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1.xml"/>
  <Override ContentType="application/vnd.openxmlformats-officedocument.presentationml.notesSlide+xml" PartName="/ppt/notesSlides/notesSlide109.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07.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105.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20.xml"/>
  <Override ContentType="application/vnd.openxmlformats-officedocument.presentationml.notesSlide+xml" PartName="/ppt/notesSlides/notesSlide60.xml"/>
  <Override ContentType="application/vnd.openxmlformats-officedocument.presentationml.notesSlide+xml" PartName="/ppt/notesSlides/notesSlide18.xml"/>
  <Override ContentType="application/vnd.openxmlformats-officedocument.presentationml.notesSlide+xml" PartName="/ppt/notesSlides/notesSlide48.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92.xml"/>
  <Override ContentType="application/vnd.openxmlformats-officedocument.presentationml.notesSlide+xml" PartName="/ppt/notesSlides/notesSlide84.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108.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xml"/>
  <Override ContentType="application/vnd.openxmlformats-officedocument.presentationml.notesSlide+xml" PartName="/ppt/notesSlides/notesSlide62.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28.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104.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6.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96.xml"/>
  <Override ContentType="application/vnd.openxmlformats-officedocument.presentationml.notesSlide+xml" PartName="/ppt/notesSlides/notesSlide102.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165.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15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150.xml"/>
  <Override ContentType="application/vnd.openxmlformats-officedocument.presentationml.slideLayout+xml" PartName="/ppt/slideLayouts/slideLayout4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6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142.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43.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56.xml"/>
  <Override ContentType="application/vnd.openxmlformats-officedocument.presentationml.slideLayout+xml" PartName="/ppt/slideLayouts/slideLayout160.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105.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98.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76.xml"/>
  <Override ContentType="application/vnd.openxmlformats-officedocument.presentationml.slide+xml" PartName="/ppt/slides/slide63.xml"/>
  <Override ContentType="application/vnd.openxmlformats-officedocument.presentationml.slide+xml" PartName="/ppt/slides/slide93.xml"/>
  <Override ContentType="application/vnd.openxmlformats-officedocument.presentationml.slide+xml" PartName="/ppt/slides/slide101.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9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1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97.xml"/>
  <Override ContentType="application/vnd.openxmlformats-officedocument.presentationml.slide+xml" PartName="/ppt/slides/slide11.xml"/>
  <Override ContentType="application/vnd.openxmlformats-officedocument.presentationml.slide+xml" PartName="/ppt/slides/slide6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49.xml"/>
  <Override ContentType="application/vnd.openxmlformats-officedocument.presentationml.slide+xml" PartName="/ppt/slides/slide83.xml"/>
  <Override ContentType="application/vnd.openxmlformats-officedocument.presentationml.slide+xml" PartName="/ppt/slides/slide106.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109.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47.xml"/>
  <Override ContentType="application/vnd.openxmlformats-officedocument.presentationml.slide+xml" PartName="/ppt/slides/slide21.xml"/>
  <Override ContentType="application/vnd.openxmlformats-officedocument.presentationml.slide+xml" PartName="/ppt/slides/slide100.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88.xml"/>
  <Override ContentType="application/vnd.openxmlformats-officedocument.presentationml.slide+xml" PartName="/ppt/slides/slide92.xml"/>
  <Override ContentType="application/vnd.openxmlformats-officedocument.presentationml.slide+xml" PartName="/ppt/slides/slide10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813" r:id="rId5"/>
    <p:sldMasterId id="2147483814"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 id="318" r:id="rId70"/>
    <p:sldId id="319" r:id="rId71"/>
    <p:sldId id="320" r:id="rId72"/>
    <p:sldId id="321" r:id="rId73"/>
    <p:sldId id="322" r:id="rId74"/>
    <p:sldId id="323" r:id="rId75"/>
    <p:sldId id="324" r:id="rId76"/>
    <p:sldId id="325" r:id="rId77"/>
    <p:sldId id="326" r:id="rId78"/>
    <p:sldId id="327" r:id="rId79"/>
    <p:sldId id="328" r:id="rId80"/>
    <p:sldId id="329" r:id="rId81"/>
    <p:sldId id="330" r:id="rId82"/>
    <p:sldId id="331" r:id="rId83"/>
    <p:sldId id="332" r:id="rId84"/>
    <p:sldId id="333" r:id="rId85"/>
    <p:sldId id="334" r:id="rId86"/>
    <p:sldId id="335" r:id="rId87"/>
    <p:sldId id="336" r:id="rId88"/>
    <p:sldId id="337" r:id="rId89"/>
    <p:sldId id="338" r:id="rId90"/>
    <p:sldId id="339" r:id="rId91"/>
    <p:sldId id="340" r:id="rId92"/>
    <p:sldId id="341" r:id="rId93"/>
    <p:sldId id="342" r:id="rId94"/>
    <p:sldId id="343" r:id="rId95"/>
    <p:sldId id="344" r:id="rId96"/>
    <p:sldId id="345" r:id="rId97"/>
    <p:sldId id="346" r:id="rId98"/>
    <p:sldId id="347" r:id="rId99"/>
    <p:sldId id="348" r:id="rId100"/>
    <p:sldId id="349" r:id="rId101"/>
    <p:sldId id="350" r:id="rId102"/>
    <p:sldId id="351" r:id="rId103"/>
    <p:sldId id="352" r:id="rId104"/>
    <p:sldId id="353" r:id="rId105"/>
    <p:sldId id="354" r:id="rId106"/>
    <p:sldId id="355" r:id="rId107"/>
    <p:sldId id="356" r:id="rId108"/>
    <p:sldId id="357" r:id="rId109"/>
    <p:sldId id="358" r:id="rId110"/>
    <p:sldId id="359" r:id="rId111"/>
    <p:sldId id="360" r:id="rId112"/>
    <p:sldId id="361" r:id="rId113"/>
    <p:sldId id="362" r:id="rId114"/>
    <p:sldId id="363" r:id="rId115"/>
    <p:sldId id="364" r:id="rId116"/>
  </p:sldIdLst>
  <p:sldSz cy="5143500" cx="9144000"/>
  <p:notesSz cx="6858000" cy="9144000"/>
  <p:embeddedFontLst>
    <p:embeddedFont>
      <p:font typeface="Source Code Pro SemiBold"/>
      <p:regular r:id="rId117"/>
      <p:bold r:id="rId118"/>
      <p:italic r:id="rId119"/>
      <p:boldItalic r:id="rId120"/>
    </p:embeddedFont>
    <p:embeddedFont>
      <p:font typeface="Barlow Thin"/>
      <p:regular r:id="rId121"/>
      <p:bold r:id="rId122"/>
      <p:italic r:id="rId123"/>
      <p:boldItalic r:id="rId124"/>
    </p:embeddedFont>
    <p:embeddedFont>
      <p:font typeface="Source Code Pro Medium"/>
      <p:regular r:id="rId125"/>
      <p:bold r:id="rId126"/>
      <p:italic r:id="rId127"/>
      <p:boldItalic r:id="rId128"/>
    </p:embeddedFont>
    <p:embeddedFont>
      <p:font typeface="Barlow"/>
      <p:regular r:id="rId129"/>
      <p:bold r:id="rId130"/>
      <p:italic r:id="rId131"/>
      <p:boldItalic r:id="rId132"/>
    </p:embeddedFont>
    <p:embeddedFont>
      <p:font typeface="Fira Mono Medium"/>
      <p:regular r:id="rId133"/>
      <p:bold r:id="rId134"/>
    </p:embeddedFont>
    <p:embeddedFont>
      <p:font typeface="Lexend Deca Light"/>
      <p:regular r:id="rId135"/>
      <p:bold r:id="rId136"/>
    </p:embeddedFont>
    <p:embeddedFont>
      <p:font typeface="Lexend Deca Medium"/>
      <p:regular r:id="rId137"/>
      <p:bold r:id="rId138"/>
    </p:embeddedFont>
    <p:embeddedFont>
      <p:font typeface="Fira Mono"/>
      <p:regular r:id="rId139"/>
      <p:bold r:id="rId140"/>
    </p:embeddedFont>
    <p:embeddedFont>
      <p:font typeface="Source Code Pro"/>
      <p:regular r:id="rId141"/>
      <p:bold r:id="rId142"/>
      <p:italic r:id="rId143"/>
      <p:boldItalic r:id="rId144"/>
    </p:embeddedFont>
    <p:embeddedFont>
      <p:font typeface="Lexend Deca ExtraLight"/>
      <p:regular r:id="rId145"/>
      <p:bold r:id="rId146"/>
    </p:embeddedFont>
    <p:embeddedFont>
      <p:font typeface="Barlow Medium"/>
      <p:regular r:id="rId147"/>
      <p:bold r:id="rId148"/>
      <p:italic r:id="rId149"/>
      <p:boldItalic r:id="rId150"/>
    </p:embeddedFont>
    <p:embeddedFont>
      <p:font typeface="Lexend Deca"/>
      <p:regular r:id="rId151"/>
      <p:bold r:id="rId15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8A57F674-6342-4862-A37E-1F0851FFE384}">
  <a:tblStyle styleId="{8A57F674-6342-4862-A37E-1F0851FFE38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07" Type="http://schemas.openxmlformats.org/officeDocument/2006/relationships/slide" Target="slides/slide100.xml"/><Relationship Id="rId106" Type="http://schemas.openxmlformats.org/officeDocument/2006/relationships/slide" Target="slides/slide99.xml"/><Relationship Id="rId105" Type="http://schemas.openxmlformats.org/officeDocument/2006/relationships/slide" Target="slides/slide98.xml"/><Relationship Id="rId104" Type="http://schemas.openxmlformats.org/officeDocument/2006/relationships/slide" Target="slides/slide97.xml"/><Relationship Id="rId109" Type="http://schemas.openxmlformats.org/officeDocument/2006/relationships/slide" Target="slides/slide102.xml"/><Relationship Id="rId108" Type="http://schemas.openxmlformats.org/officeDocument/2006/relationships/slide" Target="slides/slide101.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103" Type="http://schemas.openxmlformats.org/officeDocument/2006/relationships/slide" Target="slides/slide96.xml"/><Relationship Id="rId102" Type="http://schemas.openxmlformats.org/officeDocument/2006/relationships/slide" Target="slides/slide95.xml"/><Relationship Id="rId101" Type="http://schemas.openxmlformats.org/officeDocument/2006/relationships/slide" Target="slides/slide94.xml"/><Relationship Id="rId100" Type="http://schemas.openxmlformats.org/officeDocument/2006/relationships/slide" Target="slides/slide93.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129" Type="http://schemas.openxmlformats.org/officeDocument/2006/relationships/font" Target="fonts/Barlow-regular.fntdata"/><Relationship Id="rId128" Type="http://schemas.openxmlformats.org/officeDocument/2006/relationships/font" Target="fonts/SourceCodeProMedium-boldItalic.fntdata"/><Relationship Id="rId127" Type="http://schemas.openxmlformats.org/officeDocument/2006/relationships/font" Target="fonts/SourceCodeProMedium-italic.fntdata"/><Relationship Id="rId126" Type="http://schemas.openxmlformats.org/officeDocument/2006/relationships/font" Target="fonts/SourceCodeProMedium-bold.fntdata"/><Relationship Id="rId26" Type="http://schemas.openxmlformats.org/officeDocument/2006/relationships/slide" Target="slides/slide19.xml"/><Relationship Id="rId121" Type="http://schemas.openxmlformats.org/officeDocument/2006/relationships/font" Target="fonts/BarlowThin-regular.fntdata"/><Relationship Id="rId25" Type="http://schemas.openxmlformats.org/officeDocument/2006/relationships/slide" Target="slides/slide18.xml"/><Relationship Id="rId120" Type="http://schemas.openxmlformats.org/officeDocument/2006/relationships/font" Target="fonts/SourceCodeProSemiBold-boldItalic.fntdata"/><Relationship Id="rId28" Type="http://schemas.openxmlformats.org/officeDocument/2006/relationships/slide" Target="slides/slide21.xml"/><Relationship Id="rId27" Type="http://schemas.openxmlformats.org/officeDocument/2006/relationships/slide" Target="slides/slide20.xml"/><Relationship Id="rId125" Type="http://schemas.openxmlformats.org/officeDocument/2006/relationships/font" Target="fonts/SourceCodeProMedium-regular.fntdata"/><Relationship Id="rId29" Type="http://schemas.openxmlformats.org/officeDocument/2006/relationships/slide" Target="slides/slide22.xml"/><Relationship Id="rId124" Type="http://schemas.openxmlformats.org/officeDocument/2006/relationships/font" Target="fonts/BarlowThin-boldItalic.fntdata"/><Relationship Id="rId123" Type="http://schemas.openxmlformats.org/officeDocument/2006/relationships/font" Target="fonts/BarlowThin-italic.fntdata"/><Relationship Id="rId122" Type="http://schemas.openxmlformats.org/officeDocument/2006/relationships/font" Target="fonts/BarlowThin-bold.fntdata"/><Relationship Id="rId95" Type="http://schemas.openxmlformats.org/officeDocument/2006/relationships/slide" Target="slides/slide88.xml"/><Relationship Id="rId94" Type="http://schemas.openxmlformats.org/officeDocument/2006/relationships/slide" Target="slides/slide87.xml"/><Relationship Id="rId97" Type="http://schemas.openxmlformats.org/officeDocument/2006/relationships/slide" Target="slides/slide90.xml"/><Relationship Id="rId96" Type="http://schemas.openxmlformats.org/officeDocument/2006/relationships/slide" Target="slides/slide89.xml"/><Relationship Id="rId11" Type="http://schemas.openxmlformats.org/officeDocument/2006/relationships/slide" Target="slides/slide4.xml"/><Relationship Id="rId99" Type="http://schemas.openxmlformats.org/officeDocument/2006/relationships/slide" Target="slides/slide92.xml"/><Relationship Id="rId10" Type="http://schemas.openxmlformats.org/officeDocument/2006/relationships/slide" Target="slides/slide3.xml"/><Relationship Id="rId98" Type="http://schemas.openxmlformats.org/officeDocument/2006/relationships/slide" Target="slides/slide91.xml"/><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slide" Target="slides/slide84.xml"/><Relationship Id="rId90" Type="http://schemas.openxmlformats.org/officeDocument/2006/relationships/slide" Target="slides/slide83.xml"/><Relationship Id="rId93" Type="http://schemas.openxmlformats.org/officeDocument/2006/relationships/slide" Target="slides/slide86.xml"/><Relationship Id="rId92" Type="http://schemas.openxmlformats.org/officeDocument/2006/relationships/slide" Target="slides/slide85.xml"/><Relationship Id="rId118" Type="http://schemas.openxmlformats.org/officeDocument/2006/relationships/font" Target="fonts/SourceCodeProSemiBold-bold.fntdata"/><Relationship Id="rId117" Type="http://schemas.openxmlformats.org/officeDocument/2006/relationships/font" Target="fonts/SourceCodeProSemiBold-regular.fntdata"/><Relationship Id="rId116" Type="http://schemas.openxmlformats.org/officeDocument/2006/relationships/slide" Target="slides/slide109.xml"/><Relationship Id="rId115" Type="http://schemas.openxmlformats.org/officeDocument/2006/relationships/slide" Target="slides/slide108.xml"/><Relationship Id="rId119" Type="http://schemas.openxmlformats.org/officeDocument/2006/relationships/font" Target="fonts/SourceCodeProSemiBold-italic.fntdata"/><Relationship Id="rId15" Type="http://schemas.openxmlformats.org/officeDocument/2006/relationships/slide" Target="slides/slide8.xml"/><Relationship Id="rId110" Type="http://schemas.openxmlformats.org/officeDocument/2006/relationships/slide" Target="slides/slide103.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14" Type="http://schemas.openxmlformats.org/officeDocument/2006/relationships/slide" Target="slides/slide107.xml"/><Relationship Id="rId18" Type="http://schemas.openxmlformats.org/officeDocument/2006/relationships/slide" Target="slides/slide11.xml"/><Relationship Id="rId113" Type="http://schemas.openxmlformats.org/officeDocument/2006/relationships/slide" Target="slides/slide106.xml"/><Relationship Id="rId112" Type="http://schemas.openxmlformats.org/officeDocument/2006/relationships/slide" Target="slides/slide105.xml"/><Relationship Id="rId111" Type="http://schemas.openxmlformats.org/officeDocument/2006/relationships/slide" Target="slides/slide104.xml"/><Relationship Id="rId84" Type="http://schemas.openxmlformats.org/officeDocument/2006/relationships/slide" Target="slides/slide77.xml"/><Relationship Id="rId83" Type="http://schemas.openxmlformats.org/officeDocument/2006/relationships/slide" Target="slides/slide76.xml"/><Relationship Id="rId86" Type="http://schemas.openxmlformats.org/officeDocument/2006/relationships/slide" Target="slides/slide79.xml"/><Relationship Id="rId85" Type="http://schemas.openxmlformats.org/officeDocument/2006/relationships/slide" Target="slides/slide78.xml"/><Relationship Id="rId88" Type="http://schemas.openxmlformats.org/officeDocument/2006/relationships/slide" Target="slides/slide81.xml"/><Relationship Id="rId150" Type="http://schemas.openxmlformats.org/officeDocument/2006/relationships/font" Target="fonts/BarlowMedium-boldItalic.fntdata"/><Relationship Id="rId87" Type="http://schemas.openxmlformats.org/officeDocument/2006/relationships/slide" Target="slides/slide80.xml"/><Relationship Id="rId89" Type="http://schemas.openxmlformats.org/officeDocument/2006/relationships/slide" Target="slides/slide82.xml"/><Relationship Id="rId80" Type="http://schemas.openxmlformats.org/officeDocument/2006/relationships/slide" Target="slides/slide73.xml"/><Relationship Id="rId82" Type="http://schemas.openxmlformats.org/officeDocument/2006/relationships/slide" Target="slides/slide75.xml"/><Relationship Id="rId81" Type="http://schemas.openxmlformats.org/officeDocument/2006/relationships/slide" Target="slides/slide74.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149" Type="http://schemas.openxmlformats.org/officeDocument/2006/relationships/font" Target="fonts/BarlowMedium-italic.fntdata"/><Relationship Id="rId4" Type="http://schemas.openxmlformats.org/officeDocument/2006/relationships/tableStyles" Target="tableStyles.xml"/><Relationship Id="rId148" Type="http://schemas.openxmlformats.org/officeDocument/2006/relationships/font" Target="fonts/BarlowMedium-bold.fntdata"/><Relationship Id="rId9" Type="http://schemas.openxmlformats.org/officeDocument/2006/relationships/slide" Target="slides/slide2.xml"/><Relationship Id="rId143" Type="http://schemas.openxmlformats.org/officeDocument/2006/relationships/font" Target="fonts/SourceCodePro-italic.fntdata"/><Relationship Id="rId142" Type="http://schemas.openxmlformats.org/officeDocument/2006/relationships/font" Target="fonts/SourceCodePro-bold.fntdata"/><Relationship Id="rId141" Type="http://schemas.openxmlformats.org/officeDocument/2006/relationships/font" Target="fonts/SourceCodePro-regular.fntdata"/><Relationship Id="rId140" Type="http://schemas.openxmlformats.org/officeDocument/2006/relationships/font" Target="fonts/FiraMono-bold.fntdata"/><Relationship Id="rId5" Type="http://schemas.openxmlformats.org/officeDocument/2006/relationships/slideMaster" Target="slideMasters/slideMaster1.xml"/><Relationship Id="rId147" Type="http://schemas.openxmlformats.org/officeDocument/2006/relationships/font" Target="fonts/BarlowMedium-regular.fntdata"/><Relationship Id="rId6" Type="http://schemas.openxmlformats.org/officeDocument/2006/relationships/slideMaster" Target="slideMasters/slideMaster2.xml"/><Relationship Id="rId146" Type="http://schemas.openxmlformats.org/officeDocument/2006/relationships/font" Target="fonts/LexendDecaExtraLight-bold.fntdata"/><Relationship Id="rId7" Type="http://schemas.openxmlformats.org/officeDocument/2006/relationships/notesMaster" Target="notesMasters/notesMaster1.xml"/><Relationship Id="rId145" Type="http://schemas.openxmlformats.org/officeDocument/2006/relationships/font" Target="fonts/LexendDecaExtraLight-regular.fntdata"/><Relationship Id="rId8" Type="http://schemas.openxmlformats.org/officeDocument/2006/relationships/slide" Target="slides/slide1.xml"/><Relationship Id="rId144" Type="http://schemas.openxmlformats.org/officeDocument/2006/relationships/font" Target="fonts/SourceCodePro-boldItalic.fntdata"/><Relationship Id="rId73" Type="http://schemas.openxmlformats.org/officeDocument/2006/relationships/slide" Target="slides/slide66.xml"/><Relationship Id="rId72" Type="http://schemas.openxmlformats.org/officeDocument/2006/relationships/slide" Target="slides/slide65.xml"/><Relationship Id="rId75" Type="http://schemas.openxmlformats.org/officeDocument/2006/relationships/slide" Target="slides/slide68.xml"/><Relationship Id="rId74" Type="http://schemas.openxmlformats.org/officeDocument/2006/relationships/slide" Target="slides/slide67.xml"/><Relationship Id="rId77" Type="http://schemas.openxmlformats.org/officeDocument/2006/relationships/slide" Target="slides/slide70.xml"/><Relationship Id="rId76" Type="http://schemas.openxmlformats.org/officeDocument/2006/relationships/slide" Target="slides/slide69.xml"/><Relationship Id="rId79" Type="http://schemas.openxmlformats.org/officeDocument/2006/relationships/slide" Target="slides/slide72.xml"/><Relationship Id="rId78" Type="http://schemas.openxmlformats.org/officeDocument/2006/relationships/slide" Target="slides/slide71.xml"/><Relationship Id="rId71" Type="http://schemas.openxmlformats.org/officeDocument/2006/relationships/slide" Target="slides/slide64.xml"/><Relationship Id="rId70" Type="http://schemas.openxmlformats.org/officeDocument/2006/relationships/slide" Target="slides/slide63.xml"/><Relationship Id="rId139" Type="http://schemas.openxmlformats.org/officeDocument/2006/relationships/font" Target="fonts/FiraMono-regular.fntdata"/><Relationship Id="rId138" Type="http://schemas.openxmlformats.org/officeDocument/2006/relationships/font" Target="fonts/LexendDecaMedium-bold.fntdata"/><Relationship Id="rId137" Type="http://schemas.openxmlformats.org/officeDocument/2006/relationships/font" Target="fonts/LexendDecaMedium-regular.fntdata"/><Relationship Id="rId132" Type="http://schemas.openxmlformats.org/officeDocument/2006/relationships/font" Target="fonts/Barlow-boldItalic.fntdata"/><Relationship Id="rId131" Type="http://schemas.openxmlformats.org/officeDocument/2006/relationships/font" Target="fonts/Barlow-italic.fntdata"/><Relationship Id="rId130" Type="http://schemas.openxmlformats.org/officeDocument/2006/relationships/font" Target="fonts/Barlow-bold.fntdata"/><Relationship Id="rId136" Type="http://schemas.openxmlformats.org/officeDocument/2006/relationships/font" Target="fonts/LexendDecaLight-bold.fntdata"/><Relationship Id="rId135" Type="http://schemas.openxmlformats.org/officeDocument/2006/relationships/font" Target="fonts/LexendDecaLight-regular.fntdata"/><Relationship Id="rId134" Type="http://schemas.openxmlformats.org/officeDocument/2006/relationships/font" Target="fonts/FiraMonoMedium-bold.fntdata"/><Relationship Id="rId133" Type="http://schemas.openxmlformats.org/officeDocument/2006/relationships/font" Target="fonts/FiraMonoMedium-regular.fntdata"/><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slide" Target="slides/slide6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 Id="rId152" Type="http://schemas.openxmlformats.org/officeDocument/2006/relationships/font" Target="fonts/LexendDeca-bold.fntdata"/><Relationship Id="rId151" Type="http://schemas.openxmlformats.org/officeDocument/2006/relationships/font" Target="fonts/LexendDeca-regular.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iversity.mongodb.com/" TargetMode="External"/><Relationship Id="rId3" Type="http://schemas.openxmlformats.org/officeDocument/2006/relationships/hyperlink" Target="http://www.mongodb.com/academia" TargetMode="External"/><Relationship Id="rId4" Type="http://schemas.openxmlformats.org/officeDocument/2006/relationships/hyperlink" Target="https://www.mongodb.com/students" TargetMode="External"/><Relationship Id="rId5" Type="http://schemas.openxmlformats.org/officeDocument/2006/relationships/hyperlink" Target="https://www.mongodb.com/students" TargetMode="External"/><Relationship Id="rId6" Type="http://schemas.openxmlformats.org/officeDocument/2006/relationships/hyperlink" Target="https://www.mongodb.com/students" TargetMode="Externa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iversity.mongodb.com/courses/M121/about" TargetMode="Externa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forms.gle/rDMGKWGEkt9vsPds8" TargetMode="External"/><Relationship Id="rId3" Type="http://schemas.openxmlformats.org/officeDocument/2006/relationships/hyperlink" Target="https://www.mongodb.com/academia" TargetMode="External"/><Relationship Id="rId4" Type="http://schemas.openxmlformats.org/officeDocument/2006/relationships/hyperlink" Target="https://www.mongodb.com/students" TargetMode="Externa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try/download/shell" TargetMode="External"/><Relationship Id="rId3" Type="http://schemas.openxmlformats.org/officeDocument/2006/relationships/hyperlink" Target="https://www.mongodb.com/products/tools/compass" TargetMode="External"/><Relationship Id="rId4" Type="http://schemas.openxmlformats.org/officeDocument/2006/relationships/hyperlink" Target="https://www.mongodb.com/docs/atlas/atlas-ui/" TargetMode="External"/><Relationship Id="rId5" Type="http://schemas.openxmlformats.org/officeDocument/2006/relationships/hyperlink" Target="https://docs.mongodb.com/manual/reference/method/db.collection.drop/" TargetMode="Externa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mongodb.com/manual/reference/method/db.collection.insertOne/" TargetMode="Externa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products/tools/compass" TargetMode="External"/><Relationship Id="rId3" Type="http://schemas.openxmlformats.org/officeDocument/2006/relationships/hyperlink" Target="https://www.mongodb.com/docs/atlas/atlas-ui/" TargetMode="Externa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eveloper.mongodb.com/how-to/mongodb-visual-studio-code-plugin" TargetMode="Externa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9" name="Shape 2429"/>
        <p:cNvGrpSpPr/>
        <p:nvPr/>
      </p:nvGrpSpPr>
      <p:grpSpPr>
        <a:xfrm>
          <a:off x="0" y="0"/>
          <a:ext cx="0" cy="0"/>
          <a:chOff x="0" y="0"/>
          <a:chExt cx="0" cy="0"/>
        </a:xfrm>
      </p:grpSpPr>
      <p:sp>
        <p:nvSpPr>
          <p:cNvPr id="2430" name="Google Shape;2430;g143bf6efb0b_0_78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1" name="Google Shape;2431;g143bf6efb0b_0_78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4" name="Shape 2514"/>
        <p:cNvGrpSpPr/>
        <p:nvPr/>
      </p:nvGrpSpPr>
      <p:grpSpPr>
        <a:xfrm>
          <a:off x="0" y="0"/>
          <a:ext cx="0" cy="0"/>
          <a:chOff x="0" y="0"/>
          <a:chExt cx="0" cy="0"/>
        </a:xfrm>
      </p:grpSpPr>
      <p:sp>
        <p:nvSpPr>
          <p:cNvPr id="2515" name="Google Shape;2515;g143bf6efb0b_0_78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6" name="Google Shape;2516;g143bf6efb0b_0_78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$projection stage is somewhat different to using a MQL find() with a projection. The main difference is that $projection only works to limit the fields in the output document. It doesn’t also have a query or filtering stage so it must be combined with $match to provide that functionality.</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04" name="Shape 3904"/>
        <p:cNvGrpSpPr/>
        <p:nvPr/>
      </p:nvGrpSpPr>
      <p:grpSpPr>
        <a:xfrm>
          <a:off x="0" y="0"/>
          <a:ext cx="0" cy="0"/>
          <a:chOff x="0" y="0"/>
          <a:chExt cx="0" cy="0"/>
        </a:xfrm>
      </p:grpSpPr>
      <p:sp>
        <p:nvSpPr>
          <p:cNvPr id="3905" name="Google Shape;3905;g143bf6efb0b_0_9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06" name="Google Shape;3906;g143bf6efb0b_0_9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It is possible to associate a particular aggregation pipeline invocation to a specific client session. In the MongoDB Shell using aggregation will have the pipeline automatically associated to the session being used by the MongoDB Shell.</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0" name="Shape 3910"/>
        <p:cNvGrpSpPr/>
        <p:nvPr/>
      </p:nvGrpSpPr>
      <p:grpSpPr>
        <a:xfrm>
          <a:off x="0" y="0"/>
          <a:ext cx="0" cy="0"/>
          <a:chOff x="0" y="0"/>
          <a:chExt cx="0" cy="0"/>
        </a:xfrm>
      </p:grpSpPr>
      <p:sp>
        <p:nvSpPr>
          <p:cNvPr id="3911" name="Google Shape;3911;g143bf6efb0b_0_9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12" name="Google Shape;3912;g143bf6efb0b_0_9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The read concern and the write concern can be set individually per aggregation pipeline. If these are not set, they will use the MongoDB defaults.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6" name="Shape 3916"/>
        <p:cNvGrpSpPr/>
        <p:nvPr/>
      </p:nvGrpSpPr>
      <p:grpSpPr>
        <a:xfrm>
          <a:off x="0" y="0"/>
          <a:ext cx="0" cy="0"/>
          <a:chOff x="0" y="0"/>
          <a:chExt cx="0" cy="0"/>
        </a:xfrm>
      </p:grpSpPr>
      <p:sp>
        <p:nvSpPr>
          <p:cNvPr id="3917" name="Google Shape;3917;g143bf6efb0b_0_92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18" name="Google Shape;3918;g143bf6efb0b_0_92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1" name="Shape 3921"/>
        <p:cNvGrpSpPr/>
        <p:nvPr/>
      </p:nvGrpSpPr>
      <p:grpSpPr>
        <a:xfrm>
          <a:off x="0" y="0"/>
          <a:ext cx="0" cy="0"/>
          <a:chOff x="0" y="0"/>
          <a:chExt cx="0" cy="0"/>
        </a:xfrm>
      </p:grpSpPr>
      <p:sp>
        <p:nvSpPr>
          <p:cNvPr id="3922" name="Google Shape;3922;g143bf6efb0b_0_92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23" name="Google Shape;3923;g143bf6efb0b_0_92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31" name="Shape 3931"/>
        <p:cNvGrpSpPr/>
        <p:nvPr/>
      </p:nvGrpSpPr>
      <p:grpSpPr>
        <a:xfrm>
          <a:off x="0" y="0"/>
          <a:ext cx="0" cy="0"/>
          <a:chOff x="0" y="0"/>
          <a:chExt cx="0" cy="0"/>
        </a:xfrm>
      </p:grpSpPr>
      <p:sp>
        <p:nvSpPr>
          <p:cNvPr id="3932" name="Google Shape;3932;g143bf6efb0b_0_92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33" name="Google Shape;3933;g143bf6efb0b_0_92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Can return a cursor or use $out or $merge - This is correct. The MongoDB Drivers typically use a cursor passing the result set to the application for further processing but they can also use $out or $merge to write the results of the pipeline to a collection.</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INCORRECT: </a:t>
            </a:r>
            <a:r>
              <a:rPr lang="en">
                <a:solidFill>
                  <a:schemeClr val="dk1"/>
                </a:solidFill>
              </a:rPr>
              <a:t>Must be associated to a specified client session - This is incorrect. A driver can be associated to a specific client session but it does not have to be explicitly associated to a client session.</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CORRECT: </a:t>
            </a:r>
            <a:r>
              <a:rPr lang="en">
                <a:solidFill>
                  <a:schemeClr val="dk1"/>
                </a:solidFill>
              </a:rPr>
              <a:t>Allows for the configuration of read concerns and of write concerns - This is correct. The MongoDB Drivers can set the read concern and/or the write concern for an aggregation pipeline.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a:t>
            </a:r>
            <a:r>
              <a:rPr lang="en">
                <a:solidFill>
                  <a:srgbClr val="21313C"/>
                </a:solidFill>
              </a:rPr>
              <a:t>CORRECT: </a:t>
            </a:r>
            <a:r>
              <a:rPr lang="en">
                <a:solidFill>
                  <a:schemeClr val="dk1"/>
                </a:solidFill>
              </a:rPr>
              <a:t>Use the same syntax, regardless of driver language - This is incorrect. The same functionality is available across all of the MongoDB Drivers, however the syntax will differ as MongoDB Drivers are idiomatic to the specific programming language.</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53" name="Shape 3953"/>
        <p:cNvGrpSpPr/>
        <p:nvPr/>
      </p:nvGrpSpPr>
      <p:grpSpPr>
        <a:xfrm>
          <a:off x="0" y="0"/>
          <a:ext cx="0" cy="0"/>
          <a:chOff x="0" y="0"/>
          <a:chExt cx="0" cy="0"/>
        </a:xfrm>
      </p:grpSpPr>
      <p:sp>
        <p:nvSpPr>
          <p:cNvPr id="3954" name="Google Shape;3954;g143bf6efb0b_0_924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55" name="Google Shape;3955;g143bf6efb0b_0_92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CORRECT: Can return a cursor or use $out or $merge - This is correct. The MongoDB Drivers typically use a cursor passing the result set to the application for further processing but they can also use $out or $merge to write the results of the pipeline to a collection.</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6" name="Shape 3976"/>
        <p:cNvGrpSpPr/>
        <p:nvPr/>
      </p:nvGrpSpPr>
      <p:grpSpPr>
        <a:xfrm>
          <a:off x="0" y="0"/>
          <a:ext cx="0" cy="0"/>
          <a:chOff x="0" y="0"/>
          <a:chExt cx="0" cy="0"/>
        </a:xfrm>
      </p:grpSpPr>
      <p:sp>
        <p:nvSpPr>
          <p:cNvPr id="3977" name="Google Shape;3977;g143bf6efb0b_0_926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78" name="Google Shape;3978;g143bf6efb0b_0_926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INCORRECT: Must be associated to a specified client session - This is incorrect. A driver can be associated to a specific client session but it does not have to be explicitly associated to a client session.</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9" name="Shape 3999"/>
        <p:cNvGrpSpPr/>
        <p:nvPr/>
      </p:nvGrpSpPr>
      <p:grpSpPr>
        <a:xfrm>
          <a:off x="0" y="0"/>
          <a:ext cx="0" cy="0"/>
          <a:chOff x="0" y="0"/>
          <a:chExt cx="0" cy="0"/>
        </a:xfrm>
      </p:grpSpPr>
      <p:sp>
        <p:nvSpPr>
          <p:cNvPr id="4000" name="Google Shape;4000;g143bf6efb0b_0_92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001" name="Google Shape;4001;g143bf6efb0b_0_92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Allows for the configuration of read concerns and of write concerns - This is correct. The MongoDB Drivers can set the read concern and/or the write concern for an aggregation pipeline.</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22" name="Shape 4022"/>
        <p:cNvGrpSpPr/>
        <p:nvPr/>
      </p:nvGrpSpPr>
      <p:grpSpPr>
        <a:xfrm>
          <a:off x="0" y="0"/>
          <a:ext cx="0" cy="0"/>
          <a:chOff x="0" y="0"/>
          <a:chExt cx="0" cy="0"/>
        </a:xfrm>
      </p:grpSpPr>
      <p:sp>
        <p:nvSpPr>
          <p:cNvPr id="4023" name="Google Shape;4023;g143bf6efb0b_0_93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024" name="Google Shape;4024;g143bf6efb0b_0_93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Allows for the configuration of read concerns and of write concerns - This is correct. The MongoDB Drivers can set the read concern and/or the write concern for an aggregation pipeline.</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45" name="Shape 4045"/>
        <p:cNvGrpSpPr/>
        <p:nvPr/>
      </p:nvGrpSpPr>
      <p:grpSpPr>
        <a:xfrm>
          <a:off x="0" y="0"/>
          <a:ext cx="0" cy="0"/>
          <a:chOff x="0" y="0"/>
          <a:chExt cx="0" cy="0"/>
        </a:xfrm>
      </p:grpSpPr>
      <p:sp>
        <p:nvSpPr>
          <p:cNvPr id="4046" name="Google Shape;4046;g143bf6efb0b_0_9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47" name="Google Shape;4047;g143bf6efb0b_0_9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This concludes the material for this lesson. However, there are many more ways to learn about MongoDB and non-relational databases, and they are all free! Check out </a:t>
            </a:r>
            <a:r>
              <a:rPr lang="en" u="sng">
                <a:solidFill>
                  <a:schemeClr val="dk2"/>
                </a:solidFill>
                <a:hlinkClick r:id="rId2">
                  <a:extLst>
                    <a:ext uri="{A12FA001-AC4F-418D-AE19-62706E023703}">
                      <ahyp:hlinkClr val="tx"/>
                    </a:ext>
                  </a:extLst>
                </a:hlinkClick>
              </a:rPr>
              <a:t>MongoDB’s University</a:t>
            </a:r>
            <a:r>
              <a:rPr lang="en">
                <a:solidFill>
                  <a:schemeClr val="dk1"/>
                </a:solidFill>
              </a:rPr>
              <a:t> page to find free courses that go into more depth about everything MongoDB and non-relational. For students and educators alike, MongoDB for Academia is here to offer support in many forms. Check out our </a:t>
            </a:r>
            <a:r>
              <a:rPr lang="en" u="sng">
                <a:solidFill>
                  <a:schemeClr val="dk2"/>
                </a:solidFill>
                <a:hlinkClick r:id="rId3">
                  <a:extLst>
                    <a:ext uri="{A12FA001-AC4F-418D-AE19-62706E023703}">
                      <ahyp:hlinkClr val="tx"/>
                    </a:ext>
                  </a:extLst>
                </a:hlinkClick>
              </a:rPr>
              <a:t>educator resources</a:t>
            </a:r>
            <a:r>
              <a:rPr lang="en">
                <a:solidFill>
                  <a:schemeClr val="dk1"/>
                </a:solidFill>
              </a:rPr>
              <a:t> and join the Educator Community. Students can receive $50 in Atlas credits and free certification through the </a:t>
            </a:r>
            <a:r>
              <a:rPr lang="en" u="sng">
                <a:solidFill>
                  <a:schemeClr val="dk2"/>
                </a:solidFill>
                <a:hlinkClick r:id="rId4">
                  <a:extLst>
                    <a:ext uri="{A12FA001-AC4F-418D-AE19-62706E023703}">
                      <ahyp:hlinkClr val="tx"/>
                    </a:ext>
                  </a:extLst>
                </a:hlinkClick>
              </a:rPr>
              <a:t>GitHub Student Developer</a:t>
            </a:r>
            <a:r>
              <a:rPr lang="en" u="sng">
                <a:solidFill>
                  <a:schemeClr val="hlink"/>
                </a:solidFill>
                <a:hlinkClick r:id="rId5"/>
              </a:rPr>
              <a:t> </a:t>
            </a:r>
            <a:r>
              <a:rPr lang="en" u="sng">
                <a:solidFill>
                  <a:schemeClr val="dk2"/>
                </a:solidFill>
                <a:hlinkClick r:id="rId6">
                  <a:extLst>
                    <a:ext uri="{A12FA001-AC4F-418D-AE19-62706E023703}">
                      <ahyp:hlinkClr val="tx"/>
                    </a:ext>
                  </a:extLst>
                </a:hlinkClick>
              </a:rPr>
              <a:t>Pack</a:t>
            </a:r>
            <a:r>
              <a:rPr lang="en">
                <a:solidFill>
                  <a:schemeClr val="dk1"/>
                </a:solidFill>
              </a:rPr>
              <a:t>.</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0" name="Shape 2520"/>
        <p:cNvGrpSpPr/>
        <p:nvPr/>
      </p:nvGrpSpPr>
      <p:grpSpPr>
        <a:xfrm>
          <a:off x="0" y="0"/>
          <a:ext cx="0" cy="0"/>
          <a:chOff x="0" y="0"/>
          <a:chExt cx="0" cy="0"/>
        </a:xfrm>
      </p:grpSpPr>
      <p:sp>
        <p:nvSpPr>
          <p:cNvPr id="2521" name="Google Shape;2521;g143bf6efb0b_0_78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2" name="Google Shape;2522;g143bf6efb0b_0_78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$sort is similar to the sort functionality in MQL’s find(). This provides in a similar fashion to find where the sort is a separate function call, $sort would still need to be used with another stage like $match to provide similar functionality to find(&lt;query&gt;) functionality.</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6" name="Shape 2526"/>
        <p:cNvGrpSpPr/>
        <p:nvPr/>
      </p:nvGrpSpPr>
      <p:grpSpPr>
        <a:xfrm>
          <a:off x="0" y="0"/>
          <a:ext cx="0" cy="0"/>
          <a:chOff x="0" y="0"/>
          <a:chExt cx="0" cy="0"/>
        </a:xfrm>
      </p:grpSpPr>
      <p:sp>
        <p:nvSpPr>
          <p:cNvPr id="2527" name="Google Shape;2527;g143bf6efb0b_0_78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8" name="Google Shape;2528;g143bf6efb0b_0_78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$limit stage provides similar functionality to the limit functionality that can be used with MQL’s find().</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2" name="Shape 2532"/>
        <p:cNvGrpSpPr/>
        <p:nvPr/>
      </p:nvGrpSpPr>
      <p:grpSpPr>
        <a:xfrm>
          <a:off x="0" y="0"/>
          <a:ext cx="0" cy="0"/>
          <a:chOff x="0" y="0"/>
          <a:chExt cx="0" cy="0"/>
        </a:xfrm>
      </p:grpSpPr>
      <p:sp>
        <p:nvSpPr>
          <p:cNvPr id="2533" name="Google Shape;2533;g143bf6efb0b_0_79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4" name="Google Shape;2534;g143bf6efb0b_0_79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Similarly, $skip provides the equivalent functionality to the skip function used with find().</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8" name="Shape 2538"/>
        <p:cNvGrpSpPr/>
        <p:nvPr/>
      </p:nvGrpSpPr>
      <p:grpSpPr>
        <a:xfrm>
          <a:off x="0" y="0"/>
          <a:ext cx="0" cy="0"/>
          <a:chOff x="0" y="0"/>
          <a:chExt cx="0" cy="0"/>
        </a:xfrm>
      </p:grpSpPr>
      <p:sp>
        <p:nvSpPr>
          <p:cNvPr id="2539" name="Google Shape;2539;g143bf6efb0b_0_79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0" name="Google Shape;2540;g143bf6efb0b_0_79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Lastly, $count also provides the same functionality to the count() that can be used with find().</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4" name="Shape 2544"/>
        <p:cNvGrpSpPr/>
        <p:nvPr/>
      </p:nvGrpSpPr>
      <p:grpSpPr>
        <a:xfrm>
          <a:off x="0" y="0"/>
          <a:ext cx="0" cy="0"/>
          <a:chOff x="0" y="0"/>
          <a:chExt cx="0" cy="0"/>
        </a:xfrm>
      </p:grpSpPr>
      <p:sp>
        <p:nvSpPr>
          <p:cNvPr id="2545" name="Google Shape;2545;g143bf6efb0b_0_79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6" name="Google Shape;2546;g143bf6efb0b_0_79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Beyond these stages, there are many others providing different functionality. We’ll cover a few briefly in this lesson but for a deeper and wider coverage, the MongoDB Documentation page for the Aggregation Framework is recommended.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Let’s take a quick tour through some of the more useful and important stages to be aware of.</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Firstly, $facet allows multiple aggregation pipelines to be processed within this stage on the same set of input documents.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Next, $geoNear essentially provides $match, $sort, and $limit for geospatial data. This stage returns ordered stream of documents based on the proximity to a geospatial point.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Thirdly, $graphLookup performs a recursive search on a collection.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$lookup stage provides essentially a left outer join to another collection in the same database. This allows for those documents to “filter” into the “joined” collection for processing.</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Fifthly, $merge is a related but separate stage to $out. The $merge stage adds the ability to output data to collections without overwriting them completely, it can update or replace documents based on options supplied to the stage. Additionally, this stage unlike $out can write to sharded collections.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$group is a really useful and important stage, it buckets each document into groups identified by a specific identifier expression. Each group has one document associated with it. It can apply accumulator expression(s) as part of this process. The output document for each group will have the identifier expression and any specified accumulated fields.</a:t>
            </a:r>
            <a:endParaRPr>
              <a:solidFill>
                <a:schemeClr val="dk1"/>
              </a:solidFill>
            </a:endParaRPr>
          </a:p>
          <a:p>
            <a:pPr indent="0" lvl="0" marL="0" rtl="0" algn="l">
              <a:spcBef>
                <a:spcPts val="0"/>
              </a:spcBef>
              <a:spcAft>
                <a:spcPts val="0"/>
              </a:spcAft>
              <a:buClr>
                <a:schemeClr val="dk1"/>
              </a:buClr>
              <a:buSzPts val="1100"/>
              <a:buFont typeface="Arial"/>
              <a:buNone/>
            </a:pPr>
            <a:r>
              <a:t/>
            </a:r>
            <a:endParaRPr sz="1050">
              <a:solidFill>
                <a:srgbClr val="494747"/>
              </a:solidFill>
              <a:highlight>
                <a:schemeClr val="lt1"/>
              </a:highlight>
            </a:endParaRPr>
          </a:p>
          <a:p>
            <a:pPr indent="0" lvl="0" marL="0" rtl="0" algn="l">
              <a:spcBef>
                <a:spcPts val="0"/>
              </a:spcBef>
              <a:spcAft>
                <a:spcPts val="0"/>
              </a:spcAft>
              <a:buClr>
                <a:schemeClr val="dk1"/>
              </a:buClr>
              <a:buSzPts val="1100"/>
              <a:buFont typeface="Arial"/>
              <a:buNone/>
            </a:pPr>
            <a:r>
              <a:rPr lang="en" sz="1050">
                <a:solidFill>
                  <a:schemeClr val="dk1"/>
                </a:solidFill>
                <a:highlight>
                  <a:schemeClr val="lt1"/>
                </a:highlight>
              </a:rPr>
              <a:t>The next stage we will look at is $unionWith, which will union two collections from two pipelines into a single result set.</a:t>
            </a:r>
            <a:endParaRPr sz="1050">
              <a:solidFill>
                <a:schemeClr val="dk1"/>
              </a:solidFill>
              <a:highlight>
                <a:schemeClr val="lt1"/>
              </a:highlight>
            </a:endParaRPr>
          </a:p>
          <a:p>
            <a:pPr indent="0" lvl="0" marL="0" rtl="0" algn="l">
              <a:spcBef>
                <a:spcPts val="0"/>
              </a:spcBef>
              <a:spcAft>
                <a:spcPts val="0"/>
              </a:spcAft>
              <a:buClr>
                <a:schemeClr val="dk1"/>
              </a:buClr>
              <a:buSzPts val="1100"/>
              <a:buFont typeface="Arial"/>
              <a:buNone/>
            </a:pPr>
            <a:r>
              <a:t/>
            </a:r>
            <a:endParaRPr sz="1050">
              <a:solidFill>
                <a:schemeClr val="dk1"/>
              </a:solidFill>
              <a:highlight>
                <a:schemeClr val="lt1"/>
              </a:highlight>
            </a:endParaRPr>
          </a:p>
          <a:p>
            <a:pPr indent="0" lvl="0" marL="0" rtl="0" algn="l">
              <a:spcBef>
                <a:spcPts val="0"/>
              </a:spcBef>
              <a:spcAft>
                <a:spcPts val="0"/>
              </a:spcAft>
              <a:buClr>
                <a:schemeClr val="dk1"/>
              </a:buClr>
              <a:buSzPts val="1100"/>
              <a:buFont typeface="Arial"/>
              <a:buNone/>
            </a:pPr>
            <a:r>
              <a:rPr lang="en" sz="1050">
                <a:solidFill>
                  <a:schemeClr val="dk1"/>
                </a:solidFill>
                <a:highlight>
                  <a:schemeClr val="lt1"/>
                </a:highlight>
              </a:rPr>
              <a:t>The eight stage, $addFields allows for a field to be added to the document as it passes through this stage. The output document will contain the original fields and any ‘added’ fields from this stage. $set is an alias for $addFields</a:t>
            </a:r>
            <a:endParaRPr sz="1050">
              <a:solidFill>
                <a:schemeClr val="dk1"/>
              </a:solidFill>
              <a:highlight>
                <a:schemeClr val="lt1"/>
              </a:highlight>
            </a:endParaRPr>
          </a:p>
          <a:p>
            <a:pPr indent="0" lvl="0" marL="0" rtl="0" algn="l">
              <a:spcBef>
                <a:spcPts val="0"/>
              </a:spcBef>
              <a:spcAft>
                <a:spcPts val="0"/>
              </a:spcAft>
              <a:buClr>
                <a:schemeClr val="dk1"/>
              </a:buClr>
              <a:buSzPts val="1100"/>
              <a:buFont typeface="Arial"/>
              <a:buNone/>
            </a:pPr>
            <a:r>
              <a:t/>
            </a:r>
            <a:endParaRPr sz="1050">
              <a:solidFill>
                <a:schemeClr val="dk1"/>
              </a:solidFill>
              <a:highlight>
                <a:schemeClr val="lt1"/>
              </a:highlight>
            </a:endParaRPr>
          </a:p>
          <a:p>
            <a:pPr indent="0" lvl="0" marL="0" rtl="0" algn="l">
              <a:spcBef>
                <a:spcPts val="0"/>
              </a:spcBef>
              <a:spcAft>
                <a:spcPts val="0"/>
              </a:spcAft>
              <a:buClr>
                <a:schemeClr val="dk1"/>
              </a:buClr>
              <a:buSzPts val="1100"/>
              <a:buFont typeface="Arial"/>
              <a:buNone/>
            </a:pPr>
            <a:r>
              <a:rPr lang="en" sz="1050">
                <a:solidFill>
                  <a:schemeClr val="dk1"/>
                </a:solidFill>
                <a:highlight>
                  <a:schemeClr val="lt1"/>
                </a:highlight>
              </a:rPr>
              <a:t>The last stage, we’ll highlight is the $unwind stage which allows an array field to be broken apart. Each element within the array will be made into a separate document.</a:t>
            </a:r>
            <a:endParaRPr sz="1050">
              <a:solidFill>
                <a:schemeClr val="dk1"/>
              </a:solidFill>
              <a:highlight>
                <a:schemeClr val="lt1"/>
              </a:highlight>
            </a:endParaRPr>
          </a:p>
          <a:p>
            <a:pPr indent="0" lvl="0" marL="0" rtl="0" algn="l">
              <a:spcBef>
                <a:spcPts val="0"/>
              </a:spcBef>
              <a:spcAft>
                <a:spcPts val="0"/>
              </a:spcAft>
              <a:buClr>
                <a:schemeClr val="dk1"/>
              </a:buClr>
              <a:buSzPts val="1100"/>
              <a:buFont typeface="Arial"/>
              <a:buNone/>
            </a:pPr>
            <a:r>
              <a:t/>
            </a:r>
            <a:endParaRPr sz="1050">
              <a:solidFill>
                <a:schemeClr val="dk1"/>
              </a:solidFill>
              <a:highlight>
                <a:schemeClr val="lt1"/>
              </a:highlight>
            </a:endParaRPr>
          </a:p>
          <a:p>
            <a:pPr indent="0" lvl="0" marL="0" rtl="0" algn="l">
              <a:spcBef>
                <a:spcPts val="0"/>
              </a:spcBef>
              <a:spcAft>
                <a:spcPts val="0"/>
              </a:spcAft>
              <a:buClr>
                <a:schemeClr val="dk1"/>
              </a:buClr>
              <a:buSzPts val="1100"/>
              <a:buFont typeface="Arial"/>
              <a:buNone/>
            </a:pPr>
            <a:r>
              <a:rPr lang="en" sz="1050">
                <a:solidFill>
                  <a:schemeClr val="dk1"/>
                </a:solidFill>
                <a:highlight>
                  <a:schemeClr val="lt1"/>
                </a:highlight>
              </a:rPr>
              <a:t>Beyond these stages, there are many other useful stages. We recommend reviewing the MongoDB Documentation pages for more details. If you want to follow a deeper dive into the Aggregation Framework then the course M121 MongoDB Aggregation Framework </a:t>
            </a:r>
            <a:r>
              <a:rPr lang="en" sz="1050" u="sng">
                <a:solidFill>
                  <a:schemeClr val="dk1"/>
                </a:solidFill>
                <a:highlight>
                  <a:schemeClr val="lt1"/>
                </a:highlight>
                <a:hlinkClick r:id="rId2">
                  <a:extLst>
                    <a:ext uri="{A12FA001-AC4F-418D-AE19-62706E023703}">
                      <ahyp:hlinkClr val="tx"/>
                    </a:ext>
                  </a:extLst>
                </a:hlinkClick>
              </a:rPr>
              <a:t>https://university.mongodb.com/courses/M121/about</a:t>
            </a:r>
            <a:r>
              <a:rPr lang="en" sz="1050">
                <a:solidFill>
                  <a:schemeClr val="dk1"/>
                </a:solidFill>
                <a:highlight>
                  <a:schemeClr val="lt1"/>
                </a:highlight>
              </a:rPr>
              <a:t> is the ideal next step.</a:t>
            </a:r>
            <a:endParaRPr>
              <a:solidFill>
                <a:schemeClr val="dk1"/>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1" name="Shape 2551"/>
        <p:cNvGrpSpPr/>
        <p:nvPr/>
      </p:nvGrpSpPr>
      <p:grpSpPr>
        <a:xfrm>
          <a:off x="0" y="0"/>
          <a:ext cx="0" cy="0"/>
          <a:chOff x="0" y="0"/>
          <a:chExt cx="0" cy="0"/>
        </a:xfrm>
      </p:grpSpPr>
      <p:sp>
        <p:nvSpPr>
          <p:cNvPr id="2552" name="Google Shape;2552;g143bf6efb0b_0_79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3" name="Google Shape;2553;g143bf6efb0b_0_79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6" name="Shape 2556"/>
        <p:cNvGrpSpPr/>
        <p:nvPr/>
      </p:nvGrpSpPr>
      <p:grpSpPr>
        <a:xfrm>
          <a:off x="0" y="0"/>
          <a:ext cx="0" cy="0"/>
          <a:chOff x="0" y="0"/>
          <a:chExt cx="0" cy="0"/>
        </a:xfrm>
      </p:grpSpPr>
      <p:sp>
        <p:nvSpPr>
          <p:cNvPr id="2557" name="Google Shape;2557;g143bf6efb0b_0_79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558" name="Google Shape;2558;g143bf6efb0b_0_79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6" name="Shape 2566"/>
        <p:cNvGrpSpPr/>
        <p:nvPr/>
      </p:nvGrpSpPr>
      <p:grpSpPr>
        <a:xfrm>
          <a:off x="0" y="0"/>
          <a:ext cx="0" cy="0"/>
          <a:chOff x="0" y="0"/>
          <a:chExt cx="0" cy="0"/>
        </a:xfrm>
      </p:grpSpPr>
      <p:sp>
        <p:nvSpPr>
          <p:cNvPr id="2567" name="Google Shape;2567;g143bf6efb0b_0_793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568" name="Google Shape;2568;g143bf6efb0b_0_79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$group. This is a valid aggregation stage.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INCORRECT</a:t>
            </a:r>
            <a:r>
              <a:rPr lang="en">
                <a:solidFill>
                  <a:schemeClr val="dk1"/>
                </a:solidFill>
              </a:rPr>
              <a:t>: $removeFields. This is not a valid aggregation stage, the $project stage would provide this type of functionality if required.</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INCORRECT: $find. There is no $find stage in the Aggregation Framework, the closest equivalent stage is $match.</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$match. This is correct and a valid stage with MongoDB’s Aggregation Framework.</a:t>
            </a:r>
            <a:endParaRPr>
              <a:solidFill>
                <a:schemeClr val="dk1"/>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92" name="Shape 2592"/>
        <p:cNvGrpSpPr/>
        <p:nvPr/>
      </p:nvGrpSpPr>
      <p:grpSpPr>
        <a:xfrm>
          <a:off x="0" y="0"/>
          <a:ext cx="0" cy="0"/>
          <a:chOff x="0" y="0"/>
          <a:chExt cx="0" cy="0"/>
        </a:xfrm>
      </p:grpSpPr>
      <p:sp>
        <p:nvSpPr>
          <p:cNvPr id="2593" name="Google Shape;2593;g143bf6efb0b_0_795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594" name="Google Shape;2594;g143bf6efb0b_0_795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CORRECT: $group. This is a valid aggregation stage.</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7" name="Shape 2437"/>
        <p:cNvGrpSpPr/>
        <p:nvPr/>
      </p:nvGrpSpPr>
      <p:grpSpPr>
        <a:xfrm>
          <a:off x="0" y="0"/>
          <a:ext cx="0" cy="0"/>
          <a:chOff x="0" y="0"/>
          <a:chExt cx="0" cy="0"/>
        </a:xfrm>
      </p:grpSpPr>
      <p:sp>
        <p:nvSpPr>
          <p:cNvPr id="2438" name="Google Shape;2438;g143d265a83c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9" name="Google Shape;2439;g143d265a83c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Share your feedback: We hope these curriculum materials will be a valuable resource for you and your learners. Let us know how the materials work for you, what we can improve on, and how MongoDB for Academia can support you via our brief </a:t>
            </a:r>
            <a:r>
              <a:rPr lang="en" u="sng">
                <a:solidFill>
                  <a:srgbClr val="00684A"/>
                </a:solidFill>
                <a:hlinkClick r:id="rId2">
                  <a:extLst>
                    <a:ext uri="{A12FA001-AC4F-418D-AE19-62706E023703}">
                      <ahyp:hlinkClr val="tx"/>
                    </a:ext>
                  </a:extLst>
                </a:hlinkClick>
              </a:rPr>
              <a:t>feedback form</a:t>
            </a:r>
            <a:r>
              <a:rPr lang="en">
                <a:solidFill>
                  <a:schemeClr val="dk1"/>
                </a:solidFill>
              </a:rPr>
              <a:t>.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MongoDB for Academia:  MongoDB for Academia offers resources for educators and students to support teaching and learning MongoDB. Check out our </a:t>
            </a:r>
            <a:r>
              <a:rPr lang="en" u="sng">
                <a:solidFill>
                  <a:srgbClr val="00684A"/>
                </a:solidFill>
                <a:hlinkClick r:id="rId3">
                  <a:extLst>
                    <a:ext uri="{A12FA001-AC4F-418D-AE19-62706E023703}">
                      <ahyp:hlinkClr val="tx"/>
                    </a:ext>
                  </a:extLst>
                </a:hlinkClick>
              </a:rPr>
              <a:t>educator resources</a:t>
            </a:r>
            <a:r>
              <a:rPr lang="en">
                <a:solidFill>
                  <a:schemeClr val="dk1"/>
                </a:solidFill>
              </a:rPr>
              <a:t> and join the Educator Community. Students can receive $50 in Atlas credits and free certification through the </a:t>
            </a:r>
            <a:r>
              <a:rPr lang="en" u="sng">
                <a:solidFill>
                  <a:srgbClr val="00684A"/>
                </a:solidFill>
                <a:hlinkClick r:id="rId4">
                  <a:extLst>
                    <a:ext uri="{A12FA001-AC4F-418D-AE19-62706E023703}">
                      <ahyp:hlinkClr val="tx"/>
                    </a:ext>
                  </a:extLst>
                </a:hlinkClick>
              </a:rPr>
              <a:t>GitHub Student Developer Pack</a:t>
            </a:r>
            <a:r>
              <a:rPr lang="en">
                <a:solidFill>
                  <a:schemeClr val="dk1"/>
                </a:solidFill>
              </a:rPr>
              <a:t>.</a:t>
            </a:r>
            <a:endParaRPr>
              <a:solidFill>
                <a:schemeClr val="dk1"/>
              </a:solidFill>
            </a:endParaRPr>
          </a:p>
          <a:p>
            <a:pPr indent="0" lvl="0" marL="0" rtl="0" algn="l">
              <a:lnSpc>
                <a:spcPct val="115000"/>
              </a:lnSpc>
              <a:spcBef>
                <a:spcPts val="0"/>
              </a:spcBef>
              <a:spcAft>
                <a:spcPts val="0"/>
              </a:spcAft>
              <a:buNone/>
            </a:pPr>
            <a:r>
              <a:t/>
            </a:r>
            <a:endParaRPr sz="1000">
              <a:solidFill>
                <a:schemeClr val="dk1"/>
              </a:solidFill>
            </a:endParaRPr>
          </a:p>
          <a:p>
            <a:pPr indent="0" lvl="0" marL="0" rtl="0" algn="l">
              <a:lnSpc>
                <a:spcPct val="115000"/>
              </a:lnSpc>
              <a:spcBef>
                <a:spcPts val="0"/>
              </a:spcBef>
              <a:spcAft>
                <a:spcPts val="0"/>
              </a:spcAft>
              <a:buNone/>
            </a:pPr>
            <a:r>
              <a:rPr lang="en">
                <a:solidFill>
                  <a:schemeClr val="dk1"/>
                </a:solidFill>
              </a:rPr>
              <a:t>Last Update: March 2025</a:t>
            </a:r>
            <a:endParaRPr>
              <a:solidFill>
                <a:schemeClr val="dk1"/>
              </a:solidFill>
            </a:endParaRPr>
          </a:p>
          <a:p>
            <a:pPr indent="0" lvl="0" marL="0" rtl="0" algn="l">
              <a:lnSpc>
                <a:spcPct val="115000"/>
              </a:lnSpc>
              <a:spcBef>
                <a:spcPts val="0"/>
              </a:spcBef>
              <a:spcAft>
                <a:spcPts val="0"/>
              </a:spcAft>
              <a:buNone/>
            </a:pPr>
            <a:r>
              <a:t/>
            </a:r>
            <a:endParaRPr>
              <a:solidFill>
                <a:schemeClr val="dk1"/>
              </a:solidFill>
              <a:latin typeface="Lexend Deca Light"/>
              <a:ea typeface="Lexend Deca Light"/>
              <a:cs typeface="Lexend Deca Light"/>
              <a:sym typeface="Lexend Deca Light"/>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9" name="Shape 2619"/>
        <p:cNvGrpSpPr/>
        <p:nvPr/>
      </p:nvGrpSpPr>
      <p:grpSpPr>
        <a:xfrm>
          <a:off x="0" y="0"/>
          <a:ext cx="0" cy="0"/>
          <a:chOff x="0" y="0"/>
          <a:chExt cx="0" cy="0"/>
        </a:xfrm>
      </p:grpSpPr>
      <p:sp>
        <p:nvSpPr>
          <p:cNvPr id="2620" name="Google Shape;2620;g143bf6efb0b_0_798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621" name="Google Shape;2621;g143bf6efb0b_0_798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INCORRECT: $removeFields. This is not a valid aggregation stage, the $project stage would provide this type of functionality if required.</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6" name="Shape 2646"/>
        <p:cNvGrpSpPr/>
        <p:nvPr/>
      </p:nvGrpSpPr>
      <p:grpSpPr>
        <a:xfrm>
          <a:off x="0" y="0"/>
          <a:ext cx="0" cy="0"/>
          <a:chOff x="0" y="0"/>
          <a:chExt cx="0" cy="0"/>
        </a:xfrm>
      </p:grpSpPr>
      <p:sp>
        <p:nvSpPr>
          <p:cNvPr id="2647" name="Google Shape;2647;g143bf6efb0b_0_800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648" name="Google Shape;2648;g143bf6efb0b_0_800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INCORRECT: $find. There is no $find stage in the Aggregation Framework, the closest equivalent stage is $match.</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3" name="Shape 2673"/>
        <p:cNvGrpSpPr/>
        <p:nvPr/>
      </p:nvGrpSpPr>
      <p:grpSpPr>
        <a:xfrm>
          <a:off x="0" y="0"/>
          <a:ext cx="0" cy="0"/>
          <a:chOff x="0" y="0"/>
          <a:chExt cx="0" cy="0"/>
        </a:xfrm>
      </p:grpSpPr>
      <p:sp>
        <p:nvSpPr>
          <p:cNvPr id="2674" name="Google Shape;2674;g143bf6efb0b_0_803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675" name="Google Shape;2675;g143bf6efb0b_0_80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CORRECT: $match. This is correct and a valid stage with MongoDB’s Aggregation Framework.</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0" name="Shape 2700"/>
        <p:cNvGrpSpPr/>
        <p:nvPr/>
      </p:nvGrpSpPr>
      <p:grpSpPr>
        <a:xfrm>
          <a:off x="0" y="0"/>
          <a:ext cx="0" cy="0"/>
          <a:chOff x="0" y="0"/>
          <a:chExt cx="0" cy="0"/>
        </a:xfrm>
      </p:grpSpPr>
      <p:sp>
        <p:nvSpPr>
          <p:cNvPr id="2701" name="Google Shape;2701;g143bf6efb0b_0_80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2" name="Google Shape;2702;g143bf6efb0b_0_80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take one query and walk through it using MQL and using Aggregation to see the similarities and the differences.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Let’s look at the Aggregation Framework with the </a:t>
            </a:r>
            <a:r>
              <a:rPr lang="en">
                <a:solidFill>
                  <a:srgbClr val="21313C"/>
                </a:solidFill>
              </a:rPr>
              <a:t>MongoDB Shell</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5" name="Shape 2705"/>
        <p:cNvGrpSpPr/>
        <p:nvPr/>
      </p:nvGrpSpPr>
      <p:grpSpPr>
        <a:xfrm>
          <a:off x="0" y="0"/>
          <a:ext cx="0" cy="0"/>
          <a:chOff x="0" y="0"/>
          <a:chExt cx="0" cy="0"/>
        </a:xfrm>
      </p:grpSpPr>
      <p:sp>
        <p:nvSpPr>
          <p:cNvPr id="2706" name="Google Shape;2706;g143bf6efb0b_0_80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7" name="Google Shape;2707;g143bf6efb0b_0_80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Follow along using the </a:t>
            </a:r>
            <a:r>
              <a:rPr lang="en" u="sng">
                <a:solidFill>
                  <a:schemeClr val="hlink"/>
                </a:solidFill>
                <a:hlinkClick r:id="rId2"/>
              </a:rPr>
              <a:t>MongoDB Shell</a:t>
            </a:r>
            <a:r>
              <a:rPr lang="en">
                <a:solidFill>
                  <a:schemeClr val="dk1"/>
                </a:solidFill>
              </a:rPr>
              <a:t>. If you prefer to use a GUI to interact with your data, please use </a:t>
            </a:r>
            <a:r>
              <a:rPr lang="en" u="sng">
                <a:solidFill>
                  <a:schemeClr val="hlink"/>
                </a:solidFill>
                <a:hlinkClick r:id="rId3"/>
              </a:rPr>
              <a:t>MongoDB Compass</a:t>
            </a:r>
            <a:r>
              <a:rPr lang="en">
                <a:solidFill>
                  <a:schemeClr val="dk1"/>
                </a:solidFill>
              </a:rPr>
              <a:t> or the </a:t>
            </a:r>
            <a:r>
              <a:rPr lang="en" u="sng">
                <a:solidFill>
                  <a:schemeClr val="hlink"/>
                </a:solidFill>
                <a:hlinkClick r:id="rId4"/>
              </a:rPr>
              <a:t>MongoDB Atlas UI</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Firstly, we’re going to create some realistic but fake data to compare the query approaches available in MongoDB.</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This data, will be on animals specifically on their productivity. In this lesson, we’ll use a common farm animal, the cow and it’s milk production as the items we wish to record and query in terms of productivity.</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rPr lang="en">
                <a:solidFill>
                  <a:schemeClr val="dk1"/>
                </a:solidFill>
              </a:rPr>
              <a:t>Thirdly, we will look at the two differing approaches within MongoDB using MQL and using the Aggregation Framework as to how we could query this data.</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In order to avoid confusion we’ll clean any existing data so that everything starts from the same state. </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Let’s create the cow collection, dropping it if it’s already there (</a:t>
            </a:r>
            <a:r>
              <a:rPr lang="en">
                <a:solidFill>
                  <a:srgbClr val="21313C"/>
                </a:solidFill>
                <a:latin typeface="Source Code Pro"/>
                <a:ea typeface="Source Code Pro"/>
                <a:cs typeface="Source Code Pro"/>
                <a:sym typeface="Source Code Pro"/>
              </a:rPr>
              <a:t>cowCol.drop()</a:t>
            </a:r>
            <a:r>
              <a:rPr lang="en">
                <a:solidFill>
                  <a:srgbClr val="21313C"/>
                </a:solidFill>
              </a:rPr>
              <a:t>) and starting fresh.</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We drop the collection to simplify this example as existing data may change the number of documents that could be returned and it’s easier for this example to start fresh.</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See: </a:t>
            </a:r>
            <a:r>
              <a:rPr lang="en" u="sng">
                <a:solidFill>
                  <a:schemeClr val="hlink"/>
                </a:solidFill>
                <a:hlinkClick r:id="rId5"/>
              </a:rPr>
              <a:t>https://docs.mongodb.com/manual/reference/method/db.collection.drop/</a:t>
            </a:r>
            <a:r>
              <a:rPr lang="en">
                <a:solidFill>
                  <a:srgbClr val="21313C"/>
                </a:solidFill>
              </a:rPr>
              <a:t>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12" name="Shape 2712"/>
        <p:cNvGrpSpPr/>
        <p:nvPr/>
      </p:nvGrpSpPr>
      <p:grpSpPr>
        <a:xfrm>
          <a:off x="0" y="0"/>
          <a:ext cx="0" cy="0"/>
          <a:chOff x="0" y="0"/>
          <a:chExt cx="0" cy="0"/>
        </a:xfrm>
      </p:grpSpPr>
      <p:sp>
        <p:nvSpPr>
          <p:cNvPr id="2713" name="Google Shape;2713;g143bf6efb0b_0_80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4" name="Google Shape;2714;g143bf6efb0b_0_80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1313C"/>
                </a:solidFill>
              </a:rPr>
              <a:t>Moving into our farm example, let’s firstly add some real data on the cows in the farm!</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Let’s insert 1000 documents using a for loop with some random data in terms of which farm the specific cow belongs to.</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The for loop inserts 1000 documents each with the name field equal to “daisy” and a varying value for the milk field. It assigns a random farm id value between 1 and 5 to the field ‘farm’.</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chemeClr val="dk1"/>
                </a:solidFill>
              </a:rPr>
              <a:t>We can use the following code to input some data into our database.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latin typeface="Source Code Pro"/>
                <a:ea typeface="Source Code Pro"/>
                <a:cs typeface="Source Code Pro"/>
                <a:sym typeface="Source Code Pro"/>
              </a:rPr>
              <a:t>cowCol = db.getCollection("cow")</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rPr lang="en">
                <a:solidFill>
                  <a:schemeClr val="dk1"/>
                </a:solidFill>
                <a:latin typeface="Source Code Pro"/>
                <a:ea typeface="Source Code Pro"/>
                <a:cs typeface="Source Code Pro"/>
                <a:sym typeface="Source Code Pro"/>
              </a:rPr>
              <a:t>cowCol.drop()</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rPr lang="en">
                <a:solidFill>
                  <a:schemeClr val="dk1"/>
                </a:solidFill>
                <a:latin typeface="Source Code Pro"/>
                <a:ea typeface="Source Code Pro"/>
                <a:cs typeface="Source Code Pro"/>
                <a:sym typeface="Source Code Pro"/>
              </a:rPr>
              <a:t>for(c=0;c&lt;10;c++)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rPr lang="en">
                <a:solidFill>
                  <a:schemeClr val="dk1"/>
                </a:solidFill>
                <a:latin typeface="Source Code Pro"/>
                <a:ea typeface="Source Code Pro"/>
                <a:cs typeface="Source Code Pro"/>
                <a:sym typeface="Source Code Pro"/>
              </a:rPr>
              <a:t>cowCol.insertOne({ name: "daisy", milk: c}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Clr>
                <a:schemeClr val="dk1"/>
              </a:buClr>
              <a:buSzPts val="1100"/>
              <a:buFont typeface="Arial"/>
              <a:buNone/>
            </a:pPr>
            <a:r>
              <a:rPr lang="en">
                <a:solidFill>
                  <a:schemeClr val="dk1"/>
                </a:solidFill>
              </a:rPr>
              <a:t>See: </a:t>
            </a:r>
            <a:r>
              <a:rPr lang="en" u="sng">
                <a:solidFill>
                  <a:schemeClr val="hlink"/>
                </a:solidFill>
                <a:hlinkClick r:id="rId2"/>
              </a:rPr>
              <a:t>https://docs.mongodb.com/manual/reference/method/db.collection.insertOne/</a:t>
            </a:r>
            <a:r>
              <a:rPr lang="en">
                <a:solidFill>
                  <a:schemeClr val="dk1"/>
                </a:solidFill>
              </a:rPr>
              <a:t>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t/>
            </a:r>
            <a:endParaRPr>
              <a:solidFill>
                <a:schemeClr val="dk1"/>
              </a:solidFill>
              <a:latin typeface="Source Code Pro"/>
              <a:ea typeface="Source Code Pro"/>
              <a:cs typeface="Source Code Pro"/>
              <a:sym typeface="Source Code Pro"/>
            </a:endParaRPr>
          </a:p>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0" name="Shape 2720"/>
        <p:cNvGrpSpPr/>
        <p:nvPr/>
      </p:nvGrpSpPr>
      <p:grpSpPr>
        <a:xfrm>
          <a:off x="0" y="0"/>
          <a:ext cx="0" cy="0"/>
          <a:chOff x="0" y="0"/>
          <a:chExt cx="0" cy="0"/>
        </a:xfrm>
      </p:grpSpPr>
      <p:sp>
        <p:nvSpPr>
          <p:cNvPr id="2721" name="Google Shape;2721;g143bf6efb0b_0_80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2" name="Google Shape;2722;g143bf6efb0b_0_80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first look at the MQL (find) query which will return the first ten documents and include only the name and the milk fields.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Next’s let’s look at the equivalent query using the Aggregation Framework, we use the $match and the $project to specify the query criteria. The $limit stage is the equivalent of the limit() function used in the MQL statement.</a:t>
            </a:r>
            <a:endParaRPr>
              <a:solidFill>
                <a:srgbClr val="21313C"/>
              </a:solidFil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9" name="Shape 2729"/>
        <p:cNvGrpSpPr/>
        <p:nvPr/>
      </p:nvGrpSpPr>
      <p:grpSpPr>
        <a:xfrm>
          <a:off x="0" y="0"/>
          <a:ext cx="0" cy="0"/>
          <a:chOff x="0" y="0"/>
          <a:chExt cx="0" cy="0"/>
        </a:xfrm>
      </p:grpSpPr>
      <p:sp>
        <p:nvSpPr>
          <p:cNvPr id="2730" name="Google Shape;2730;g143bf6efb0b_0_80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1" name="Google Shape;2731;g143bf6efb0b_0_80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Each aggregation pipeline is an array which holds the stages to execute and the parameters for that stage.</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0" name="Shape 2740"/>
        <p:cNvGrpSpPr/>
        <p:nvPr/>
      </p:nvGrpSpPr>
      <p:grpSpPr>
        <a:xfrm>
          <a:off x="0" y="0"/>
          <a:ext cx="0" cy="0"/>
          <a:chOff x="0" y="0"/>
          <a:chExt cx="0" cy="0"/>
        </a:xfrm>
      </p:grpSpPr>
      <p:sp>
        <p:nvSpPr>
          <p:cNvPr id="2741" name="Google Shape;2741;g143bf6efb0b_0_8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2" name="Google Shape;2742;g143bf6efb0b_0_8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More specifically, each stage is a document with the parameters being stored in the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2" name="Shape 2752"/>
        <p:cNvGrpSpPr/>
        <p:nvPr/>
      </p:nvGrpSpPr>
      <p:grpSpPr>
        <a:xfrm>
          <a:off x="0" y="0"/>
          <a:ext cx="0" cy="0"/>
          <a:chOff x="0" y="0"/>
          <a:chExt cx="0" cy="0"/>
        </a:xfrm>
      </p:grpSpPr>
      <p:sp>
        <p:nvSpPr>
          <p:cNvPr id="2753" name="Google Shape;2753;g143bf6efb0b_0_8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4" name="Google Shape;2754;g143bf6efb0b_0_8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200"/>
              <a:buFont typeface="Calibri"/>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Let’s imagine our aggregation pipeline as literally stages in a pipe and for this example we can think of it as three interconnected but separate pipes.</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4" name="Shape 2454"/>
        <p:cNvGrpSpPr/>
        <p:nvPr/>
      </p:nvGrpSpPr>
      <p:grpSpPr>
        <a:xfrm>
          <a:off x="0" y="0"/>
          <a:ext cx="0" cy="0"/>
          <a:chOff x="0" y="0"/>
          <a:chExt cx="0" cy="0"/>
        </a:xfrm>
      </p:grpSpPr>
      <p:sp>
        <p:nvSpPr>
          <p:cNvPr id="2455" name="Google Shape;2455;g33f853b2bfa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6" name="Google Shape;2456;g33f853b2bfa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These exercises were designed to work in the MongoDB Shell. If you prefer to use a GUI to interact with your data, please use </a:t>
            </a:r>
            <a:r>
              <a:rPr lang="en" u="sng">
                <a:solidFill>
                  <a:schemeClr val="hlink"/>
                </a:solidFill>
                <a:hlinkClick r:id="rId2"/>
              </a:rPr>
              <a:t>MongoDB Compass</a:t>
            </a:r>
            <a:r>
              <a:rPr lang="en">
                <a:solidFill>
                  <a:schemeClr val="dk1"/>
                </a:solidFill>
              </a:rPr>
              <a:t> or the </a:t>
            </a:r>
            <a:r>
              <a:rPr lang="en" u="sng">
                <a:solidFill>
                  <a:schemeClr val="hlink"/>
                </a:solidFill>
                <a:hlinkClick r:id="rId3"/>
              </a:rPr>
              <a:t>MongoDB Atlas UI</a:t>
            </a:r>
            <a:r>
              <a:rPr lang="en">
                <a:solidFill>
                  <a:schemeClr val="dk1"/>
                </a:solidFill>
              </a:rPr>
              <a: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9" name="Shape 2769"/>
        <p:cNvGrpSpPr/>
        <p:nvPr/>
      </p:nvGrpSpPr>
      <p:grpSpPr>
        <a:xfrm>
          <a:off x="0" y="0"/>
          <a:ext cx="0" cy="0"/>
          <a:chOff x="0" y="0"/>
          <a:chExt cx="0" cy="0"/>
        </a:xfrm>
      </p:grpSpPr>
      <p:sp>
        <p:nvSpPr>
          <p:cNvPr id="2770" name="Google Shape;2770;g143bf6efb0b_0_8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1" name="Google Shape;2771;g143bf6efb0b_0_8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200"/>
              <a:buFont typeface="Calibri"/>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The first pipe is the $match stage, which acts as a filter that allows only documents related to the farm with the id ‘1’ to pass to the next stage of the aggregation pipeline filter.</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8" name="Shape 2788"/>
        <p:cNvGrpSpPr/>
        <p:nvPr/>
      </p:nvGrpSpPr>
      <p:grpSpPr>
        <a:xfrm>
          <a:off x="0" y="0"/>
          <a:ext cx="0" cy="0"/>
          <a:chOff x="0" y="0"/>
          <a:chExt cx="0" cy="0"/>
        </a:xfrm>
      </p:grpSpPr>
      <p:sp>
        <p:nvSpPr>
          <p:cNvPr id="2789" name="Google Shape;2789;g143bf6efb0b_0_81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0" name="Google Shape;2790;g143bf6efb0b_0_81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200"/>
              <a:buFont typeface="Calibri"/>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The second pipe or stage is the $project stage, which acts as a different kind of filter. It filters on the fields we explicitly select to pass through to the next stage. This filtering selects only the ‘name’ and the ‘milk’ fields as those we want to send forward and we explicitly remove the ‘_id’ field from the documents as this isn’t necessary for our output.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1" name="Shape 2841"/>
        <p:cNvGrpSpPr/>
        <p:nvPr/>
      </p:nvGrpSpPr>
      <p:grpSpPr>
        <a:xfrm>
          <a:off x="0" y="0"/>
          <a:ext cx="0" cy="0"/>
          <a:chOff x="0" y="0"/>
          <a:chExt cx="0" cy="0"/>
        </a:xfrm>
      </p:grpSpPr>
      <p:sp>
        <p:nvSpPr>
          <p:cNvPr id="2842" name="Google Shape;2842;g143bf6efb0b_0_8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3" name="Google Shape;2843;g143bf6efb0b_0_8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200"/>
              <a:buFont typeface="Calibri"/>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The third and final stage is the $limit stage, which acts as yet another kind of filter. In this case, it will only let the first ten (10) documents through and then finish the processing of the pipeline.</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0" name="Shape 2880"/>
        <p:cNvGrpSpPr/>
        <p:nvPr/>
      </p:nvGrpSpPr>
      <p:grpSpPr>
        <a:xfrm>
          <a:off x="0" y="0"/>
          <a:ext cx="0" cy="0"/>
          <a:chOff x="0" y="0"/>
          <a:chExt cx="0" cy="0"/>
        </a:xfrm>
      </p:grpSpPr>
      <p:sp>
        <p:nvSpPr>
          <p:cNvPr id="2881" name="Google Shape;2881;g143bf6efb0b_0_82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2" name="Google Shape;2882;g143bf6efb0b_0_82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results are identical as expected. The first ten documents from the farm with id ‘1’ containing only the ‘name’ and the ‘milk’ fields.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Firstly we can see the output of the find query.</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Then we can see the output of the aggregation query.</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7" name="Shape 2887"/>
        <p:cNvGrpSpPr/>
        <p:nvPr/>
      </p:nvGrpSpPr>
      <p:grpSpPr>
        <a:xfrm>
          <a:off x="0" y="0"/>
          <a:ext cx="0" cy="0"/>
          <a:chOff x="0" y="0"/>
          <a:chExt cx="0" cy="0"/>
        </a:xfrm>
      </p:grpSpPr>
      <p:sp>
        <p:nvSpPr>
          <p:cNvPr id="2888" name="Google Shape;2888;g143bf6efb0b_0_82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9" name="Google Shape;2889;g143bf6efb0b_0_82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2" name="Shape 2892"/>
        <p:cNvGrpSpPr/>
        <p:nvPr/>
      </p:nvGrpSpPr>
      <p:grpSpPr>
        <a:xfrm>
          <a:off x="0" y="0"/>
          <a:ext cx="0" cy="0"/>
          <a:chOff x="0" y="0"/>
          <a:chExt cx="0" cy="0"/>
        </a:xfrm>
      </p:grpSpPr>
      <p:sp>
        <p:nvSpPr>
          <p:cNvPr id="2893" name="Google Shape;2893;g143bf6efb0b_0_82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4" name="Google Shape;2894;g143bf6efb0b_0_82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200"/>
              <a:buFont typeface="Calibri"/>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The $group operator takes the incoming stream of documents and segments it into groups.</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Each group is represented by a single document.</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5" name="Shape 2915"/>
        <p:cNvGrpSpPr/>
        <p:nvPr/>
      </p:nvGrpSpPr>
      <p:grpSpPr>
        <a:xfrm>
          <a:off x="0" y="0"/>
          <a:ext cx="0" cy="0"/>
          <a:chOff x="0" y="0"/>
          <a:chExt cx="0" cy="0"/>
        </a:xfrm>
      </p:grpSpPr>
      <p:sp>
        <p:nvSpPr>
          <p:cNvPr id="2916" name="Google Shape;2916;g143bf6efb0b_0_82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17" name="Google Shape;2917;g143bf6efb0b_0_82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200"/>
              <a:buFont typeface="Calibri"/>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Let’s use our existing data and cows collection with the $group stage.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7" name="Shape 2937"/>
        <p:cNvGrpSpPr/>
        <p:nvPr/>
      </p:nvGrpSpPr>
      <p:grpSpPr>
        <a:xfrm>
          <a:off x="0" y="0"/>
          <a:ext cx="0" cy="0"/>
          <a:chOff x="0" y="0"/>
          <a:chExt cx="0" cy="0"/>
        </a:xfrm>
      </p:grpSpPr>
      <p:sp>
        <p:nvSpPr>
          <p:cNvPr id="2938" name="Google Shape;2938;g143bf6efb0b_0_8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9" name="Google Shape;2939;g143bf6efb0b_0_8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200"/>
              <a:buFont typeface="Calibri"/>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Specifically, let’s group on the farm id number setting the new document _id to represent this and then we can use the $sum accumulator to calculate how much milk each farm has produced.</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6" name="Shape 2976"/>
        <p:cNvGrpSpPr/>
        <p:nvPr/>
      </p:nvGrpSpPr>
      <p:grpSpPr>
        <a:xfrm>
          <a:off x="0" y="0"/>
          <a:ext cx="0" cy="0"/>
          <a:chOff x="0" y="0"/>
          <a:chExt cx="0" cy="0"/>
        </a:xfrm>
      </p:grpSpPr>
      <p:sp>
        <p:nvSpPr>
          <p:cNvPr id="2977" name="Google Shape;2977;g143bf6efb0b_0_83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8" name="Google Shape;2978;g143bf6efb0b_0_83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$group stage can be combined with various operators such as the $sum accumulator operator to total all of the milk fields in each document grouped per farm.</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2" name="Shape 2982"/>
        <p:cNvGrpSpPr/>
        <p:nvPr/>
      </p:nvGrpSpPr>
      <p:grpSpPr>
        <a:xfrm>
          <a:off x="0" y="0"/>
          <a:ext cx="0" cy="0"/>
          <a:chOff x="0" y="0"/>
          <a:chExt cx="0" cy="0"/>
        </a:xfrm>
      </p:grpSpPr>
      <p:sp>
        <p:nvSpPr>
          <p:cNvPr id="2983" name="Google Shape;2983;g143bf6efb0b_0_83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84" name="Google Shape;2984;g143bf6efb0b_0_83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7" name="Shape 2467"/>
        <p:cNvGrpSpPr/>
        <p:nvPr/>
      </p:nvGrpSpPr>
      <p:grpSpPr>
        <a:xfrm>
          <a:off x="0" y="0"/>
          <a:ext cx="0" cy="0"/>
          <a:chOff x="0" y="0"/>
          <a:chExt cx="0" cy="0"/>
        </a:xfrm>
      </p:grpSpPr>
      <p:sp>
        <p:nvSpPr>
          <p:cNvPr id="2468" name="Google Shape;2468;g143bf6efb0b_0_78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69" name="Google Shape;2469;g143bf6efb0b_0_78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We previously covered MQL or the MongoDB Query Language in our lessons. It provides a means of interacting with data in a single collection.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Aggregation Framework extends what can be done with data beyond the capabilities of MQL. It provides a framework to perform complex data processing on the documents through a series of stages.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In this lesson, we’ll explore more about the Aggregation Framework and what it can provide you in terms of functionality.</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7" name="Shape 2987"/>
        <p:cNvGrpSpPr/>
        <p:nvPr/>
      </p:nvGrpSpPr>
      <p:grpSpPr>
        <a:xfrm>
          <a:off x="0" y="0"/>
          <a:ext cx="0" cy="0"/>
          <a:chOff x="0" y="0"/>
          <a:chExt cx="0" cy="0"/>
        </a:xfrm>
      </p:grpSpPr>
      <p:sp>
        <p:nvSpPr>
          <p:cNvPr id="2988" name="Google Shape;2988;g143bf6efb0b_0_834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989" name="Google Shape;2989;g143bf6efb0b_0_834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6" name="Shape 2996"/>
        <p:cNvGrpSpPr/>
        <p:nvPr/>
      </p:nvGrpSpPr>
      <p:grpSpPr>
        <a:xfrm>
          <a:off x="0" y="0"/>
          <a:ext cx="0" cy="0"/>
          <a:chOff x="0" y="0"/>
          <a:chExt cx="0" cy="0"/>
        </a:xfrm>
      </p:grpSpPr>
      <p:sp>
        <p:nvSpPr>
          <p:cNvPr id="2997" name="Google Shape;2997;g143bf6efb0b_0_835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998" name="Google Shape;2998;g143bf6efb0b_0_835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Each group in $group is represented by one document - Each group or category within the $group gets a single output document which represents that category or group.</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CORRECT: </a:t>
            </a:r>
            <a:r>
              <a:rPr lang="en">
                <a:solidFill>
                  <a:schemeClr val="dk1"/>
                </a:solidFill>
              </a:rPr>
              <a:t>$group can be used with accumulators - This is correct. Accumulators can be used with $group and from our earlier example we can see how they can easily be used for reporting as with our farm/cow example.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CORRECT: </a:t>
            </a:r>
            <a:r>
              <a:rPr lang="en">
                <a:solidFill>
                  <a:schemeClr val="dk1"/>
                </a:solidFill>
              </a:rPr>
              <a:t>Accumulators with $group can create new fields in the output document. This is correct and we have seen this with the total_milk in our previous farm/cow example.</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3" name="Shape 3013"/>
        <p:cNvGrpSpPr/>
        <p:nvPr/>
      </p:nvGrpSpPr>
      <p:grpSpPr>
        <a:xfrm>
          <a:off x="0" y="0"/>
          <a:ext cx="0" cy="0"/>
          <a:chOff x="0" y="0"/>
          <a:chExt cx="0" cy="0"/>
        </a:xfrm>
      </p:grpSpPr>
      <p:sp>
        <p:nvSpPr>
          <p:cNvPr id="3014" name="Google Shape;3014;g143bf6efb0b_0_836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015" name="Google Shape;3015;g143bf6efb0b_0_836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CORRECT: Each group in $group is represented by one document - Each group or category within the $group gets a single output document which represents that category or group.</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9" name="Shape 3029"/>
        <p:cNvGrpSpPr/>
        <p:nvPr/>
      </p:nvGrpSpPr>
      <p:grpSpPr>
        <a:xfrm>
          <a:off x="0" y="0"/>
          <a:ext cx="0" cy="0"/>
          <a:chOff x="0" y="0"/>
          <a:chExt cx="0" cy="0"/>
        </a:xfrm>
      </p:grpSpPr>
      <p:sp>
        <p:nvSpPr>
          <p:cNvPr id="3030" name="Google Shape;3030;g143bf6efb0b_0_838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031" name="Google Shape;3031;g143bf6efb0b_0_838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$group can be used with accumulators - This is correct. Accumulators can be used with $group and from our earlier example we can see how they can easily be used for reporting as with our farm/cow example.</a:t>
            </a:r>
            <a:endParaRPr>
              <a:solidFill>
                <a:srgbClr val="21313C"/>
              </a:solidFill>
            </a:endParaRPr>
          </a:p>
          <a:p>
            <a:pPr indent="0" lvl="0" marL="0" rtl="0" algn="l">
              <a:spcBef>
                <a:spcPts val="0"/>
              </a:spcBef>
              <a:spcAft>
                <a:spcPts val="0"/>
              </a:spcAft>
              <a:buSzPts val="1100"/>
              <a:buNone/>
            </a:pPr>
            <a:r>
              <a:t/>
            </a:r>
            <a:endParaRPr>
              <a:solidFill>
                <a:srgbClr val="21313C"/>
              </a:solidFil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5" name="Shape 3045"/>
        <p:cNvGrpSpPr/>
        <p:nvPr/>
      </p:nvGrpSpPr>
      <p:grpSpPr>
        <a:xfrm>
          <a:off x="0" y="0"/>
          <a:ext cx="0" cy="0"/>
          <a:chOff x="0" y="0"/>
          <a:chExt cx="0" cy="0"/>
        </a:xfrm>
      </p:grpSpPr>
      <p:sp>
        <p:nvSpPr>
          <p:cNvPr id="3046" name="Google Shape;3046;g143bf6efb0b_0_839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047" name="Google Shape;3047;g143bf6efb0b_0_839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CORRECT: Accumulators with $group can create new fields in the output document. This is correct and we have seen this with the total_milk in our previous farm/cow example.</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1" name="Shape 3061"/>
        <p:cNvGrpSpPr/>
        <p:nvPr/>
      </p:nvGrpSpPr>
      <p:grpSpPr>
        <a:xfrm>
          <a:off x="0" y="0"/>
          <a:ext cx="0" cy="0"/>
          <a:chOff x="0" y="0"/>
          <a:chExt cx="0" cy="0"/>
        </a:xfrm>
      </p:grpSpPr>
      <p:sp>
        <p:nvSpPr>
          <p:cNvPr id="3062" name="Google Shape;3062;g143bf6efb0b_0_84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3" name="Google Shape;3063;g143bf6efb0b_0_84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6" name="Shape 3066"/>
        <p:cNvGrpSpPr/>
        <p:nvPr/>
      </p:nvGrpSpPr>
      <p:grpSpPr>
        <a:xfrm>
          <a:off x="0" y="0"/>
          <a:ext cx="0" cy="0"/>
          <a:chOff x="0" y="0"/>
          <a:chExt cx="0" cy="0"/>
        </a:xfrm>
      </p:grpSpPr>
      <p:sp>
        <p:nvSpPr>
          <p:cNvPr id="3067" name="Google Shape;3067;g143bf6efb0b_0_84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8" name="Google Shape;3068;g143bf6efb0b_0_84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The $addFields stage takes an incoming stream of documents and adds a field to the document which outputs a new document with this field. This allows for data to be enriched from data within the existing document or for new data to be added.</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In our example, let’s again look at the cows collection and add an age field to each document using this stage.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7" name="Shape 3097"/>
        <p:cNvGrpSpPr/>
        <p:nvPr/>
      </p:nvGrpSpPr>
      <p:grpSpPr>
        <a:xfrm>
          <a:off x="0" y="0"/>
          <a:ext cx="0" cy="0"/>
          <a:chOff x="0" y="0"/>
          <a:chExt cx="0" cy="0"/>
        </a:xfrm>
      </p:grpSpPr>
      <p:sp>
        <p:nvSpPr>
          <p:cNvPr id="3098" name="Google Shape;3098;g143bf6efb0b_0_8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99" name="Google Shape;3099;g143bf6efb0b_0_84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Let’s use our existing data and cows collection with the $addFields stage.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2" name="Shape 3152"/>
        <p:cNvGrpSpPr/>
        <p:nvPr/>
      </p:nvGrpSpPr>
      <p:grpSpPr>
        <a:xfrm>
          <a:off x="0" y="0"/>
          <a:ext cx="0" cy="0"/>
          <a:chOff x="0" y="0"/>
          <a:chExt cx="0" cy="0"/>
        </a:xfrm>
      </p:grpSpPr>
      <p:sp>
        <p:nvSpPr>
          <p:cNvPr id="3153" name="Google Shape;3153;g143bf6efb0b_0_85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4" name="Google Shape;3154;g143bf6efb0b_0_85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In the $addFields stage, we want to add a new field to the documents to represent the age of the cows. We can use the $function operator to create a Javascript function, similar to what we already use to randomly generate the farm id when we first created this data.</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Let’s look a little more at the $function operator.</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7" name="Shape 3207"/>
        <p:cNvGrpSpPr/>
        <p:nvPr/>
      </p:nvGrpSpPr>
      <p:grpSpPr>
        <a:xfrm>
          <a:off x="0" y="0"/>
          <a:ext cx="0" cy="0"/>
          <a:chOff x="0" y="0"/>
          <a:chExt cx="0" cy="0"/>
        </a:xfrm>
      </p:grpSpPr>
      <p:sp>
        <p:nvSpPr>
          <p:cNvPr id="3208" name="Google Shape;3208;g143bf6efb0b_0_85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9" name="Google Shape;3209;g143bf6efb0b_0_85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The $function operator takes three parameters, the body which represents the function we want to use (we’ll return to this shortly), the args or arguments array, and the lang or language of the function.</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The arguments array is empty in our example as we are not passing any information to the function but we could use it to pass existing fields from the document into the function and use them in the processing/output.</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The language field uses “js” to indicate Javascript, currently this is the only valid value and language that we can use to write the functions with the $function operator.</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8" name="Shape 2478"/>
        <p:cNvGrpSpPr/>
        <p:nvPr/>
      </p:nvGrpSpPr>
      <p:grpSpPr>
        <a:xfrm>
          <a:off x="0" y="0"/>
          <a:ext cx="0" cy="0"/>
          <a:chOff x="0" y="0"/>
          <a:chExt cx="0" cy="0"/>
        </a:xfrm>
      </p:grpSpPr>
      <p:sp>
        <p:nvSpPr>
          <p:cNvPr id="2479" name="Google Shape;2479;g143bf6efb0b_0_78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0" name="Google Shape;2480;g143bf6efb0b_0_78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just clarify again the reasons why you should or would want to use the Aggregation Framework.</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Firstly, it allows for process documents and return computed results.</a:t>
            </a:r>
            <a:r>
              <a:rPr lang="en">
                <a:solidFill>
                  <a:schemeClr val="dk1"/>
                </a:solidFill>
              </a:rPr>
              <a:t> MQL is specifically designed to query, it is not designed to manipulate data or return computed results.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Secondly, it has a much wider set of functionality than available in MQL. We’ll cover a brief introduction to many of these functions in this lesson but for more depth, you should review the MongoDB Documentation pages on the Aggregation Framework.</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Thirdly, it allows for the application of a sequence of query operations which can reduce and transform documents. This would require multiple iterations of MQL each time requiring you to read all of the documents, the Aggregation Framework can greatly reduce the unnecessary processing where documents need only be read once and then passed through each stage.</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2" name="Shape 3262"/>
        <p:cNvGrpSpPr/>
        <p:nvPr/>
      </p:nvGrpSpPr>
      <p:grpSpPr>
        <a:xfrm>
          <a:off x="0" y="0"/>
          <a:ext cx="0" cy="0"/>
          <a:chOff x="0" y="0"/>
          <a:chExt cx="0" cy="0"/>
        </a:xfrm>
      </p:grpSpPr>
      <p:sp>
        <p:nvSpPr>
          <p:cNvPr id="3263" name="Google Shape;3263;g143bf6efb0b_0_86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4" name="Google Shape;3264;g143bf6efb0b_0_86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Returning to focus on the body variable and specifically looking at the function. We create a new variable ‘age’ which is assigned a random number from 1 to 5. We return this value from our function.</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The document outputted from this stage will have a new field ‘age’ which will hold the value generated from the $function operator.</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We will process every document in the same fashion, randomly generating age values for each of the cows that these documents represent.</a:t>
            </a:r>
            <a:endParaRPr>
              <a:solidFill>
                <a:schemeClr val="dk1"/>
              </a:solidFil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7" name="Shape 3317"/>
        <p:cNvGrpSpPr/>
        <p:nvPr/>
      </p:nvGrpSpPr>
      <p:grpSpPr>
        <a:xfrm>
          <a:off x="0" y="0"/>
          <a:ext cx="0" cy="0"/>
          <a:chOff x="0" y="0"/>
          <a:chExt cx="0" cy="0"/>
        </a:xfrm>
      </p:grpSpPr>
      <p:sp>
        <p:nvSpPr>
          <p:cNvPr id="3318" name="Google Shape;3318;g143bf6efb0b_0_8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9" name="Google Shape;3319;g143bf6efb0b_0_8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this example we have used the $addFields stage with the $function operator to add a new field to our documents, we specifically added a random value between 1 and 5 to represent the ‘age’.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We are able to use the existing set of Javascript functions within the $function operator.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This example shows how we can enrich documents as they progress through the Aggregation Framework adding fields with information such as age or other calculated information.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3" name="Shape 3323"/>
        <p:cNvGrpSpPr/>
        <p:nvPr/>
      </p:nvGrpSpPr>
      <p:grpSpPr>
        <a:xfrm>
          <a:off x="0" y="0"/>
          <a:ext cx="0" cy="0"/>
          <a:chOff x="0" y="0"/>
          <a:chExt cx="0" cy="0"/>
        </a:xfrm>
      </p:grpSpPr>
      <p:sp>
        <p:nvSpPr>
          <p:cNvPr id="3324" name="Google Shape;3324;g143bf6efb0b_0_86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5" name="Google Shape;3325;g143bf6efb0b_0_86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8" name="Shape 3328"/>
        <p:cNvGrpSpPr/>
        <p:nvPr/>
      </p:nvGrpSpPr>
      <p:grpSpPr>
        <a:xfrm>
          <a:off x="0" y="0"/>
          <a:ext cx="0" cy="0"/>
          <a:chOff x="0" y="0"/>
          <a:chExt cx="0" cy="0"/>
        </a:xfrm>
      </p:grpSpPr>
      <p:sp>
        <p:nvSpPr>
          <p:cNvPr id="3329" name="Google Shape;3329;g143bf6efb0b_0_86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0" name="Google Shape;3330;g143bf6efb0b_0_86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The $unionWith stage allows for two aggregation pipelines results to be merge with duplicates and outputted as the result of this stage.</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5" name="Shape 3335"/>
        <p:cNvGrpSpPr/>
        <p:nvPr/>
      </p:nvGrpSpPr>
      <p:grpSpPr>
        <a:xfrm>
          <a:off x="0" y="0"/>
          <a:ext cx="0" cy="0"/>
          <a:chOff x="0" y="0"/>
          <a:chExt cx="0" cy="0"/>
        </a:xfrm>
      </p:grpSpPr>
      <p:sp>
        <p:nvSpPr>
          <p:cNvPr id="3336" name="Google Shape;3336;g143bf6efb0b_0_86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7" name="Google Shape;3337;g143bf6efb0b_0_86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0" name="Shape 3340"/>
        <p:cNvGrpSpPr/>
        <p:nvPr/>
      </p:nvGrpSpPr>
      <p:grpSpPr>
        <a:xfrm>
          <a:off x="0" y="0"/>
          <a:ext cx="0" cy="0"/>
          <a:chOff x="0" y="0"/>
          <a:chExt cx="0" cy="0"/>
        </a:xfrm>
      </p:grpSpPr>
      <p:sp>
        <p:nvSpPr>
          <p:cNvPr id="3341" name="Google Shape;3341;g143bf6efb0b_0_868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342" name="Google Shape;3342;g143bf6efb0b_0_868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9" name="Shape 3349"/>
        <p:cNvGrpSpPr/>
        <p:nvPr/>
      </p:nvGrpSpPr>
      <p:grpSpPr>
        <a:xfrm>
          <a:off x="0" y="0"/>
          <a:ext cx="0" cy="0"/>
          <a:chOff x="0" y="0"/>
          <a:chExt cx="0" cy="0"/>
        </a:xfrm>
      </p:grpSpPr>
      <p:sp>
        <p:nvSpPr>
          <p:cNvPr id="3350" name="Google Shape;3350;g143bf6efb0b_0_868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351" name="Google Shape;3351;g143bf6efb0b_0_868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CORRECT: $addFields is an alias for $set - This is correct, $set and $addFields provide the same functionality in the Aggregation Framework.</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CORRECT: $function operator allows Javascript functions to be defined. This is correct, the $function operator allows for custom Javascript functions to be defined and used with the MongoDB Aggregation Framework.</a:t>
            </a:r>
            <a:endParaRPr>
              <a:solidFill>
                <a:srgbClr val="21313C"/>
              </a:solidFill>
            </a:endParaRPr>
          </a:p>
          <a:p>
            <a:pPr indent="0" lvl="0" marL="0" rtl="0" algn="l">
              <a:spcBef>
                <a:spcPts val="0"/>
              </a:spcBef>
              <a:spcAft>
                <a:spcPts val="0"/>
              </a:spcAft>
              <a:buClr>
                <a:schemeClr val="dk1"/>
              </a:buClr>
              <a:buSzPts val="1100"/>
              <a:buFont typeface="Arial"/>
              <a:buNone/>
            </a:pPr>
            <a:r>
              <a:rPr lang="en">
                <a:solidFill>
                  <a:srgbClr val="21313C"/>
                </a:solidFill>
              </a:rPr>
              <a:t>INCORRECT: $unionWith removes duplicates from the documents outputted. This is incorrect as $unionWith outputs duplicate documents when combining the two pipelines.</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6" name="Shape 3366"/>
        <p:cNvGrpSpPr/>
        <p:nvPr/>
      </p:nvGrpSpPr>
      <p:grpSpPr>
        <a:xfrm>
          <a:off x="0" y="0"/>
          <a:ext cx="0" cy="0"/>
          <a:chOff x="0" y="0"/>
          <a:chExt cx="0" cy="0"/>
        </a:xfrm>
      </p:grpSpPr>
      <p:sp>
        <p:nvSpPr>
          <p:cNvPr id="3367" name="Google Shape;3367;g143bf6efb0b_0_870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368" name="Google Shape;3368;g143bf6efb0b_0_870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21313C"/>
                </a:solidFill>
              </a:rPr>
              <a:t>CORRECT: $addFields is an alias for $set - This is correct, $set and $addFields provide the same functionality in the Aggregation Framework.</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84" name="Shape 3384"/>
        <p:cNvGrpSpPr/>
        <p:nvPr/>
      </p:nvGrpSpPr>
      <p:grpSpPr>
        <a:xfrm>
          <a:off x="0" y="0"/>
          <a:ext cx="0" cy="0"/>
          <a:chOff x="0" y="0"/>
          <a:chExt cx="0" cy="0"/>
        </a:xfrm>
      </p:grpSpPr>
      <p:sp>
        <p:nvSpPr>
          <p:cNvPr id="3385" name="Google Shape;3385;g143bf6efb0b_0_87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386" name="Google Shape;3386;g143bf6efb0b_0_87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CORRECT: $function operator allows Javascript functions to be defined. This is correct, the $function operator allows for custom Javascript functions to be defined and used with the MongoDB Aggregation Framework.</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02" name="Shape 3402"/>
        <p:cNvGrpSpPr/>
        <p:nvPr/>
      </p:nvGrpSpPr>
      <p:grpSpPr>
        <a:xfrm>
          <a:off x="0" y="0"/>
          <a:ext cx="0" cy="0"/>
          <a:chOff x="0" y="0"/>
          <a:chExt cx="0" cy="0"/>
        </a:xfrm>
      </p:grpSpPr>
      <p:sp>
        <p:nvSpPr>
          <p:cNvPr id="3403" name="Google Shape;3403;g143bf6efb0b_0_873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04" name="Google Shape;3404;g143bf6efb0b_0_873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INCORRECT: $unionWith removes duplicates from the documents outputted. This is incorrect as $unionWith outputs duplicate documents when combining the two pipelines.</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5" name="Shape 2485"/>
        <p:cNvGrpSpPr/>
        <p:nvPr/>
      </p:nvGrpSpPr>
      <p:grpSpPr>
        <a:xfrm>
          <a:off x="0" y="0"/>
          <a:ext cx="0" cy="0"/>
          <a:chOff x="0" y="0"/>
          <a:chExt cx="0" cy="0"/>
        </a:xfrm>
      </p:grpSpPr>
      <p:sp>
        <p:nvSpPr>
          <p:cNvPr id="2486" name="Google Shape;2486;g143bf6efb0b_0_78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7" name="Google Shape;2487;g143bf6efb0b_0_78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As we mentioned, the aggregation framework is designed to support the complex manipulation of documents.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Stages: It is broken into stages, these sequentially perform an operation or set of operations within a pipeline of stages.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Expressions: Cover a large toolkit of operators, functions and algorithms that can be used within the stages.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Easy to debug: The complex pipelines of many stages are easier to debug as the problem can typically be localised to a single stage rather than needing to debug the entire pipeline. This is unlike aggregations in relational databases.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terms of input to the aggregation pipeline, a single collection is used however the documents in this collection are copied and are not modified. The pipeline holds a copy of the documents and any modifications made to them as they move through the various stages of the pipeline.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Outputs: Outputs from an aggregation pipeline can be saved to a collection or they can be made available to an application as a cursor (using a MongoDB Driver).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Driver support: All of the MongoDB Drivers support the Aggregation Framework.</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0" name="Shape 3420"/>
        <p:cNvGrpSpPr/>
        <p:nvPr/>
      </p:nvGrpSpPr>
      <p:grpSpPr>
        <a:xfrm>
          <a:off x="0" y="0"/>
          <a:ext cx="0" cy="0"/>
          <a:chOff x="0" y="0"/>
          <a:chExt cx="0" cy="0"/>
        </a:xfrm>
      </p:grpSpPr>
      <p:sp>
        <p:nvSpPr>
          <p:cNvPr id="3421" name="Google Shape;3421;g143bf6efb0b_0_87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2" name="Google Shape;3422;g143bf6efb0b_0_87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5" name="Shape 3425"/>
        <p:cNvGrpSpPr/>
        <p:nvPr/>
      </p:nvGrpSpPr>
      <p:grpSpPr>
        <a:xfrm>
          <a:off x="0" y="0"/>
          <a:ext cx="0" cy="0"/>
          <a:chOff x="0" y="0"/>
          <a:chExt cx="0" cy="0"/>
        </a:xfrm>
      </p:grpSpPr>
      <p:sp>
        <p:nvSpPr>
          <p:cNvPr id="3426" name="Google Shape;3426;g143bf6efb0b_0_87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7" name="Google Shape;3427;g143bf6efb0b_0_87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Aggregation Framework Expressions provide a wealth of additional functionality that can be used within the stages of the Aggregation Framework.</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Expressions consists of field paths, literals, system variables, expression objects, and expression operators. These can be nested.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rgbClr val="21313C"/>
              </a:solidFil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1" name="Shape 3431"/>
        <p:cNvGrpSpPr/>
        <p:nvPr/>
      </p:nvGrpSpPr>
      <p:grpSpPr>
        <a:xfrm>
          <a:off x="0" y="0"/>
          <a:ext cx="0" cy="0"/>
          <a:chOff x="0" y="0"/>
          <a:chExt cx="0" cy="0"/>
        </a:xfrm>
      </p:grpSpPr>
      <p:sp>
        <p:nvSpPr>
          <p:cNvPr id="3432" name="Google Shape;3432;g143bf6efb0b_0_87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3" name="Google Shape;3433;g143bf6efb0b_0_87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Expression operators are a key aspect of the versatility and power of the Aggregation Framework. They provide a wide range of functionality that can be used within an aggregation pipeline stage. We’ll explore these in more detail shortly.</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7" name="Shape 3437"/>
        <p:cNvGrpSpPr/>
        <p:nvPr/>
      </p:nvGrpSpPr>
      <p:grpSpPr>
        <a:xfrm>
          <a:off x="0" y="0"/>
          <a:ext cx="0" cy="0"/>
          <a:chOff x="0" y="0"/>
          <a:chExt cx="0" cy="0"/>
        </a:xfrm>
      </p:grpSpPr>
      <p:sp>
        <p:nvSpPr>
          <p:cNvPr id="3438" name="Google Shape;3438;g143bf6efb0b_0_87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9" name="Google Shape;3439;g143bf6efb0b_0_87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Field paths are used in Aggregation Framework Expressions to allow a field or fields, whether in the document or in an embedded document or documents, be accessed. This allows these fields to be manipulated during a given pipeline stage.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3" name="Shape 3443"/>
        <p:cNvGrpSpPr/>
        <p:nvPr/>
      </p:nvGrpSpPr>
      <p:grpSpPr>
        <a:xfrm>
          <a:off x="0" y="0"/>
          <a:ext cx="0" cy="0"/>
          <a:chOff x="0" y="0"/>
          <a:chExt cx="0" cy="0"/>
        </a:xfrm>
      </p:grpSpPr>
      <p:sp>
        <p:nvSpPr>
          <p:cNvPr id="3444" name="Google Shape;3444;g143bf6efb0b_0_87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5" name="Google Shape;3445;g143bf6efb0b_0_87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The MongoDB Aggregation framework has a large number of expression operators, here are a few of the categories most frequently used.</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Arithmetic expressions, Array, Boolean, Comparison, Conditional, Data and String.</a:t>
            </a:r>
            <a:endParaRPr>
              <a:solidFill>
                <a:schemeClr val="dk1"/>
              </a:solidFill>
            </a:endParaRPr>
          </a:p>
          <a:p>
            <a:pPr indent="0" lvl="0" marL="0" rtl="0" algn="l">
              <a:spcBef>
                <a:spcPts val="0"/>
              </a:spcBef>
              <a:spcAft>
                <a:spcPts val="0"/>
              </a:spcAft>
              <a:buNone/>
            </a:pPr>
            <a:r>
              <a:rPr lang="en">
                <a:solidFill>
                  <a:schemeClr val="dk1"/>
                </a:solidFill>
              </a:rPr>
              <a:t>There are a wider variety of expression operators with more specialized functionality such as the trigonometric and accumulator operators. Feel free to review the MongoDB Aggregation Documentation page for Expression Operators to learn more about the range of these expression operators.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0" name="Shape 3450"/>
        <p:cNvGrpSpPr/>
        <p:nvPr/>
      </p:nvGrpSpPr>
      <p:grpSpPr>
        <a:xfrm>
          <a:off x="0" y="0"/>
          <a:ext cx="0" cy="0"/>
          <a:chOff x="0" y="0"/>
          <a:chExt cx="0" cy="0"/>
        </a:xfrm>
      </p:grpSpPr>
      <p:sp>
        <p:nvSpPr>
          <p:cNvPr id="3451" name="Google Shape;3451;g143bf6efb0b_0_8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52" name="Google Shape;3452;g143bf6efb0b_0_8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5" name="Shape 3455"/>
        <p:cNvGrpSpPr/>
        <p:nvPr/>
      </p:nvGrpSpPr>
      <p:grpSpPr>
        <a:xfrm>
          <a:off x="0" y="0"/>
          <a:ext cx="0" cy="0"/>
          <a:chOff x="0" y="0"/>
          <a:chExt cx="0" cy="0"/>
        </a:xfrm>
      </p:grpSpPr>
      <p:sp>
        <p:nvSpPr>
          <p:cNvPr id="3456" name="Google Shape;3456;g143bf6efb0b_0_878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57" name="Google Shape;3457;g143bf6efb0b_0_878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5" name="Shape 3465"/>
        <p:cNvGrpSpPr/>
        <p:nvPr/>
      </p:nvGrpSpPr>
      <p:grpSpPr>
        <a:xfrm>
          <a:off x="0" y="0"/>
          <a:ext cx="0" cy="0"/>
          <a:chOff x="0" y="0"/>
          <a:chExt cx="0" cy="0"/>
        </a:xfrm>
      </p:grpSpPr>
      <p:sp>
        <p:nvSpPr>
          <p:cNvPr id="3466" name="Google Shape;3466;g143bf6efb0b_0_879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67" name="Google Shape;3467;g143bf6efb0b_0_879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CORRECT: Work with field paths, literals, system variables, expression objects, and expression operators - This is correct. Aggregation Expression work with field paths, literals, system variables, expression objects, and expression operators.</a:t>
            </a:r>
            <a:endParaRPr>
              <a:solidFill>
                <a:srgbClr val="21313C"/>
              </a:solidFill>
            </a:endParaRPr>
          </a:p>
          <a:p>
            <a:pPr indent="0" lvl="0" marL="0" rtl="0" algn="l">
              <a:spcBef>
                <a:spcPts val="0"/>
              </a:spcBef>
              <a:spcAft>
                <a:spcPts val="0"/>
              </a:spcAft>
              <a:buClr>
                <a:srgbClr val="21313C"/>
              </a:buClr>
              <a:buSzPts val="1100"/>
              <a:buFont typeface="Arial"/>
              <a:buNone/>
            </a:pPr>
            <a:r>
              <a:rPr lang="en">
                <a:solidFill>
                  <a:srgbClr val="21313C"/>
                </a:solidFill>
              </a:rPr>
              <a:t>INCORRECT: Do not work with embedded data or embedded fields - This is incorrect. Aggregation Expressions do work with embedded data or with embedded fields.</a:t>
            </a:r>
            <a:endParaRPr>
              <a:solidFill>
                <a:srgbClr val="21313C"/>
              </a:solidFill>
            </a:endParaRPr>
          </a:p>
          <a:p>
            <a:pPr indent="0" lvl="0" marL="0" rtl="0" algn="l">
              <a:spcBef>
                <a:spcPts val="0"/>
              </a:spcBef>
              <a:spcAft>
                <a:spcPts val="0"/>
              </a:spcAft>
              <a:buClr>
                <a:srgbClr val="21313C"/>
              </a:buClr>
              <a:buSzPts val="1100"/>
              <a:buFont typeface="Arial"/>
              <a:buNone/>
            </a:pPr>
            <a:r>
              <a:rPr lang="en">
                <a:solidFill>
                  <a:srgbClr val="21313C"/>
                </a:solidFill>
              </a:rPr>
              <a:t>CORRECT: Provide additional functionality that be used within the stages - This is correct. Aggregation Expressions provide a wide range of functionality that can be used within Aggregation Framework stages.</a:t>
            </a:r>
            <a:endParaRPr>
              <a:solidFill>
                <a:srgbClr val="21313C"/>
              </a:solidFill>
            </a:endParaRPr>
          </a:p>
          <a:p>
            <a:pPr indent="0" lvl="0" marL="0" rtl="0" algn="l">
              <a:spcBef>
                <a:spcPts val="0"/>
              </a:spcBef>
              <a:spcAft>
                <a:spcPts val="0"/>
              </a:spcAft>
              <a:buClr>
                <a:srgbClr val="21313C"/>
              </a:buClr>
              <a:buSzPts val="1100"/>
              <a:buFont typeface="Arial"/>
              <a:buNone/>
            </a:pPr>
            <a:r>
              <a:rPr lang="en">
                <a:solidFill>
                  <a:srgbClr val="21313C"/>
                </a:solidFill>
              </a:rPr>
              <a:t>CORRECT: Field paths allow embedded data to be accessed - This is correct. Field paths are the mechanisms that allows for embedded data to be accessed in the Aggregation framework.</a:t>
            </a:r>
            <a:endParaRPr>
              <a:solidFill>
                <a:srgbClr val="21313C"/>
              </a:solidFill>
            </a:endParaRPr>
          </a:p>
          <a:p>
            <a:pPr indent="0" lvl="0" marL="0" rtl="0" algn="l">
              <a:spcBef>
                <a:spcPts val="0"/>
              </a:spcBef>
              <a:spcAft>
                <a:spcPts val="0"/>
              </a:spcAft>
              <a:buClr>
                <a:srgbClr val="21313C"/>
              </a:buClr>
              <a:buSzPts val="1100"/>
              <a:buFont typeface="Arial"/>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9" name="Shape 3489"/>
        <p:cNvGrpSpPr/>
        <p:nvPr/>
      </p:nvGrpSpPr>
      <p:grpSpPr>
        <a:xfrm>
          <a:off x="0" y="0"/>
          <a:ext cx="0" cy="0"/>
          <a:chOff x="0" y="0"/>
          <a:chExt cx="0" cy="0"/>
        </a:xfrm>
      </p:grpSpPr>
      <p:sp>
        <p:nvSpPr>
          <p:cNvPr id="3490" name="Google Shape;3490;g143bf6efb0b_0_88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91" name="Google Shape;3491;g143bf6efb0b_0_88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Work with field paths, literals, system variables, expression objects, and expression operators - This is correct. Aggregation Expression work with field paths, literals, system variables, expression objects, and expression operators.</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10" name="Shape 3510"/>
        <p:cNvGrpSpPr/>
        <p:nvPr/>
      </p:nvGrpSpPr>
      <p:grpSpPr>
        <a:xfrm>
          <a:off x="0" y="0"/>
          <a:ext cx="0" cy="0"/>
          <a:chOff x="0" y="0"/>
          <a:chExt cx="0" cy="0"/>
        </a:xfrm>
      </p:grpSpPr>
      <p:sp>
        <p:nvSpPr>
          <p:cNvPr id="3511" name="Google Shape;3511;g143bf6efb0b_0_883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12" name="Google Shape;3512;g143bf6efb0b_0_88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INCORRECT: Do not work with embedded data or embedded fields - This is incorrect. Aggregation Expressions do work with embedded data or with embedded fields.</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2" name="Shape 2492"/>
        <p:cNvGrpSpPr/>
        <p:nvPr/>
      </p:nvGrpSpPr>
      <p:grpSpPr>
        <a:xfrm>
          <a:off x="0" y="0"/>
          <a:ext cx="0" cy="0"/>
          <a:chOff x="0" y="0"/>
          <a:chExt cx="0" cy="0"/>
        </a:xfrm>
      </p:grpSpPr>
      <p:sp>
        <p:nvSpPr>
          <p:cNvPr id="2493" name="Google Shape;2493;g143bf6efb0b_0_78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4" name="Google Shape;2494;g143bf6efb0b_0_78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look at quick overview of the Aggregation Framework before diving down into more depth.</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Firstly, it is designed for aggregations to process and reshape data.</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Secondly, it breaks down the complex operations into stages.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Thirdly, operators or the toolkit of functions available for the Aggregation Framework are called within these stages.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Fourthly, this is native functionality that is contained within the database.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1" name="Shape 3531"/>
        <p:cNvGrpSpPr/>
        <p:nvPr/>
      </p:nvGrpSpPr>
      <p:grpSpPr>
        <a:xfrm>
          <a:off x="0" y="0"/>
          <a:ext cx="0" cy="0"/>
          <a:chOff x="0" y="0"/>
          <a:chExt cx="0" cy="0"/>
        </a:xfrm>
      </p:grpSpPr>
      <p:sp>
        <p:nvSpPr>
          <p:cNvPr id="3532" name="Google Shape;3532;g143bf6efb0b_0_885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33" name="Google Shape;3533;g143bf6efb0b_0_885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CORRECT: Provide additional functionality that be used within the stages - This is correct. Aggregation Expressions provide a wide range of functionality that can be used within Aggregation Framework stages.</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2" name="Shape 3552"/>
        <p:cNvGrpSpPr/>
        <p:nvPr/>
      </p:nvGrpSpPr>
      <p:grpSpPr>
        <a:xfrm>
          <a:off x="0" y="0"/>
          <a:ext cx="0" cy="0"/>
          <a:chOff x="0" y="0"/>
          <a:chExt cx="0" cy="0"/>
        </a:xfrm>
      </p:grpSpPr>
      <p:sp>
        <p:nvSpPr>
          <p:cNvPr id="3553" name="Google Shape;3553;g143bf6efb0b_0_887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54" name="Google Shape;3554;g143bf6efb0b_0_887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Field paths allow embedded data to be accessed - This is correct. Field paths are the mechanisms that allows for embedded data to be accessed in the Aggregation framework.</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3" name="Shape 3573"/>
        <p:cNvGrpSpPr/>
        <p:nvPr/>
      </p:nvGrpSpPr>
      <p:grpSpPr>
        <a:xfrm>
          <a:off x="0" y="0"/>
          <a:ext cx="0" cy="0"/>
          <a:chOff x="0" y="0"/>
          <a:chExt cx="0" cy="0"/>
        </a:xfrm>
      </p:grpSpPr>
      <p:sp>
        <p:nvSpPr>
          <p:cNvPr id="3574" name="Google Shape;3574;g143bf6efb0b_0_88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5" name="Google Shape;3575;g143bf6efb0b_0_88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8" name="Shape 3578"/>
        <p:cNvGrpSpPr/>
        <p:nvPr/>
      </p:nvGrpSpPr>
      <p:grpSpPr>
        <a:xfrm>
          <a:off x="0" y="0"/>
          <a:ext cx="0" cy="0"/>
          <a:chOff x="0" y="0"/>
          <a:chExt cx="0" cy="0"/>
        </a:xfrm>
      </p:grpSpPr>
      <p:sp>
        <p:nvSpPr>
          <p:cNvPr id="3579" name="Google Shape;3579;g143bf6efb0b_0_890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80" name="Google Shape;3580;g143bf6efb0b_0_890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We’ll cover a number of the expression operator categories in the Aggregation Framework, the sheer number of operators and categories means that we will only briefly cover these and for more details, you should visit the MongoDB Documentation pages to learn more.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the case of the Arithmetic operators, there is a wide variety of functionality and we’ll only look at a few of these to give a taste of the possibilities.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t/>
            </a:r>
            <a:endParaRPr>
              <a:solidFill>
                <a:schemeClr val="dk1"/>
              </a:solidFill>
              <a:latin typeface="Barlow"/>
              <a:ea typeface="Barlow"/>
              <a:cs typeface="Barlow"/>
              <a:sym typeface="Barlow"/>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0" name="Shape 3590"/>
        <p:cNvGrpSpPr/>
        <p:nvPr/>
      </p:nvGrpSpPr>
      <p:grpSpPr>
        <a:xfrm>
          <a:off x="0" y="0"/>
          <a:ext cx="0" cy="0"/>
          <a:chOff x="0" y="0"/>
          <a:chExt cx="0" cy="0"/>
        </a:xfrm>
      </p:grpSpPr>
      <p:sp>
        <p:nvSpPr>
          <p:cNvPr id="3591" name="Google Shape;3591;g143bf6efb0b_0_89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92" name="Google Shape;3592;g143bf6efb0b_0_89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$add and $subtract perform addition or subtraction with numbers and with dates respectively</a:t>
            </a:r>
            <a:endParaRPr>
              <a:solidFill>
                <a:schemeClr val="dk1"/>
              </a:solidFill>
            </a:endParaRPr>
          </a:p>
          <a:p>
            <a:pPr indent="0" lvl="0" marL="0" rtl="0" algn="l">
              <a:spcBef>
                <a:spcPts val="0"/>
              </a:spcBef>
              <a:spcAft>
                <a:spcPts val="0"/>
              </a:spcAft>
              <a:buSzPts val="1100"/>
              <a:buNone/>
            </a:pPr>
            <a:r>
              <a:t/>
            </a:r>
            <a:endParaRPr>
              <a:solidFill>
                <a:schemeClr val="dk1"/>
              </a:solidFill>
              <a:latin typeface="Barlow"/>
              <a:ea typeface="Barlow"/>
              <a:cs typeface="Barlow"/>
              <a:sym typeface="Barlow"/>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02" name="Shape 3602"/>
        <p:cNvGrpSpPr/>
        <p:nvPr/>
      </p:nvGrpSpPr>
      <p:grpSpPr>
        <a:xfrm>
          <a:off x="0" y="0"/>
          <a:ext cx="0" cy="0"/>
          <a:chOff x="0" y="0"/>
          <a:chExt cx="0" cy="0"/>
        </a:xfrm>
      </p:grpSpPr>
      <p:sp>
        <p:nvSpPr>
          <p:cNvPr id="3603" name="Google Shape;3603;g143bf6efb0b_0_89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04" name="Google Shape;3604;g143bf6efb0b_0_89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$ceil returns the smallest integer greater than or equal to the specified number.</a:t>
            </a:r>
            <a:endParaRPr>
              <a:solidFill>
                <a:srgbClr val="21313C"/>
              </a:solidFill>
            </a:endParaRPr>
          </a:p>
          <a:p>
            <a:pPr indent="0" lvl="0" marL="0" rtl="0" algn="l">
              <a:spcBef>
                <a:spcPts val="0"/>
              </a:spcBef>
              <a:spcAft>
                <a:spcPts val="0"/>
              </a:spcAft>
              <a:buSzPts val="1100"/>
              <a:buNone/>
            </a:pPr>
            <a:r>
              <a:rPr lang="en">
                <a:solidFill>
                  <a:srgbClr val="21313C"/>
                </a:solidFill>
              </a:rPr>
              <a:t>$floor returns the largest integer less than or equal to the specified number.</a:t>
            </a:r>
            <a:endParaRPr>
              <a:solidFill>
                <a:schemeClr val="dk1"/>
              </a:solidFill>
            </a:endParaRPr>
          </a:p>
          <a:p>
            <a:pPr indent="0" lvl="0" marL="0" rtl="0" algn="l">
              <a:spcBef>
                <a:spcPts val="0"/>
              </a:spcBef>
              <a:spcAft>
                <a:spcPts val="0"/>
              </a:spcAft>
              <a:buSzPts val="1100"/>
              <a:buNone/>
            </a:pPr>
            <a:r>
              <a:t/>
            </a:r>
            <a:endParaRPr>
              <a:solidFill>
                <a:schemeClr val="dk1"/>
              </a:solidFill>
              <a:latin typeface="Barlow"/>
              <a:ea typeface="Barlow"/>
              <a:cs typeface="Barlow"/>
              <a:sym typeface="Barlow"/>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4" name="Shape 3614"/>
        <p:cNvGrpSpPr/>
        <p:nvPr/>
      </p:nvGrpSpPr>
      <p:grpSpPr>
        <a:xfrm>
          <a:off x="0" y="0"/>
          <a:ext cx="0" cy="0"/>
          <a:chOff x="0" y="0"/>
          <a:chExt cx="0" cy="0"/>
        </a:xfrm>
      </p:grpSpPr>
      <p:sp>
        <p:nvSpPr>
          <p:cNvPr id="3615" name="Google Shape;3615;g143bf6efb0b_0_893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16" name="Google Shape;3616;g143bf6efb0b_0_89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chemeClr val="dk1"/>
                </a:solidFill>
              </a:rPr>
              <a:t>In terms of boolean expression operators, there are three to highlight $and, $not, and $or.</a:t>
            </a:r>
            <a:endParaRPr>
              <a:solidFill>
                <a:schemeClr val="dk1"/>
              </a:solidFill>
            </a:endParaRPr>
          </a:p>
          <a:p>
            <a:pPr indent="0" lvl="0" marL="0" rtl="0" algn="l">
              <a:spcBef>
                <a:spcPts val="0"/>
              </a:spcBef>
              <a:spcAft>
                <a:spcPts val="0"/>
              </a:spcAft>
              <a:buSzPts val="1100"/>
              <a:buNone/>
            </a:pPr>
            <a:r>
              <a:rPr lang="en">
                <a:solidFill>
                  <a:schemeClr val="dk1"/>
                </a:solidFill>
              </a:rPr>
              <a:t>They evaluate the expressions supplied as booleans and return a boolean. $and and $or accept multiple arguments whilst $not takes a single argument. They perform the standard and, not, and or from boolean logic.</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6" name="Shape 3626"/>
        <p:cNvGrpSpPr/>
        <p:nvPr/>
      </p:nvGrpSpPr>
      <p:grpSpPr>
        <a:xfrm>
          <a:off x="0" y="0"/>
          <a:ext cx="0" cy="0"/>
          <a:chOff x="0" y="0"/>
          <a:chExt cx="0" cy="0"/>
        </a:xfrm>
      </p:grpSpPr>
      <p:sp>
        <p:nvSpPr>
          <p:cNvPr id="3627" name="Google Shape;3627;g143bf6efb0b_0_894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28" name="Google Shape;3628;g143bf6efb0b_0_894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chemeClr val="dk1"/>
                </a:solidFill>
              </a:rPr>
              <a:t>There are a number of comparison expression operators in the Aggregation Framework. Specifically, these all use BSON comparisons.</a:t>
            </a:r>
            <a:endParaRPr>
              <a:solidFill>
                <a:schemeClr val="dk1"/>
              </a:solidFill>
            </a:endParaRPr>
          </a:p>
          <a:p>
            <a:pPr indent="0" lvl="0" marL="0" rtl="0" algn="l">
              <a:spcBef>
                <a:spcPts val="0"/>
              </a:spcBef>
              <a:spcAft>
                <a:spcPts val="0"/>
              </a:spcAft>
              <a:buSzPts val="1100"/>
              <a:buNone/>
            </a:pPr>
            <a:r>
              <a:rPr lang="en">
                <a:solidFill>
                  <a:schemeClr val="dk1"/>
                </a:solidFill>
              </a:rPr>
              <a:t>$cmp performs a compare operation, $gt is great than, $gte is greater than or equal to, $lt is less than, $lte is less than or equal and $ne is not equal. These provide a wide range of the typical comparison required.</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8" name="Shape 3638"/>
        <p:cNvGrpSpPr/>
        <p:nvPr/>
      </p:nvGrpSpPr>
      <p:grpSpPr>
        <a:xfrm>
          <a:off x="0" y="0"/>
          <a:ext cx="0" cy="0"/>
          <a:chOff x="0" y="0"/>
          <a:chExt cx="0" cy="0"/>
        </a:xfrm>
      </p:grpSpPr>
      <p:sp>
        <p:nvSpPr>
          <p:cNvPr id="3639" name="Google Shape;3639;g143bf6efb0b_0_895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40" name="Google Shape;3640;g143bf6efb0b_0_895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Aggregation Framework Expression Operators have a full category of operators that focus specifically on array operations.</a:t>
            </a:r>
            <a:endParaRPr>
              <a:solidFill>
                <a:schemeClr val="dk1"/>
              </a:solidFill>
            </a:endParaRPr>
          </a:p>
          <a:p>
            <a:pPr indent="0" lvl="0" marL="0" rtl="0" algn="l">
              <a:spcBef>
                <a:spcPts val="0"/>
              </a:spcBef>
              <a:spcAft>
                <a:spcPts val="0"/>
              </a:spcAft>
              <a:buSzPts val="1100"/>
              <a:buNone/>
            </a:pPr>
            <a:r>
              <a:t/>
            </a:r>
            <a:endParaRPr>
              <a:solidFill>
                <a:schemeClr val="dk1"/>
              </a:solidFill>
              <a:latin typeface="Barlow"/>
              <a:ea typeface="Barlow"/>
              <a:cs typeface="Barlow"/>
              <a:sym typeface="Barlow"/>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50" name="Shape 3650"/>
        <p:cNvGrpSpPr/>
        <p:nvPr/>
      </p:nvGrpSpPr>
      <p:grpSpPr>
        <a:xfrm>
          <a:off x="0" y="0"/>
          <a:ext cx="0" cy="0"/>
          <a:chOff x="0" y="0"/>
          <a:chExt cx="0" cy="0"/>
        </a:xfrm>
      </p:grpSpPr>
      <p:sp>
        <p:nvSpPr>
          <p:cNvPr id="3651" name="Google Shape;3651;g143bf6efb0b_0_896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52" name="Google Shape;3652;g143bf6efb0b_0_896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chemeClr val="dk1"/>
                </a:solidFill>
              </a:rPr>
              <a:t>We’ll focus in on $arrayToObject, $objectToArray, and $zip.</a:t>
            </a:r>
            <a:endParaRPr>
              <a:solidFill>
                <a:schemeClr val="dk1"/>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rPr lang="en">
                <a:solidFill>
                  <a:schemeClr val="dk1"/>
                </a:solidFill>
              </a:rPr>
              <a:t>$arrayToObject converts an array of key value pairs to a document, whilst $objectToArray performs the inverse by converting a document to an array of documents representing key-value pairs.</a:t>
            </a:r>
            <a:endParaRPr>
              <a:solidFill>
                <a:schemeClr val="dk1"/>
              </a:solidFill>
            </a:endParaRPr>
          </a:p>
          <a:p>
            <a:pPr indent="0" lvl="0" marL="0" rtl="0" algn="l">
              <a:spcBef>
                <a:spcPts val="0"/>
              </a:spcBef>
              <a:spcAft>
                <a:spcPts val="0"/>
              </a:spcAft>
              <a:buSzPts val="1100"/>
              <a:buNone/>
            </a:pPr>
            <a:r>
              <a:rPr lang="en">
                <a:solidFill>
                  <a:schemeClr val="dk1"/>
                </a:solidFill>
              </a:rPr>
              <a:t>$zip merges two arrays together.</a:t>
            </a:r>
            <a:endParaRPr>
              <a:solidFill>
                <a:schemeClr val="dk1"/>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rPr lang="en">
                <a:solidFill>
                  <a:schemeClr val="dk1"/>
                </a:solidFill>
              </a:rPr>
              <a:t>The wide variety of functionality in the array category of expression operators helps manage various data manipulation and restructuring tasks in the Aggregation Framework. To learn more about the other operators in this category, you should review the MongoDB Documentation pages for these operators.</a:t>
            </a:r>
            <a:endParaRPr>
              <a:solidFill>
                <a:schemeClr val="dk1"/>
              </a:solidFill>
            </a:endParaRPr>
          </a:p>
          <a:p>
            <a:pPr indent="0" lvl="0" marL="0" rtl="0" algn="l">
              <a:spcBef>
                <a:spcPts val="0"/>
              </a:spcBef>
              <a:spcAft>
                <a:spcPts val="0"/>
              </a:spcAft>
              <a:buSzPts val="1100"/>
              <a:buNone/>
            </a:pPr>
            <a:r>
              <a:t/>
            </a:r>
            <a:endParaRPr>
              <a:solidFill>
                <a:schemeClr val="dk1"/>
              </a:solidFill>
              <a:latin typeface="Barlow"/>
              <a:ea typeface="Barlow"/>
              <a:cs typeface="Barlow"/>
              <a:sym typeface="Barlow"/>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2" name="Shape 2502"/>
        <p:cNvGrpSpPr/>
        <p:nvPr/>
      </p:nvGrpSpPr>
      <p:grpSpPr>
        <a:xfrm>
          <a:off x="0" y="0"/>
          <a:ext cx="0" cy="0"/>
          <a:chOff x="0" y="0"/>
          <a:chExt cx="0" cy="0"/>
        </a:xfrm>
      </p:grpSpPr>
      <p:sp>
        <p:nvSpPr>
          <p:cNvPr id="2503" name="Google Shape;2503;g143bf6efb0b_0_78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4" name="Google Shape;2504;g143bf6efb0b_0_78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explore the most frequently used Aggregation Framework stages in terms of their MQL find() equivalent.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 minor note to mention is that if any of these stages with a find() equivalent are used at the start of an Aggregation Pipeline, they are converted to their find() equivalent which is then run with the results piped to the next stage of the pipeline.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These stages are mostly analogous to their </a:t>
            </a:r>
            <a:r>
              <a:rPr lang="en">
                <a:solidFill>
                  <a:schemeClr val="dk1"/>
                </a:solidFill>
                <a:latin typeface="Consolas"/>
                <a:ea typeface="Consolas"/>
                <a:cs typeface="Consolas"/>
                <a:sym typeface="Consolas"/>
              </a:rPr>
              <a:t>find()</a:t>
            </a:r>
            <a:r>
              <a:rPr lang="en">
                <a:solidFill>
                  <a:schemeClr val="dk1"/>
                </a:solidFill>
              </a:rPr>
              <a:t> equivalent. The only exception being $project, which we will discuss in more detail.</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2" name="Shape 3662"/>
        <p:cNvGrpSpPr/>
        <p:nvPr/>
      </p:nvGrpSpPr>
      <p:grpSpPr>
        <a:xfrm>
          <a:off x="0" y="0"/>
          <a:ext cx="0" cy="0"/>
          <a:chOff x="0" y="0"/>
          <a:chExt cx="0" cy="0"/>
        </a:xfrm>
      </p:grpSpPr>
      <p:sp>
        <p:nvSpPr>
          <p:cNvPr id="3663" name="Google Shape;3663;g143bf6efb0b_0_897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64" name="Google Shape;3664;g143bf6efb0b_0_897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last category of expression operators we’ll look at in this lesson are the set operators.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Set expressions performs set operation on arrays, treating arrays as sets. Set expressions ignores the duplicate entries in each input array and the order of the elements.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These set expression operators do not specify the output of the elements in the set or deal with nested arrays which are treated as a top level object rather than being descended into and processed.</a:t>
            </a:r>
            <a:endParaRPr>
              <a:solidFill>
                <a:schemeClr val="dk1"/>
              </a:solidFill>
            </a:endParaRPr>
          </a:p>
          <a:p>
            <a:pPr indent="0" lvl="0" marL="0" rtl="0" algn="l">
              <a:spcBef>
                <a:spcPts val="0"/>
              </a:spcBef>
              <a:spcAft>
                <a:spcPts val="0"/>
              </a:spcAft>
              <a:buSzPts val="1100"/>
              <a:buNone/>
            </a:pPr>
            <a:r>
              <a:t/>
            </a:r>
            <a:endParaRPr>
              <a:solidFill>
                <a:schemeClr val="dk1"/>
              </a:solidFill>
              <a:latin typeface="Barlow"/>
              <a:ea typeface="Barlow"/>
              <a:cs typeface="Barlow"/>
              <a:sym typeface="Barlow"/>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4" name="Shape 3674"/>
        <p:cNvGrpSpPr/>
        <p:nvPr/>
      </p:nvGrpSpPr>
      <p:grpSpPr>
        <a:xfrm>
          <a:off x="0" y="0"/>
          <a:ext cx="0" cy="0"/>
          <a:chOff x="0" y="0"/>
          <a:chExt cx="0" cy="0"/>
        </a:xfrm>
      </p:grpSpPr>
      <p:sp>
        <p:nvSpPr>
          <p:cNvPr id="3675" name="Google Shape;3675;g143bf6efb0b_0_898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76" name="Google Shape;3676;g143bf6efb0b_0_898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chemeClr val="dk1"/>
                </a:solidFill>
              </a:rPr>
              <a:t>Looking at $setDifference, $setIntersection, and $setUnion.</a:t>
            </a:r>
            <a:endParaRPr>
              <a:solidFill>
                <a:schemeClr val="dk1"/>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rPr lang="en">
                <a:solidFill>
                  <a:schemeClr val="dk1"/>
                </a:solidFill>
              </a:rPr>
              <a:t>$setDifference returns a set with elements that appear in the first set but not in the second set. This is a relative complement set comparison of the second set relative to the first set.</a:t>
            </a:r>
            <a:endParaRPr>
              <a:solidFill>
                <a:schemeClr val="dk1"/>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rPr lang="en">
                <a:solidFill>
                  <a:schemeClr val="dk1"/>
                </a:solidFill>
              </a:rPr>
              <a:t>$setIntersection will return a set with elements that appear in all of the input sets. As noted previously, there is no guarantee in the ordering of these elements within the set. </a:t>
            </a:r>
            <a:endParaRPr>
              <a:solidFill>
                <a:schemeClr val="dk1"/>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rPr lang="en">
                <a:solidFill>
                  <a:schemeClr val="dk1"/>
                </a:solidFill>
              </a:rPr>
              <a:t>$setUnion will return a set with all the elements that are present in any of the input sets. The ordering of the elements again is not guaranteed.</a:t>
            </a:r>
            <a:endParaRPr>
              <a:solidFill>
                <a:schemeClr val="dk1"/>
              </a:solidFill>
            </a:endParaRPr>
          </a:p>
          <a:p>
            <a:pPr indent="0" lvl="0" marL="0" rtl="0" algn="l">
              <a:spcBef>
                <a:spcPts val="0"/>
              </a:spcBef>
              <a:spcAft>
                <a:spcPts val="0"/>
              </a:spcAft>
              <a:buSzPts val="1100"/>
              <a:buNone/>
            </a:pPr>
            <a:r>
              <a:t/>
            </a:r>
            <a:endParaRPr>
              <a:solidFill>
                <a:schemeClr val="dk1"/>
              </a:solidFill>
              <a:latin typeface="Lexend Deca Light"/>
              <a:ea typeface="Lexend Deca Light"/>
              <a:cs typeface="Lexend Deca Light"/>
              <a:sym typeface="Lexend Deca Light"/>
            </a:endParaRPr>
          </a:p>
          <a:p>
            <a:pPr indent="0" lvl="0" marL="0" rtl="0" algn="l">
              <a:spcBef>
                <a:spcPts val="0"/>
              </a:spcBef>
              <a:spcAft>
                <a:spcPts val="0"/>
              </a:spcAft>
              <a:buSzPts val="1100"/>
              <a:buNone/>
            </a:pPr>
            <a:r>
              <a:t/>
            </a:r>
            <a:endParaRPr>
              <a:solidFill>
                <a:schemeClr val="dk1"/>
              </a:solidFill>
              <a:latin typeface="Barlow"/>
              <a:ea typeface="Barlow"/>
              <a:cs typeface="Barlow"/>
              <a:sym typeface="Barlow"/>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6" name="Shape 3686"/>
        <p:cNvGrpSpPr/>
        <p:nvPr/>
      </p:nvGrpSpPr>
      <p:grpSpPr>
        <a:xfrm>
          <a:off x="0" y="0"/>
          <a:ext cx="0" cy="0"/>
          <a:chOff x="0" y="0"/>
          <a:chExt cx="0" cy="0"/>
        </a:xfrm>
      </p:grpSpPr>
      <p:sp>
        <p:nvSpPr>
          <p:cNvPr id="3687" name="Google Shape;3687;g143bf6efb0b_0_90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88" name="Google Shape;3688;g143bf6efb0b_0_90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There are a variety of tools and approaches to debugging an aggregation pipeline, we’ll provide a brief overview to help point the directions you might take when debugging.</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1" name="Shape 3691"/>
        <p:cNvGrpSpPr/>
        <p:nvPr/>
      </p:nvGrpSpPr>
      <p:grpSpPr>
        <a:xfrm>
          <a:off x="0" y="0"/>
          <a:ext cx="0" cy="0"/>
          <a:chOff x="0" y="0"/>
          <a:chExt cx="0" cy="0"/>
        </a:xfrm>
      </p:grpSpPr>
      <p:sp>
        <p:nvSpPr>
          <p:cNvPr id="3692" name="Google Shape;3692;g143bf6efb0b_0_90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3" name="Google Shape;3693;g143bf6efb0b_0_90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There are a few approaches to debugging aggregation framework pipelines. We’ll start we the most recommended approach and work down through the preferred options in order of their recommendation from MongoDB.</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recommended approach is to use one of MongoDB’s tools to do it, specifically there is a aggregation pipeline builder which is available in both MongoDB Compass and in MongoDB Atlas. This GUI allows for each stage to be easily inspected in terms of the syntax and of what is the result of running that stage on a document.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These tools have a really useful feature that you can export the pipeline once completed to syntax for several of the MongoDB Drivers. This allows you to both debug the code and then copy it for use in your application.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Additionally, you can paste code in MongoDB Shell syntax into the aggregation pipeline builder.</a:t>
            </a:r>
            <a:endParaRPr>
              <a:solidFill>
                <a:schemeClr val="dk1"/>
              </a:solidFill>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7" name="Shape 3697"/>
        <p:cNvGrpSpPr/>
        <p:nvPr/>
      </p:nvGrpSpPr>
      <p:grpSpPr>
        <a:xfrm>
          <a:off x="0" y="0"/>
          <a:ext cx="0" cy="0"/>
          <a:chOff x="0" y="0"/>
          <a:chExt cx="0" cy="0"/>
        </a:xfrm>
      </p:grpSpPr>
      <p:sp>
        <p:nvSpPr>
          <p:cNvPr id="3698" name="Google Shape;3698;g143bf6efb0b_0_90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9" name="Google Shape;3699;g143bf6efb0b_0_90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The next approach to debugging an aggregation is to use an IDE with additional MongoDB functionality. The Microsoft Visual Studio Code IDE has a MongoDB plugin that provides a playground feature which can be used to debug an aggregation pipeline.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For more details, you can share this link - </a:t>
            </a:r>
            <a:r>
              <a:rPr lang="en" u="sng">
                <a:solidFill>
                  <a:schemeClr val="hlink"/>
                </a:solidFill>
                <a:hlinkClick r:id="rId2"/>
              </a:rPr>
              <a:t>https://developer.mongodb.com/how-to/mongodb-visual-studio-code-plugin</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3" name="Shape 3703"/>
        <p:cNvGrpSpPr/>
        <p:nvPr/>
      </p:nvGrpSpPr>
      <p:grpSpPr>
        <a:xfrm>
          <a:off x="0" y="0"/>
          <a:ext cx="0" cy="0"/>
          <a:chOff x="0" y="0"/>
          <a:chExt cx="0" cy="0"/>
        </a:xfrm>
      </p:grpSpPr>
      <p:sp>
        <p:nvSpPr>
          <p:cNvPr id="3704" name="Google Shape;3704;g143bf6efb0b_0_90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5" name="Google Shape;3705;g143bf6efb0b_0_90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The third approach to debugging aggregations is to do so programmatically via a MongoDB driver utilizing variables for each stage and adding / subtracting to these walk through the entire pipeline.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This can be done with or without an IDE. It is easier to do this type of debugging with an IDE, and preferably where a debugger is available within the IDE to allow you to better control the debugging process.</a:t>
            </a:r>
            <a:endParaRPr>
              <a:solidFill>
                <a:schemeClr val="dk1"/>
              </a:solidFill>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9" name="Shape 3709"/>
        <p:cNvGrpSpPr/>
        <p:nvPr/>
      </p:nvGrpSpPr>
      <p:grpSpPr>
        <a:xfrm>
          <a:off x="0" y="0"/>
          <a:ext cx="0" cy="0"/>
          <a:chOff x="0" y="0"/>
          <a:chExt cx="0" cy="0"/>
        </a:xfrm>
      </p:grpSpPr>
      <p:sp>
        <p:nvSpPr>
          <p:cNvPr id="3710" name="Google Shape;3710;g143bf6efb0b_0_90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11" name="Google Shape;3711;g143bf6efb0b_0_90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The previous approaches deal with individual aggregations and how to debug them. In the context of applications you may have many different aggregation pipelines being used and all being run frequently.</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comment option in the aggregate function allows for a description to be added to the logging for when this aggregation is run.</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This means the logs, the entries in the db.system.profile collection, and the output of the db.currentOp command will all include this text description.</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5" name="Shape 3715"/>
        <p:cNvGrpSpPr/>
        <p:nvPr/>
      </p:nvGrpSpPr>
      <p:grpSpPr>
        <a:xfrm>
          <a:off x="0" y="0"/>
          <a:ext cx="0" cy="0"/>
          <a:chOff x="0" y="0"/>
          <a:chExt cx="0" cy="0"/>
        </a:xfrm>
      </p:grpSpPr>
      <p:sp>
        <p:nvSpPr>
          <p:cNvPr id="3716" name="Google Shape;3716;g143bf6efb0b_0_90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17" name="Google Shape;3717;g143bf6efb0b_0_90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20" name="Shape 3720"/>
        <p:cNvGrpSpPr/>
        <p:nvPr/>
      </p:nvGrpSpPr>
      <p:grpSpPr>
        <a:xfrm>
          <a:off x="0" y="0"/>
          <a:ext cx="0" cy="0"/>
          <a:chOff x="0" y="0"/>
          <a:chExt cx="0" cy="0"/>
        </a:xfrm>
      </p:grpSpPr>
      <p:sp>
        <p:nvSpPr>
          <p:cNvPr id="3721" name="Google Shape;3721;g143bf6efb0b_0_90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722" name="Google Shape;3722;g143bf6efb0b_0_90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30" name="Shape 3730"/>
        <p:cNvGrpSpPr/>
        <p:nvPr/>
      </p:nvGrpSpPr>
      <p:grpSpPr>
        <a:xfrm>
          <a:off x="0" y="0"/>
          <a:ext cx="0" cy="0"/>
          <a:chOff x="0" y="0"/>
          <a:chExt cx="0" cy="0"/>
        </a:xfrm>
      </p:grpSpPr>
      <p:sp>
        <p:nvSpPr>
          <p:cNvPr id="3731" name="Google Shape;3731;g143bf6efb0b_0_903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732" name="Google Shape;3732;g143bf6efb0b_0_90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Use Atlas’ or Compass’ aggregation pipeline builder - This is correct. Using either Atlas or Compass, and specifically their built-in aggregation pipeline builder is the most recommended approach for debugging an aggregation in MongoDB.</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CORRECT: </a:t>
            </a:r>
            <a:r>
              <a:rPr lang="en">
                <a:solidFill>
                  <a:schemeClr val="dk1"/>
                </a:solidFill>
              </a:rPr>
              <a:t>Use an IDE with a debugger - This is correct. Using an integrated development environment (VS Code, JetBrains PyCharm, etc.) provides a structured environment to more easily debug your aggregation, ideally this can also be done with a debugger to allow for further breakpoints and steps within your program’s execution to better debug any issues.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CORRECT: </a:t>
            </a:r>
            <a:r>
              <a:rPr lang="en">
                <a:solidFill>
                  <a:schemeClr val="dk1"/>
                </a:solidFill>
              </a:rPr>
              <a:t>Use the comment in the aggregate function() - This is correct. The comment option provides a means to associate a text string or line to the specific aggregation, this allows for you to easily associate the outputs in your logs to your aggregations,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INCORRECT: </a:t>
            </a:r>
            <a:r>
              <a:rPr lang="en">
                <a:solidFill>
                  <a:schemeClr val="dk1"/>
                </a:solidFill>
              </a:rPr>
              <a:t>Use the MongoShell to debug the pipeline - This is incorrect. This is not a recommended approach for debugging aggregations as it is suitable for small pipelines but as the number of stages grow the tool becomes more inefficient as it isn’t designed to support debugging for pipelines with moderate or larger number of stages.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8" name="Shape 2508"/>
        <p:cNvGrpSpPr/>
        <p:nvPr/>
      </p:nvGrpSpPr>
      <p:grpSpPr>
        <a:xfrm>
          <a:off x="0" y="0"/>
          <a:ext cx="0" cy="0"/>
          <a:chOff x="0" y="0"/>
          <a:chExt cx="0" cy="0"/>
        </a:xfrm>
      </p:grpSpPr>
      <p:sp>
        <p:nvSpPr>
          <p:cNvPr id="2509" name="Google Shape;2509;g143bf6efb0b_0_78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0" name="Google Shape;2510;g143bf6efb0b_0_78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Looking firstly at the $match, we can see it closely matches the standard MQL find() with a query document.</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50" name="Shape 3750"/>
        <p:cNvGrpSpPr/>
        <p:nvPr/>
      </p:nvGrpSpPr>
      <p:grpSpPr>
        <a:xfrm>
          <a:off x="0" y="0"/>
          <a:ext cx="0" cy="0"/>
          <a:chOff x="0" y="0"/>
          <a:chExt cx="0" cy="0"/>
        </a:xfrm>
      </p:grpSpPr>
      <p:sp>
        <p:nvSpPr>
          <p:cNvPr id="3751" name="Google Shape;3751;g143bf6efb0b_0_905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752" name="Google Shape;3752;g143bf6efb0b_0_905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100"/>
              <a:buFont typeface="Arial"/>
              <a:buNone/>
            </a:pPr>
            <a:r>
              <a:rPr lang="en">
                <a:solidFill>
                  <a:srgbClr val="21313C"/>
                </a:solidFill>
              </a:rPr>
              <a:t>CORRECT: Use Atlas’ or Compass’ aggregation pipeline builder - This is correct. Using either Atlas or Compass, and specifically their built-in aggregation pipeline builder is the most recommended approach for debugging an aggregation in MongoDB.</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1" name="Shape 3771"/>
        <p:cNvGrpSpPr/>
        <p:nvPr/>
      </p:nvGrpSpPr>
      <p:grpSpPr>
        <a:xfrm>
          <a:off x="0" y="0"/>
          <a:ext cx="0" cy="0"/>
          <a:chOff x="0" y="0"/>
          <a:chExt cx="0" cy="0"/>
        </a:xfrm>
      </p:grpSpPr>
      <p:sp>
        <p:nvSpPr>
          <p:cNvPr id="3772" name="Google Shape;3772;g143bf6efb0b_0_907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773" name="Google Shape;3773;g143bf6efb0b_0_907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Use an IDE with a debugger - This is correct. Using an IDE provides a structured environment to more easily debug your aggregation, ideally this can also be done with a debugger to allow for further breakpoints.</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92" name="Shape 3792"/>
        <p:cNvGrpSpPr/>
        <p:nvPr/>
      </p:nvGrpSpPr>
      <p:grpSpPr>
        <a:xfrm>
          <a:off x="0" y="0"/>
          <a:ext cx="0" cy="0"/>
          <a:chOff x="0" y="0"/>
          <a:chExt cx="0" cy="0"/>
        </a:xfrm>
      </p:grpSpPr>
      <p:sp>
        <p:nvSpPr>
          <p:cNvPr id="3793" name="Google Shape;3793;g143bf6efb0b_0_909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794" name="Google Shape;3794;g143bf6efb0b_0_909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CORRECT: Use the comment in the aggregate function() - This is correct. The comment option provides a means to associate a text string or line to the specific aggregation, this allows for you to easily associate the outputs in your logs to your aggregations.</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3" name="Shape 3813"/>
        <p:cNvGrpSpPr/>
        <p:nvPr/>
      </p:nvGrpSpPr>
      <p:grpSpPr>
        <a:xfrm>
          <a:off x="0" y="0"/>
          <a:ext cx="0" cy="0"/>
          <a:chOff x="0" y="0"/>
          <a:chExt cx="0" cy="0"/>
        </a:xfrm>
      </p:grpSpPr>
      <p:sp>
        <p:nvSpPr>
          <p:cNvPr id="3814" name="Google Shape;3814;g143bf6efb0b_0_91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815" name="Google Shape;3815;g143bf6efb0b_0_91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rgbClr val="21313C"/>
                </a:solidFill>
              </a:rPr>
              <a:t>INCORRECT: Use the MongoShell to debug the pipeline - This is incorrect. This is not a recommended approach for debugging aggregations as it is suitable for small pipelines but this tool isn’t designed to support debugging for pipelines with moderate or larger number of stages.</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rgbClr val="21313C"/>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4" name="Shape 3834"/>
        <p:cNvGrpSpPr/>
        <p:nvPr/>
      </p:nvGrpSpPr>
      <p:grpSpPr>
        <a:xfrm>
          <a:off x="0" y="0"/>
          <a:ext cx="0" cy="0"/>
          <a:chOff x="0" y="0"/>
          <a:chExt cx="0" cy="0"/>
        </a:xfrm>
      </p:grpSpPr>
      <p:sp>
        <p:nvSpPr>
          <p:cNvPr id="3835" name="Google Shape;3835;g143bf6efb0b_0_9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6" name="Google Shape;3836;g143bf6efb0b_0_9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look at the two stages that can be used at the end of an aggregation pipeline to output the results, these are $out and $merge.</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9" name="Shape 3839"/>
        <p:cNvGrpSpPr/>
        <p:nvPr/>
      </p:nvGrpSpPr>
      <p:grpSpPr>
        <a:xfrm>
          <a:off x="0" y="0"/>
          <a:ext cx="0" cy="0"/>
          <a:chOff x="0" y="0"/>
          <a:chExt cx="0" cy="0"/>
        </a:xfrm>
      </p:grpSpPr>
      <p:sp>
        <p:nvSpPr>
          <p:cNvPr id="3840" name="Google Shape;3840;g143bf6efb0b_0_9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1" name="Google Shape;3841;g143bf6efb0b_0_9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200"/>
              <a:buFont typeface="Calibri"/>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The $out stage takes the stream of documents and writes these to a collection. It cannot write to a sharded collection. It either creates a new collection or overwrites an existing collection.</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7" name="Shape 3857"/>
        <p:cNvGrpSpPr/>
        <p:nvPr/>
      </p:nvGrpSpPr>
      <p:grpSpPr>
        <a:xfrm>
          <a:off x="0" y="0"/>
          <a:ext cx="0" cy="0"/>
          <a:chOff x="0" y="0"/>
          <a:chExt cx="0" cy="0"/>
        </a:xfrm>
      </p:grpSpPr>
      <p:sp>
        <p:nvSpPr>
          <p:cNvPr id="3858" name="Google Shape;3858;g143bf6efb0b_0_91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59" name="Google Shape;3859;g143bf6efb0b_0_91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200"/>
              <a:buFont typeface="Calibri"/>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The $merge stage writes the documents from the pipeline to a collection which can be sharded. It can replace existing documents or update documents unlike $out.</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7" name="Shape 3887"/>
        <p:cNvGrpSpPr/>
        <p:nvPr/>
      </p:nvGrpSpPr>
      <p:grpSpPr>
        <a:xfrm>
          <a:off x="0" y="0"/>
          <a:ext cx="0" cy="0"/>
          <a:chOff x="0" y="0"/>
          <a:chExt cx="0" cy="0"/>
        </a:xfrm>
      </p:grpSpPr>
      <p:sp>
        <p:nvSpPr>
          <p:cNvPr id="3888" name="Google Shape;3888;g143bf6efb0b_0_9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89" name="Google Shape;3889;g143bf6efb0b_0_9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Let’s look at the two stages that can be used at the end of an aggregation pipeline to output the results, these are $out and $merge.</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2" name="Shape 3892"/>
        <p:cNvGrpSpPr/>
        <p:nvPr/>
      </p:nvGrpSpPr>
      <p:grpSpPr>
        <a:xfrm>
          <a:off x="0" y="0"/>
          <a:ext cx="0" cy="0"/>
          <a:chOff x="0" y="0"/>
          <a:chExt cx="0" cy="0"/>
        </a:xfrm>
      </p:grpSpPr>
      <p:sp>
        <p:nvSpPr>
          <p:cNvPr id="3893" name="Google Shape;3893;g143bf6efb0b_0_9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94" name="Google Shape;3894;g143bf6efb0b_0_9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Drivers provide the same functionality as available in the MongoDB Shell, however it will be idiomatic to the specific driver language.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This means it will uses the standards and conventions for that language which may mean the syntax is not exactly the same when compared with the MongoDB Shell.</a:t>
            </a: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8" name="Shape 3898"/>
        <p:cNvGrpSpPr/>
        <p:nvPr/>
      </p:nvGrpSpPr>
      <p:grpSpPr>
        <a:xfrm>
          <a:off x="0" y="0"/>
          <a:ext cx="0" cy="0"/>
          <a:chOff x="0" y="0"/>
          <a:chExt cx="0" cy="0"/>
        </a:xfrm>
      </p:grpSpPr>
      <p:sp>
        <p:nvSpPr>
          <p:cNvPr id="3899" name="Google Shape;3899;g143bf6efb0b_0_91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00" name="Google Shape;3900;g143bf6efb0b_0_91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Drivers will typically use the cursor returned from the aggregation pipeline and conduct any further processing on this data. For example, in Python the result set will be returned as an array of dictionaries which programmers can then process further as required.</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It is also possible to include either the $out or the $merge stage with a MongoDB Driver and have the output of the pipeline written to a collection.</a:t>
            </a:r>
            <a:endParaRPr>
              <a:solidFill>
                <a:schemeClr val="dk1"/>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2.jpg"/><Relationship Id="rId3" Type="http://schemas.openxmlformats.org/officeDocument/2006/relationships/image" Target="../media/image39.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2.png"/><Relationship Id="rId3" Type="http://schemas.openxmlformats.org/officeDocument/2006/relationships/image" Target="../media/image65.png"/><Relationship Id="rId4" Type="http://schemas.openxmlformats.org/officeDocument/2006/relationships/image" Target="../media/image94.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4.png"/><Relationship Id="rId3" Type="http://schemas.openxmlformats.org/officeDocument/2006/relationships/image" Target="../media/image48.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4.png"/><Relationship Id="rId3" Type="http://schemas.openxmlformats.org/officeDocument/2006/relationships/image" Target="../media/image55.png"/><Relationship Id="rId4" Type="http://schemas.openxmlformats.org/officeDocument/2006/relationships/image" Target="../media/image4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7.png"/><Relationship Id="rId3" Type="http://schemas.openxmlformats.org/officeDocument/2006/relationships/image" Target="../media/image88.png"/><Relationship Id="rId4" Type="http://schemas.openxmlformats.org/officeDocument/2006/relationships/image" Target="../media/image24.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0.png"/><Relationship Id="rId3" Type="http://schemas.openxmlformats.org/officeDocument/2006/relationships/image" Target="../media/image50.png"/><Relationship Id="rId4" Type="http://schemas.openxmlformats.org/officeDocument/2006/relationships/image" Target="../media/image93.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2.png"/><Relationship Id="rId3" Type="http://schemas.openxmlformats.org/officeDocument/2006/relationships/image" Target="../media/image52.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9.jpg"/><Relationship Id="rId3" Type="http://schemas.openxmlformats.org/officeDocument/2006/relationships/image" Target="../media/image57.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9.jpg"/><Relationship Id="rId3" Type="http://schemas.openxmlformats.org/officeDocument/2006/relationships/image" Target="../media/image54.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3.jpg"/><Relationship Id="rId3" Type="http://schemas.openxmlformats.org/officeDocument/2006/relationships/image" Target="../media/image44.pn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0.jpg"/><Relationship Id="rId3" Type="http://schemas.openxmlformats.org/officeDocument/2006/relationships/image" Target="../media/image75.pn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3.jpg"/><Relationship Id="rId3" Type="http://schemas.openxmlformats.org/officeDocument/2006/relationships/image" Target="../media/image61.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1.jpg"/><Relationship Id="rId3" Type="http://schemas.openxmlformats.org/officeDocument/2006/relationships/image" Target="../media/image52.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8.png"/><Relationship Id="rId3" Type="http://schemas.openxmlformats.org/officeDocument/2006/relationships/image" Target="../media/image76.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6.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6.png"/><Relationship Id="rId3" Type="http://schemas.openxmlformats.org/officeDocument/2006/relationships/image" Target="../media/image69.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6.pn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9.pn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8.pn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6.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2.png"/></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3.png"/><Relationship Id="rId3" Type="http://schemas.openxmlformats.org/officeDocument/2006/relationships/image" Target="../media/image72.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4.png"/><Relationship Id="rId3" Type="http://schemas.openxmlformats.org/officeDocument/2006/relationships/image" Target="../media/image72.png"/></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6.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7.png"/></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7.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6.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 Id="rId3" Type="http://schemas.openxmlformats.org/officeDocument/2006/relationships/image" Target="../media/image1.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6.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9.png"/></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9.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6.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6.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6.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6.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png"/><Relationship Id="rId3" Type="http://schemas.openxmlformats.org/officeDocument/2006/relationships/image" Target="../media/image1.png"/><Relationship Id="rId4" Type="http://schemas.openxmlformats.org/officeDocument/2006/relationships/image" Target="../media/image6.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png"/><Relationship Id="rId3" Type="http://schemas.openxmlformats.org/officeDocument/2006/relationships/image" Target="../media/image2.png"/><Relationship Id="rId4" Type="http://schemas.openxmlformats.org/officeDocument/2006/relationships/image" Target="../media/image6.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png"/><Relationship Id="rId3" Type="http://schemas.openxmlformats.org/officeDocument/2006/relationships/image" Target="../media/image2.png"/><Relationship Id="rId4" Type="http://schemas.openxmlformats.org/officeDocument/2006/relationships/image" Target="../media/image6.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png"/><Relationship Id="rId3" Type="http://schemas.openxmlformats.org/officeDocument/2006/relationships/image" Target="../media/image15.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9.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3.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 Id="rId3" Type="http://schemas.openxmlformats.org/officeDocument/2006/relationships/image" Target="../media/image16.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 Id="rId3" Type="http://schemas.openxmlformats.org/officeDocument/2006/relationships/image" Target="../media/image22.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 Id="rId3" Type="http://schemas.openxmlformats.org/officeDocument/2006/relationships/image" Target="../media/image24.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 Id="rId3" Type="http://schemas.openxmlformats.org/officeDocument/2006/relationships/image" Target="../media/image1.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 Id="rId3" Type="http://schemas.openxmlformats.org/officeDocument/2006/relationships/image" Target="../media/image25.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 Id="rId3" Type="http://schemas.openxmlformats.org/officeDocument/2006/relationships/image" Target="../media/image24.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2.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7.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8.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1.png"/><Relationship Id="rId3" Type="http://schemas.openxmlformats.org/officeDocument/2006/relationships/image" Target="../media/image6.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 Id="rId3" Type="http://schemas.openxmlformats.org/officeDocument/2006/relationships/image" Target="../media/image24.png"/><Relationship Id="rId4" Type="http://schemas.openxmlformats.org/officeDocument/2006/relationships/image" Target="../media/image34.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 Id="rId3" Type="http://schemas.openxmlformats.org/officeDocument/2006/relationships/image" Target="../media/image24.png"/><Relationship Id="rId4" Type="http://schemas.openxmlformats.org/officeDocument/2006/relationships/image" Target="../media/image51.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8.png"/><Relationship Id="rId3" Type="http://schemas.openxmlformats.org/officeDocument/2006/relationships/image" Target="../media/image21.png"/><Relationship Id="rId4" Type="http://schemas.openxmlformats.org/officeDocument/2006/relationships/image" Target="../media/image24.pn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 Id="rId3" Type="http://schemas.openxmlformats.org/officeDocument/2006/relationships/image" Target="../media/image24.png"/><Relationship Id="rId4" Type="http://schemas.openxmlformats.org/officeDocument/2006/relationships/image" Target="../media/image33.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 Id="rId3" Type="http://schemas.openxmlformats.org/officeDocument/2006/relationships/image" Target="../media/image24.png"/><Relationship Id="rId4" Type="http://schemas.openxmlformats.org/officeDocument/2006/relationships/image" Target="../media/image43.pn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5.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5.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5.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5.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674" name="Shape 674"/>
        <p:cNvGrpSpPr/>
        <p:nvPr/>
      </p:nvGrpSpPr>
      <p:grpSpPr>
        <a:xfrm>
          <a:off x="0" y="0"/>
          <a:ext cx="0" cy="0"/>
          <a:chOff x="0" y="0"/>
          <a:chExt cx="0" cy="0"/>
        </a:xfrm>
      </p:grpSpPr>
      <p:sp>
        <p:nvSpPr>
          <p:cNvPr id="675" name="Google Shape;675;p1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02"/>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7" name="Google Shape;677;p102"/>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8" name="Google Shape;678;p102"/>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79" name="Google Shape;679;p102"/>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0" name="Google Shape;680;p102"/>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681" name="Shape 681"/>
        <p:cNvGrpSpPr/>
        <p:nvPr/>
      </p:nvGrpSpPr>
      <p:grpSpPr>
        <a:xfrm>
          <a:off x="0" y="0"/>
          <a:ext cx="0" cy="0"/>
          <a:chOff x="0" y="0"/>
          <a:chExt cx="0" cy="0"/>
        </a:xfrm>
      </p:grpSpPr>
      <p:sp>
        <p:nvSpPr>
          <p:cNvPr id="682" name="Google Shape;682;p1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03"/>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84" name="Google Shape;684;p103"/>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5" name="Google Shape;685;p103"/>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686" name="Shape 686"/>
        <p:cNvGrpSpPr/>
        <p:nvPr/>
      </p:nvGrpSpPr>
      <p:grpSpPr>
        <a:xfrm>
          <a:off x="0" y="0"/>
          <a:ext cx="0" cy="0"/>
          <a:chOff x="0" y="0"/>
          <a:chExt cx="0" cy="0"/>
        </a:xfrm>
      </p:grpSpPr>
      <p:sp>
        <p:nvSpPr>
          <p:cNvPr id="687" name="Google Shape;687;p1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04"/>
          <p:cNvSpPr/>
          <p:nvPr>
            <p:ph idx="2" type="pic"/>
          </p:nvPr>
        </p:nvSpPr>
        <p:spPr>
          <a:xfrm>
            <a:off x="0" y="0"/>
            <a:ext cx="4572000" cy="5143500"/>
          </a:xfrm>
          <a:prstGeom prst="rect">
            <a:avLst/>
          </a:prstGeom>
          <a:noFill/>
          <a:ln>
            <a:noFill/>
          </a:ln>
        </p:spPr>
      </p:sp>
      <p:sp>
        <p:nvSpPr>
          <p:cNvPr id="689" name="Google Shape;689;p10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690" name="Shape 690"/>
        <p:cNvGrpSpPr/>
        <p:nvPr/>
      </p:nvGrpSpPr>
      <p:grpSpPr>
        <a:xfrm>
          <a:off x="0" y="0"/>
          <a:ext cx="0" cy="0"/>
          <a:chOff x="0" y="0"/>
          <a:chExt cx="0" cy="0"/>
        </a:xfrm>
      </p:grpSpPr>
      <p:sp>
        <p:nvSpPr>
          <p:cNvPr id="691" name="Google Shape;691;p105"/>
          <p:cNvSpPr/>
          <p:nvPr>
            <p:ph idx="2" type="pic"/>
          </p:nvPr>
        </p:nvSpPr>
        <p:spPr>
          <a:xfrm>
            <a:off x="5886100" y="0"/>
            <a:ext cx="3264300" cy="5143500"/>
          </a:xfrm>
          <a:prstGeom prst="rect">
            <a:avLst/>
          </a:prstGeom>
          <a:noFill/>
          <a:ln>
            <a:noFill/>
          </a:ln>
        </p:spPr>
      </p:sp>
      <p:sp>
        <p:nvSpPr>
          <p:cNvPr id="692" name="Google Shape;692;p105"/>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693" name="Shape 693"/>
        <p:cNvGrpSpPr/>
        <p:nvPr/>
      </p:nvGrpSpPr>
      <p:grpSpPr>
        <a:xfrm>
          <a:off x="0" y="0"/>
          <a:ext cx="0" cy="0"/>
          <a:chOff x="0" y="0"/>
          <a:chExt cx="0" cy="0"/>
        </a:xfrm>
      </p:grpSpPr>
      <p:sp>
        <p:nvSpPr>
          <p:cNvPr id="694" name="Google Shape;694;p106"/>
          <p:cNvSpPr/>
          <p:nvPr>
            <p:ph idx="2" type="pic"/>
          </p:nvPr>
        </p:nvSpPr>
        <p:spPr>
          <a:xfrm>
            <a:off x="5008275" y="0"/>
            <a:ext cx="4133100" cy="5143500"/>
          </a:xfrm>
          <a:prstGeom prst="rect">
            <a:avLst/>
          </a:prstGeom>
          <a:noFill/>
          <a:ln>
            <a:noFill/>
          </a:ln>
        </p:spPr>
      </p:sp>
      <p:sp>
        <p:nvSpPr>
          <p:cNvPr id="695" name="Google Shape;695;p10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96" name="Google Shape;696;p10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697" name="Shape 697"/>
        <p:cNvGrpSpPr/>
        <p:nvPr/>
      </p:nvGrpSpPr>
      <p:grpSpPr>
        <a:xfrm>
          <a:off x="0" y="0"/>
          <a:ext cx="0" cy="0"/>
          <a:chOff x="0" y="0"/>
          <a:chExt cx="0" cy="0"/>
        </a:xfrm>
      </p:grpSpPr>
      <p:sp>
        <p:nvSpPr>
          <p:cNvPr id="698" name="Google Shape;698;p107"/>
          <p:cNvSpPr/>
          <p:nvPr>
            <p:ph idx="2" type="pic"/>
          </p:nvPr>
        </p:nvSpPr>
        <p:spPr>
          <a:xfrm>
            <a:off x="0" y="0"/>
            <a:ext cx="4133100" cy="5143500"/>
          </a:xfrm>
          <a:prstGeom prst="rect">
            <a:avLst/>
          </a:prstGeom>
          <a:noFill/>
          <a:ln>
            <a:noFill/>
          </a:ln>
        </p:spPr>
      </p:sp>
      <p:sp>
        <p:nvSpPr>
          <p:cNvPr id="699" name="Google Shape;699;p107"/>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0" name="Google Shape;700;p107"/>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1" name="Google Shape;701;p107"/>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2" name="Google Shape;702;p107"/>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3" name="Google Shape;703;p107"/>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4" name="Google Shape;704;p107"/>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5" name="Google Shape;705;p1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706" name="Shape 706"/>
        <p:cNvGrpSpPr/>
        <p:nvPr/>
      </p:nvGrpSpPr>
      <p:grpSpPr>
        <a:xfrm>
          <a:off x="0" y="0"/>
          <a:ext cx="0" cy="0"/>
          <a:chOff x="0" y="0"/>
          <a:chExt cx="0" cy="0"/>
        </a:xfrm>
      </p:grpSpPr>
      <p:pic>
        <p:nvPicPr>
          <p:cNvPr id="707" name="Google Shape;707;p108"/>
          <p:cNvPicPr preferRelativeResize="0"/>
          <p:nvPr/>
        </p:nvPicPr>
        <p:blipFill rotWithShape="1">
          <a:blip r:embed="rId2">
            <a:alphaModFix/>
          </a:blip>
          <a:srcRect b="10902" l="0" r="0" t="14061"/>
          <a:stretch/>
        </p:blipFill>
        <p:spPr>
          <a:xfrm>
            <a:off x="0" y="0"/>
            <a:ext cx="4571999" cy="5143501"/>
          </a:xfrm>
          <a:prstGeom prst="rect">
            <a:avLst/>
          </a:prstGeom>
          <a:noFill/>
          <a:ln>
            <a:noFill/>
          </a:ln>
        </p:spPr>
      </p:pic>
      <p:pic>
        <p:nvPicPr>
          <p:cNvPr id="708" name="Google Shape;708;p108"/>
          <p:cNvPicPr preferRelativeResize="0"/>
          <p:nvPr/>
        </p:nvPicPr>
        <p:blipFill rotWithShape="1">
          <a:blip r:embed="rId3">
            <a:alphaModFix/>
          </a:blip>
          <a:srcRect b="41768" l="0" r="30376" t="12462"/>
          <a:stretch/>
        </p:blipFill>
        <p:spPr>
          <a:xfrm>
            <a:off x="1319600" y="0"/>
            <a:ext cx="7824400" cy="5143500"/>
          </a:xfrm>
          <a:prstGeom prst="rect">
            <a:avLst/>
          </a:prstGeom>
          <a:noFill/>
          <a:ln>
            <a:noFill/>
          </a:ln>
        </p:spPr>
      </p:pic>
      <p:sp>
        <p:nvSpPr>
          <p:cNvPr id="709" name="Google Shape;709;p108"/>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0" name="Google Shape;710;p108"/>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1" name="Google Shape;711;p108"/>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2" name="Google Shape;712;p108"/>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3" name="Google Shape;713;p108"/>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4" name="Google Shape;714;p108"/>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5" name="Google Shape;715;p1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716" name="Shape 716"/>
        <p:cNvGrpSpPr/>
        <p:nvPr/>
      </p:nvGrpSpPr>
      <p:grpSpPr>
        <a:xfrm>
          <a:off x="0" y="0"/>
          <a:ext cx="0" cy="0"/>
          <a:chOff x="0" y="0"/>
          <a:chExt cx="0" cy="0"/>
        </a:xfrm>
      </p:grpSpPr>
      <p:sp>
        <p:nvSpPr>
          <p:cNvPr id="717" name="Google Shape;717;p1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18" name="Google Shape;718;p109"/>
          <p:cNvPicPr preferRelativeResize="0"/>
          <p:nvPr/>
        </p:nvPicPr>
        <p:blipFill rotWithShape="1">
          <a:blip r:embed="rId2">
            <a:alphaModFix/>
          </a:blip>
          <a:srcRect b="9909" l="15735" r="5431" t="0"/>
          <a:stretch/>
        </p:blipFill>
        <p:spPr>
          <a:xfrm rot="5400000">
            <a:off x="358613" y="-377662"/>
            <a:ext cx="5153025" cy="5889300"/>
          </a:xfrm>
          <a:prstGeom prst="rect">
            <a:avLst/>
          </a:prstGeom>
          <a:noFill/>
          <a:ln>
            <a:noFill/>
          </a:ln>
        </p:spPr>
      </p:pic>
      <p:pic>
        <p:nvPicPr>
          <p:cNvPr id="719" name="Google Shape;719;p109"/>
          <p:cNvPicPr preferRelativeResize="0"/>
          <p:nvPr/>
        </p:nvPicPr>
        <p:blipFill rotWithShape="1">
          <a:blip r:embed="rId3">
            <a:alphaModFix/>
          </a:blip>
          <a:srcRect b="0" l="0" r="21978" t="23301"/>
          <a:stretch/>
        </p:blipFill>
        <p:spPr>
          <a:xfrm flipH="1">
            <a:off x="-9525" y="-9525"/>
            <a:ext cx="3716300" cy="3655077"/>
          </a:xfrm>
          <a:prstGeom prst="rect">
            <a:avLst/>
          </a:prstGeom>
          <a:noFill/>
          <a:ln>
            <a:noFill/>
          </a:ln>
        </p:spPr>
      </p:pic>
      <p:pic>
        <p:nvPicPr>
          <p:cNvPr id="720" name="Google Shape;720;p109"/>
          <p:cNvPicPr preferRelativeResize="0"/>
          <p:nvPr/>
        </p:nvPicPr>
        <p:blipFill rotWithShape="1">
          <a:blip r:embed="rId4">
            <a:alphaModFix/>
          </a:blip>
          <a:srcRect b="0" l="69" r="69" t="0"/>
          <a:stretch/>
        </p:blipFill>
        <p:spPr>
          <a:xfrm>
            <a:off x="0" y="343558"/>
            <a:ext cx="4572001" cy="4597219"/>
          </a:xfrm>
          <a:prstGeom prst="rect">
            <a:avLst/>
          </a:prstGeom>
          <a:noFill/>
          <a:ln>
            <a:noFill/>
          </a:ln>
        </p:spPr>
      </p:pic>
      <p:pic>
        <p:nvPicPr>
          <p:cNvPr id="721" name="Google Shape;721;p109"/>
          <p:cNvPicPr preferRelativeResize="0"/>
          <p:nvPr/>
        </p:nvPicPr>
        <p:blipFill rotWithShape="1">
          <a:blip r:embed="rId3">
            <a:alphaModFix/>
          </a:blip>
          <a:srcRect b="37343" l="24190" r="0" t="0"/>
          <a:stretch/>
        </p:blipFill>
        <p:spPr>
          <a:xfrm>
            <a:off x="-9522" y="2405254"/>
            <a:ext cx="3311350" cy="2738248"/>
          </a:xfrm>
          <a:prstGeom prst="rect">
            <a:avLst/>
          </a:prstGeom>
          <a:noFill/>
          <a:ln>
            <a:noFill/>
          </a:ln>
        </p:spPr>
      </p:pic>
      <p:sp>
        <p:nvSpPr>
          <p:cNvPr id="722" name="Google Shape;722;p109"/>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23" name="Google Shape;723;p109"/>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724" name="Shape 724"/>
        <p:cNvGrpSpPr/>
        <p:nvPr/>
      </p:nvGrpSpPr>
      <p:grpSpPr>
        <a:xfrm>
          <a:off x="0" y="0"/>
          <a:ext cx="0" cy="0"/>
          <a:chOff x="0" y="0"/>
          <a:chExt cx="0" cy="0"/>
        </a:xfrm>
      </p:grpSpPr>
      <p:sp>
        <p:nvSpPr>
          <p:cNvPr id="725" name="Google Shape;725;p1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26" name="Google Shape;726;p110"/>
          <p:cNvPicPr preferRelativeResize="0"/>
          <p:nvPr/>
        </p:nvPicPr>
        <p:blipFill rotWithShape="1">
          <a:blip r:embed="rId2">
            <a:alphaModFix/>
          </a:blip>
          <a:srcRect b="12917" l="0" r="16708" t="8410"/>
          <a:stretch/>
        </p:blipFill>
        <p:spPr>
          <a:xfrm>
            <a:off x="3698400" y="0"/>
            <a:ext cx="5445600" cy="5143500"/>
          </a:xfrm>
          <a:prstGeom prst="rect">
            <a:avLst/>
          </a:prstGeom>
          <a:noFill/>
          <a:ln>
            <a:noFill/>
          </a:ln>
        </p:spPr>
      </p:pic>
      <p:pic>
        <p:nvPicPr>
          <p:cNvPr id="727" name="Google Shape;727;p110"/>
          <p:cNvPicPr preferRelativeResize="0"/>
          <p:nvPr/>
        </p:nvPicPr>
        <p:blipFill rotWithShape="1">
          <a:blip r:embed="rId3">
            <a:alphaModFix/>
          </a:blip>
          <a:srcRect b="11863" l="26027" r="9943" t="0"/>
          <a:stretch/>
        </p:blipFill>
        <p:spPr>
          <a:xfrm>
            <a:off x="3858125" y="286925"/>
            <a:ext cx="5285873" cy="4856575"/>
          </a:xfrm>
          <a:prstGeom prst="rect">
            <a:avLst/>
          </a:prstGeom>
          <a:noFill/>
          <a:ln>
            <a:noFill/>
          </a:ln>
        </p:spPr>
      </p:pic>
      <p:sp>
        <p:nvSpPr>
          <p:cNvPr id="728" name="Google Shape;728;p110"/>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729" name="Shape 729"/>
        <p:cNvGrpSpPr/>
        <p:nvPr/>
      </p:nvGrpSpPr>
      <p:grpSpPr>
        <a:xfrm>
          <a:off x="0" y="0"/>
          <a:ext cx="0" cy="0"/>
          <a:chOff x="0" y="0"/>
          <a:chExt cx="0" cy="0"/>
        </a:xfrm>
      </p:grpSpPr>
      <p:pic>
        <p:nvPicPr>
          <p:cNvPr id="730" name="Google Shape;730;p111"/>
          <p:cNvPicPr preferRelativeResize="0"/>
          <p:nvPr/>
        </p:nvPicPr>
        <p:blipFill rotWithShape="1">
          <a:blip r:embed="rId2">
            <a:alphaModFix/>
          </a:blip>
          <a:srcRect b="0" l="25268" r="10858" t="37433"/>
          <a:stretch/>
        </p:blipFill>
        <p:spPr>
          <a:xfrm flipH="1" rot="5400000">
            <a:off x="4082063" y="43463"/>
            <a:ext cx="5153025" cy="5047050"/>
          </a:xfrm>
          <a:prstGeom prst="rect">
            <a:avLst/>
          </a:prstGeom>
          <a:noFill/>
          <a:ln>
            <a:noFill/>
          </a:ln>
        </p:spPr>
      </p:pic>
      <p:pic>
        <p:nvPicPr>
          <p:cNvPr id="731" name="Google Shape;731;p111"/>
          <p:cNvPicPr preferRelativeResize="0"/>
          <p:nvPr/>
        </p:nvPicPr>
        <p:blipFill rotWithShape="1">
          <a:blip r:embed="rId3">
            <a:alphaModFix/>
          </a:blip>
          <a:srcRect b="25434" l="0" r="6907" t="0"/>
          <a:stretch/>
        </p:blipFill>
        <p:spPr>
          <a:xfrm>
            <a:off x="4140975" y="1100925"/>
            <a:ext cx="5047050" cy="4042573"/>
          </a:xfrm>
          <a:prstGeom prst="rect">
            <a:avLst/>
          </a:prstGeom>
          <a:noFill/>
          <a:ln>
            <a:noFill/>
          </a:ln>
        </p:spPr>
      </p:pic>
      <p:pic>
        <p:nvPicPr>
          <p:cNvPr id="732" name="Google Shape;732;p111"/>
          <p:cNvPicPr preferRelativeResize="0"/>
          <p:nvPr/>
        </p:nvPicPr>
        <p:blipFill rotWithShape="1">
          <a:blip r:embed="rId4">
            <a:alphaModFix/>
          </a:blip>
          <a:srcRect b="0" l="0" r="-10" t="64783"/>
          <a:stretch/>
        </p:blipFill>
        <p:spPr>
          <a:xfrm flipH="1" rot="10800000">
            <a:off x="2933100" y="3609400"/>
            <a:ext cx="4356800" cy="1534100"/>
          </a:xfrm>
          <a:prstGeom prst="rect">
            <a:avLst/>
          </a:prstGeom>
          <a:noFill/>
          <a:ln>
            <a:noFill/>
          </a:ln>
        </p:spPr>
      </p:pic>
      <p:sp>
        <p:nvSpPr>
          <p:cNvPr id="733" name="Google Shape;733;p1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34" name="Google Shape;734;p111"/>
          <p:cNvPicPr preferRelativeResize="0"/>
          <p:nvPr/>
        </p:nvPicPr>
        <p:blipFill rotWithShape="1">
          <a:blip r:embed="rId4">
            <a:alphaModFix/>
          </a:blip>
          <a:srcRect b="56881" l="0" r="34227" t="0"/>
          <a:stretch/>
        </p:blipFill>
        <p:spPr>
          <a:xfrm flipH="1" rot="10800000">
            <a:off x="6316625" y="-28575"/>
            <a:ext cx="2865475" cy="1878375"/>
          </a:xfrm>
          <a:prstGeom prst="rect">
            <a:avLst/>
          </a:prstGeom>
          <a:noFill/>
          <a:ln>
            <a:noFill/>
          </a:ln>
        </p:spPr>
      </p:pic>
      <p:sp>
        <p:nvSpPr>
          <p:cNvPr id="735" name="Google Shape;735;p111"/>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36" name="Google Shape;736;p111"/>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737" name="Shape 737"/>
        <p:cNvGrpSpPr/>
        <p:nvPr/>
      </p:nvGrpSpPr>
      <p:grpSpPr>
        <a:xfrm>
          <a:off x="0" y="0"/>
          <a:ext cx="0" cy="0"/>
          <a:chOff x="0" y="0"/>
          <a:chExt cx="0" cy="0"/>
        </a:xfrm>
      </p:grpSpPr>
      <p:sp>
        <p:nvSpPr>
          <p:cNvPr id="738" name="Google Shape;738;p1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12"/>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40" name="Google Shape;740;p112"/>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741" name="Google Shape;741;p112"/>
          <p:cNvPicPr preferRelativeResize="0"/>
          <p:nvPr/>
        </p:nvPicPr>
        <p:blipFill rotWithShape="1">
          <a:blip r:embed="rId2">
            <a:alphaModFix/>
          </a:blip>
          <a:srcRect b="-11643" l="0" r="15561" t="7962"/>
          <a:stretch/>
        </p:blipFill>
        <p:spPr>
          <a:xfrm>
            <a:off x="6497825" y="0"/>
            <a:ext cx="2646175" cy="3249075"/>
          </a:xfrm>
          <a:prstGeom prst="rect">
            <a:avLst/>
          </a:prstGeom>
          <a:noFill/>
          <a:ln>
            <a:noFill/>
          </a:ln>
        </p:spPr>
      </p:pic>
      <p:pic>
        <p:nvPicPr>
          <p:cNvPr id="742" name="Google Shape;742;p112"/>
          <p:cNvPicPr preferRelativeResize="0"/>
          <p:nvPr/>
        </p:nvPicPr>
        <p:blipFill>
          <a:blip r:embed="rId3">
            <a:alphaModFix/>
          </a:blip>
          <a:stretch>
            <a:fillRect/>
          </a:stretch>
        </p:blipFill>
        <p:spPr>
          <a:xfrm>
            <a:off x="4133100" y="972774"/>
            <a:ext cx="5010901" cy="4189851"/>
          </a:xfrm>
          <a:prstGeom prst="rect">
            <a:avLst/>
          </a:prstGeom>
          <a:noFill/>
          <a:ln>
            <a:noFill/>
          </a:ln>
        </p:spPr>
      </p:pic>
      <p:pic>
        <p:nvPicPr>
          <p:cNvPr id="743" name="Google Shape;743;p112"/>
          <p:cNvPicPr preferRelativeResize="0"/>
          <p:nvPr/>
        </p:nvPicPr>
        <p:blipFill rotWithShape="1">
          <a:blip r:embed="rId4">
            <a:alphaModFix/>
          </a:blip>
          <a:srcRect b="37197" l="60" r="66284" t="0"/>
          <a:stretch/>
        </p:blipFill>
        <p:spPr>
          <a:xfrm flipH="1" rot="-5400000">
            <a:off x="6650638" y="2659663"/>
            <a:ext cx="1766525" cy="32964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744" name="Shape 744"/>
        <p:cNvGrpSpPr/>
        <p:nvPr/>
      </p:nvGrpSpPr>
      <p:grpSpPr>
        <a:xfrm>
          <a:off x="0" y="0"/>
          <a:ext cx="0" cy="0"/>
          <a:chOff x="0" y="0"/>
          <a:chExt cx="0" cy="0"/>
        </a:xfrm>
      </p:grpSpPr>
      <p:sp>
        <p:nvSpPr>
          <p:cNvPr id="745" name="Google Shape;745;p1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46" name="Google Shape;746;p113"/>
          <p:cNvPicPr preferRelativeResize="0"/>
          <p:nvPr/>
        </p:nvPicPr>
        <p:blipFill rotWithShape="1">
          <a:blip r:embed="rId2">
            <a:alphaModFix/>
          </a:blip>
          <a:srcRect b="16268" l="10028" r="10631" t="0"/>
          <a:stretch/>
        </p:blipFill>
        <p:spPr>
          <a:xfrm rot="5400000">
            <a:off x="124588" y="-181737"/>
            <a:ext cx="5181600" cy="5468875"/>
          </a:xfrm>
          <a:prstGeom prst="rect">
            <a:avLst/>
          </a:prstGeom>
          <a:noFill/>
          <a:ln>
            <a:noFill/>
          </a:ln>
        </p:spPr>
      </p:pic>
      <p:pic>
        <p:nvPicPr>
          <p:cNvPr id="747" name="Google Shape;747;p113"/>
          <p:cNvPicPr preferRelativeResize="0"/>
          <p:nvPr/>
        </p:nvPicPr>
        <p:blipFill rotWithShape="1">
          <a:blip r:embed="rId3">
            <a:alphaModFix/>
          </a:blip>
          <a:srcRect b="0" l="12640" r="0" t="30690"/>
          <a:stretch/>
        </p:blipFill>
        <p:spPr>
          <a:xfrm>
            <a:off x="0" y="0"/>
            <a:ext cx="4574175" cy="3629050"/>
          </a:xfrm>
          <a:prstGeom prst="rect">
            <a:avLst/>
          </a:prstGeom>
          <a:noFill/>
          <a:ln>
            <a:noFill/>
          </a:ln>
        </p:spPr>
      </p:pic>
      <p:pic>
        <p:nvPicPr>
          <p:cNvPr id="748" name="Google Shape;748;p113"/>
          <p:cNvPicPr preferRelativeResize="0"/>
          <p:nvPr/>
        </p:nvPicPr>
        <p:blipFill rotWithShape="1">
          <a:blip r:embed="rId4">
            <a:alphaModFix/>
          </a:blip>
          <a:srcRect b="8475" l="10176" r="0" t="591"/>
          <a:stretch/>
        </p:blipFill>
        <p:spPr>
          <a:xfrm>
            <a:off x="0" y="691950"/>
            <a:ext cx="5017774" cy="4451550"/>
          </a:xfrm>
          <a:prstGeom prst="rect">
            <a:avLst/>
          </a:prstGeom>
          <a:noFill/>
          <a:ln>
            <a:noFill/>
          </a:ln>
        </p:spPr>
      </p:pic>
      <p:pic>
        <p:nvPicPr>
          <p:cNvPr id="749" name="Google Shape;749;p113"/>
          <p:cNvPicPr preferRelativeResize="0"/>
          <p:nvPr/>
        </p:nvPicPr>
        <p:blipFill rotWithShape="1">
          <a:blip r:embed="rId3">
            <a:alphaModFix/>
          </a:blip>
          <a:srcRect b="68776" l="0" r="0" t="0"/>
          <a:stretch/>
        </p:blipFill>
        <p:spPr>
          <a:xfrm>
            <a:off x="546625" y="2963350"/>
            <a:ext cx="6982300" cy="2180150"/>
          </a:xfrm>
          <a:prstGeom prst="rect">
            <a:avLst/>
          </a:prstGeom>
          <a:noFill/>
          <a:ln>
            <a:noFill/>
          </a:ln>
        </p:spPr>
      </p:pic>
      <p:sp>
        <p:nvSpPr>
          <p:cNvPr id="750" name="Google Shape;750;p113"/>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51" name="Google Shape;751;p113"/>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752" name="Shape 752"/>
        <p:cNvGrpSpPr/>
        <p:nvPr/>
      </p:nvGrpSpPr>
      <p:grpSpPr>
        <a:xfrm>
          <a:off x="0" y="0"/>
          <a:ext cx="0" cy="0"/>
          <a:chOff x="0" y="0"/>
          <a:chExt cx="0" cy="0"/>
        </a:xfrm>
      </p:grpSpPr>
      <p:sp>
        <p:nvSpPr>
          <p:cNvPr id="753" name="Google Shape;753;p1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54" name="Google Shape;754;p114"/>
          <p:cNvPicPr preferRelativeResize="0"/>
          <p:nvPr/>
        </p:nvPicPr>
        <p:blipFill rotWithShape="1">
          <a:blip r:embed="rId2">
            <a:alphaModFix/>
          </a:blip>
          <a:srcRect b="1970" l="5678" r="0" t="0"/>
          <a:stretch/>
        </p:blipFill>
        <p:spPr>
          <a:xfrm>
            <a:off x="-19050" y="787175"/>
            <a:ext cx="4152149" cy="4356325"/>
          </a:xfrm>
          <a:prstGeom prst="rect">
            <a:avLst/>
          </a:prstGeom>
          <a:noFill/>
          <a:ln>
            <a:noFill/>
          </a:ln>
        </p:spPr>
      </p:pic>
      <p:pic>
        <p:nvPicPr>
          <p:cNvPr id="755" name="Google Shape;755;p114"/>
          <p:cNvPicPr preferRelativeResize="0"/>
          <p:nvPr/>
        </p:nvPicPr>
        <p:blipFill rotWithShape="1">
          <a:blip r:embed="rId3">
            <a:alphaModFix/>
          </a:blip>
          <a:srcRect b="35090" l="0" r="15002" t="71"/>
          <a:stretch/>
        </p:blipFill>
        <p:spPr>
          <a:xfrm rot="5400000">
            <a:off x="-591612" y="896488"/>
            <a:ext cx="4829100" cy="3683975"/>
          </a:xfrm>
          <a:prstGeom prst="rect">
            <a:avLst/>
          </a:prstGeom>
          <a:noFill/>
          <a:ln>
            <a:noFill/>
          </a:ln>
        </p:spPr>
      </p:pic>
      <p:pic>
        <p:nvPicPr>
          <p:cNvPr id="756" name="Google Shape;756;p114"/>
          <p:cNvPicPr preferRelativeResize="0"/>
          <p:nvPr/>
        </p:nvPicPr>
        <p:blipFill rotWithShape="1">
          <a:blip r:embed="rId2">
            <a:alphaModFix/>
          </a:blip>
          <a:srcRect b="43788" l="6112" r="49435" t="0"/>
          <a:stretch/>
        </p:blipFill>
        <p:spPr>
          <a:xfrm>
            <a:off x="0" y="787175"/>
            <a:ext cx="1956824" cy="2497976"/>
          </a:xfrm>
          <a:prstGeom prst="rect">
            <a:avLst/>
          </a:prstGeom>
          <a:noFill/>
          <a:ln>
            <a:noFill/>
          </a:ln>
        </p:spPr>
      </p:pic>
      <p:sp>
        <p:nvSpPr>
          <p:cNvPr id="757" name="Google Shape;757;p114"/>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758" name="Shape 758"/>
        <p:cNvGrpSpPr/>
        <p:nvPr/>
      </p:nvGrpSpPr>
      <p:grpSpPr>
        <a:xfrm>
          <a:off x="0" y="0"/>
          <a:ext cx="0" cy="0"/>
          <a:chOff x="0" y="0"/>
          <a:chExt cx="0" cy="0"/>
        </a:xfrm>
      </p:grpSpPr>
      <p:sp>
        <p:nvSpPr>
          <p:cNvPr id="759" name="Google Shape;759;p1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60" name="Google Shape;760;p115"/>
          <p:cNvPicPr preferRelativeResize="0"/>
          <p:nvPr/>
        </p:nvPicPr>
        <p:blipFill rotWithShape="1">
          <a:blip r:embed="rId2">
            <a:alphaModFix/>
          </a:blip>
          <a:srcRect b="5227" l="23576" r="2096" t="9499"/>
          <a:stretch/>
        </p:blipFill>
        <p:spPr>
          <a:xfrm>
            <a:off x="0" y="0"/>
            <a:ext cx="5978525" cy="5143500"/>
          </a:xfrm>
          <a:prstGeom prst="rect">
            <a:avLst/>
          </a:prstGeom>
          <a:noFill/>
          <a:ln>
            <a:noFill/>
          </a:ln>
        </p:spPr>
      </p:pic>
      <p:pic>
        <p:nvPicPr>
          <p:cNvPr id="761" name="Google Shape;761;p115"/>
          <p:cNvPicPr preferRelativeResize="0"/>
          <p:nvPr/>
        </p:nvPicPr>
        <p:blipFill rotWithShape="1">
          <a:blip r:embed="rId3">
            <a:alphaModFix/>
          </a:blip>
          <a:srcRect b="49" l="16597" r="34926" t="378"/>
          <a:stretch/>
        </p:blipFill>
        <p:spPr>
          <a:xfrm rot="5400000">
            <a:off x="2595562" y="-1395413"/>
            <a:ext cx="5153025" cy="7943851"/>
          </a:xfrm>
          <a:prstGeom prst="rect">
            <a:avLst/>
          </a:prstGeom>
          <a:noFill/>
          <a:ln>
            <a:noFill/>
          </a:ln>
        </p:spPr>
      </p:pic>
      <p:sp>
        <p:nvSpPr>
          <p:cNvPr id="762" name="Google Shape;762;p115"/>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15"/>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764" name="Google Shape;764;p115"/>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765" name="Shape 765"/>
        <p:cNvGrpSpPr/>
        <p:nvPr/>
      </p:nvGrpSpPr>
      <p:grpSpPr>
        <a:xfrm>
          <a:off x="0" y="0"/>
          <a:ext cx="0" cy="0"/>
          <a:chOff x="0" y="0"/>
          <a:chExt cx="0" cy="0"/>
        </a:xfrm>
      </p:grpSpPr>
      <p:sp>
        <p:nvSpPr>
          <p:cNvPr id="766" name="Google Shape;766;p1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16"/>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68" name="Google Shape;768;p116"/>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769" name="Google Shape;769;p116"/>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70" name="Google Shape;770;p116"/>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771" name="Google Shape;771;p116"/>
          <p:cNvPicPr preferRelativeResize="0"/>
          <p:nvPr/>
        </p:nvPicPr>
        <p:blipFill rotWithShape="1">
          <a:blip r:embed="rId2">
            <a:alphaModFix/>
          </a:blip>
          <a:srcRect b="0" l="26921" r="25208" t="0"/>
          <a:stretch/>
        </p:blipFill>
        <p:spPr>
          <a:xfrm>
            <a:off x="0" y="0"/>
            <a:ext cx="3691551" cy="5143499"/>
          </a:xfrm>
          <a:prstGeom prst="rect">
            <a:avLst/>
          </a:prstGeom>
          <a:noFill/>
          <a:ln>
            <a:noFill/>
          </a:ln>
        </p:spPr>
      </p:pic>
      <p:pic>
        <p:nvPicPr>
          <p:cNvPr id="772" name="Google Shape;772;p116"/>
          <p:cNvPicPr preferRelativeResize="0"/>
          <p:nvPr/>
        </p:nvPicPr>
        <p:blipFill rotWithShape="1">
          <a:blip r:embed="rId3">
            <a:alphaModFix/>
          </a:blip>
          <a:srcRect b="0" l="37942" r="0" t="5900"/>
          <a:stretch/>
        </p:blipFill>
        <p:spPr>
          <a:xfrm flipH="1" rot="10800000">
            <a:off x="0" y="232325"/>
            <a:ext cx="3245775" cy="49217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773" name="Shape 773"/>
        <p:cNvGrpSpPr/>
        <p:nvPr/>
      </p:nvGrpSpPr>
      <p:grpSpPr>
        <a:xfrm>
          <a:off x="0" y="0"/>
          <a:ext cx="0" cy="0"/>
          <a:chOff x="0" y="0"/>
          <a:chExt cx="0" cy="0"/>
        </a:xfrm>
      </p:grpSpPr>
      <p:sp>
        <p:nvSpPr>
          <p:cNvPr id="774" name="Google Shape;774;p1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75" name="Google Shape;775;p117"/>
          <p:cNvPicPr preferRelativeResize="0"/>
          <p:nvPr/>
        </p:nvPicPr>
        <p:blipFill rotWithShape="1">
          <a:blip r:embed="rId2">
            <a:alphaModFix/>
          </a:blip>
          <a:srcRect b="0" l="30973" r="21191" t="0"/>
          <a:stretch/>
        </p:blipFill>
        <p:spPr>
          <a:xfrm>
            <a:off x="2" y="0"/>
            <a:ext cx="3691551" cy="5143501"/>
          </a:xfrm>
          <a:prstGeom prst="rect">
            <a:avLst/>
          </a:prstGeom>
          <a:noFill/>
          <a:ln>
            <a:noFill/>
          </a:ln>
        </p:spPr>
      </p:pic>
      <p:pic>
        <p:nvPicPr>
          <p:cNvPr id="776" name="Google Shape;776;p117"/>
          <p:cNvPicPr preferRelativeResize="0"/>
          <p:nvPr/>
        </p:nvPicPr>
        <p:blipFill rotWithShape="1">
          <a:blip r:embed="rId3">
            <a:alphaModFix/>
          </a:blip>
          <a:srcRect b="9" l="35546" r="0" t="9"/>
          <a:stretch/>
        </p:blipFill>
        <p:spPr>
          <a:xfrm rot="10800000">
            <a:off x="643650" y="323925"/>
            <a:ext cx="3048525" cy="4728500"/>
          </a:xfrm>
          <a:prstGeom prst="rect">
            <a:avLst/>
          </a:prstGeom>
          <a:noFill/>
          <a:ln>
            <a:noFill/>
          </a:ln>
        </p:spPr>
      </p:pic>
      <p:sp>
        <p:nvSpPr>
          <p:cNvPr id="777" name="Google Shape;777;p117"/>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778" name="Shape 778"/>
        <p:cNvGrpSpPr/>
        <p:nvPr/>
      </p:nvGrpSpPr>
      <p:grpSpPr>
        <a:xfrm>
          <a:off x="0" y="0"/>
          <a:ext cx="0" cy="0"/>
          <a:chOff x="0" y="0"/>
          <a:chExt cx="0" cy="0"/>
        </a:xfrm>
      </p:grpSpPr>
      <p:sp>
        <p:nvSpPr>
          <p:cNvPr id="779" name="Google Shape;779;p1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80" name="Google Shape;780;p118"/>
          <p:cNvPicPr preferRelativeResize="0"/>
          <p:nvPr/>
        </p:nvPicPr>
        <p:blipFill rotWithShape="1">
          <a:blip r:embed="rId2">
            <a:alphaModFix/>
          </a:blip>
          <a:srcRect b="0" l="28816" r="29035" t="0"/>
          <a:stretch/>
        </p:blipFill>
        <p:spPr>
          <a:xfrm>
            <a:off x="0" y="0"/>
            <a:ext cx="3252623" cy="5143501"/>
          </a:xfrm>
          <a:prstGeom prst="rect">
            <a:avLst/>
          </a:prstGeom>
          <a:noFill/>
          <a:ln>
            <a:noFill/>
          </a:ln>
        </p:spPr>
      </p:pic>
      <p:pic>
        <p:nvPicPr>
          <p:cNvPr id="781" name="Google Shape;781;p118"/>
          <p:cNvPicPr preferRelativeResize="0"/>
          <p:nvPr/>
        </p:nvPicPr>
        <p:blipFill rotWithShape="1">
          <a:blip r:embed="rId3">
            <a:alphaModFix/>
          </a:blip>
          <a:srcRect b="0" l="33699" r="2414" t="5365"/>
          <a:stretch/>
        </p:blipFill>
        <p:spPr>
          <a:xfrm rot="10800000">
            <a:off x="2499" y="337227"/>
            <a:ext cx="3244676" cy="4806123"/>
          </a:xfrm>
          <a:prstGeom prst="rect">
            <a:avLst/>
          </a:prstGeom>
          <a:noFill/>
          <a:ln>
            <a:noFill/>
          </a:ln>
        </p:spPr>
      </p:pic>
      <p:sp>
        <p:nvSpPr>
          <p:cNvPr id="782" name="Google Shape;782;p118"/>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3" name="Google Shape;783;p118"/>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784" name="Shape 784"/>
        <p:cNvGrpSpPr/>
        <p:nvPr/>
      </p:nvGrpSpPr>
      <p:grpSpPr>
        <a:xfrm>
          <a:off x="0" y="0"/>
          <a:ext cx="0" cy="0"/>
          <a:chOff x="0" y="0"/>
          <a:chExt cx="0" cy="0"/>
        </a:xfrm>
      </p:grpSpPr>
      <p:sp>
        <p:nvSpPr>
          <p:cNvPr id="785" name="Google Shape;785;p1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19"/>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7" name="Google Shape;787;p119"/>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788" name="Google Shape;788;p119"/>
          <p:cNvPicPr preferRelativeResize="0"/>
          <p:nvPr/>
        </p:nvPicPr>
        <p:blipFill rotWithShape="1">
          <a:blip r:embed="rId2">
            <a:alphaModFix/>
          </a:blip>
          <a:srcRect b="0" l="26770" r="25304" t="0"/>
          <a:stretch/>
        </p:blipFill>
        <p:spPr>
          <a:xfrm>
            <a:off x="-2" y="0"/>
            <a:ext cx="3698401" cy="5143501"/>
          </a:xfrm>
          <a:prstGeom prst="rect">
            <a:avLst/>
          </a:prstGeom>
          <a:noFill/>
          <a:ln>
            <a:noFill/>
          </a:ln>
        </p:spPr>
      </p:pic>
      <p:pic>
        <p:nvPicPr>
          <p:cNvPr id="789" name="Google Shape;789;p119"/>
          <p:cNvPicPr preferRelativeResize="0"/>
          <p:nvPr/>
        </p:nvPicPr>
        <p:blipFill rotWithShape="1">
          <a:blip r:embed="rId3">
            <a:alphaModFix/>
          </a:blip>
          <a:srcRect b="12252" l="0" r="12441" t="16880"/>
          <a:stretch/>
        </p:blipFill>
        <p:spPr>
          <a:xfrm rot="5400000">
            <a:off x="-434937" y="1019313"/>
            <a:ext cx="4563050" cy="36931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790" name="Shape 790"/>
        <p:cNvGrpSpPr/>
        <p:nvPr/>
      </p:nvGrpSpPr>
      <p:grpSpPr>
        <a:xfrm>
          <a:off x="0" y="0"/>
          <a:ext cx="0" cy="0"/>
          <a:chOff x="0" y="0"/>
          <a:chExt cx="0" cy="0"/>
        </a:xfrm>
      </p:grpSpPr>
      <p:sp>
        <p:nvSpPr>
          <p:cNvPr id="791" name="Google Shape;791;p1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92" name="Google Shape;792;p120"/>
          <p:cNvPicPr preferRelativeResize="0"/>
          <p:nvPr/>
        </p:nvPicPr>
        <p:blipFill rotWithShape="1">
          <a:blip r:embed="rId2">
            <a:alphaModFix/>
          </a:blip>
          <a:srcRect b="0" l="13347" r="38621" t="0"/>
          <a:stretch/>
        </p:blipFill>
        <p:spPr>
          <a:xfrm>
            <a:off x="0" y="0"/>
            <a:ext cx="3698401" cy="5143499"/>
          </a:xfrm>
          <a:prstGeom prst="rect">
            <a:avLst/>
          </a:prstGeom>
          <a:noFill/>
          <a:ln>
            <a:noFill/>
          </a:ln>
        </p:spPr>
      </p:pic>
      <p:pic>
        <p:nvPicPr>
          <p:cNvPr id="793" name="Google Shape;793;p120"/>
          <p:cNvPicPr preferRelativeResize="0"/>
          <p:nvPr/>
        </p:nvPicPr>
        <p:blipFill rotWithShape="1">
          <a:blip r:embed="rId3">
            <a:alphaModFix/>
          </a:blip>
          <a:srcRect b="10992" l="31838" r="0" t="0"/>
          <a:stretch/>
        </p:blipFill>
        <p:spPr>
          <a:xfrm flipH="1">
            <a:off x="422225" y="865275"/>
            <a:ext cx="3276175" cy="4278225"/>
          </a:xfrm>
          <a:prstGeom prst="rect">
            <a:avLst/>
          </a:prstGeom>
          <a:noFill/>
          <a:ln>
            <a:noFill/>
          </a:ln>
        </p:spPr>
      </p:pic>
      <p:sp>
        <p:nvSpPr>
          <p:cNvPr id="794" name="Google Shape;794;p120"/>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95" name="Google Shape;795;p120"/>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796" name="Shape 796"/>
        <p:cNvGrpSpPr/>
        <p:nvPr/>
      </p:nvGrpSpPr>
      <p:grpSpPr>
        <a:xfrm>
          <a:off x="0" y="0"/>
          <a:ext cx="0" cy="0"/>
          <a:chOff x="0" y="0"/>
          <a:chExt cx="0" cy="0"/>
        </a:xfrm>
      </p:grpSpPr>
      <p:pic>
        <p:nvPicPr>
          <p:cNvPr id="797" name="Google Shape;797;p121"/>
          <p:cNvPicPr preferRelativeResize="0"/>
          <p:nvPr/>
        </p:nvPicPr>
        <p:blipFill rotWithShape="1">
          <a:blip r:embed="rId2">
            <a:alphaModFix/>
          </a:blip>
          <a:srcRect b="0" l="0" r="25328" t="6924"/>
          <a:stretch/>
        </p:blipFill>
        <p:spPr>
          <a:xfrm flipH="1" rot="10800000">
            <a:off x="5011650" y="0"/>
            <a:ext cx="4141875" cy="5162550"/>
          </a:xfrm>
          <a:prstGeom prst="rect">
            <a:avLst/>
          </a:prstGeom>
          <a:noFill/>
          <a:ln>
            <a:noFill/>
          </a:ln>
        </p:spPr>
      </p:pic>
      <p:pic>
        <p:nvPicPr>
          <p:cNvPr id="798" name="Google Shape;798;p121"/>
          <p:cNvPicPr preferRelativeResize="0"/>
          <p:nvPr/>
        </p:nvPicPr>
        <p:blipFill rotWithShape="1">
          <a:blip r:embed="rId3">
            <a:alphaModFix/>
          </a:blip>
          <a:srcRect b="0" l="0" r="16991" t="9999"/>
          <a:stretch/>
        </p:blipFill>
        <p:spPr>
          <a:xfrm>
            <a:off x="5281250" y="615750"/>
            <a:ext cx="3872277" cy="4534927"/>
          </a:xfrm>
          <a:prstGeom prst="rect">
            <a:avLst/>
          </a:prstGeom>
          <a:noFill/>
          <a:ln>
            <a:noFill/>
          </a:ln>
        </p:spPr>
      </p:pic>
      <p:sp>
        <p:nvSpPr>
          <p:cNvPr id="799" name="Google Shape;799;p1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2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1" name="Google Shape;801;p12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2" name="Google Shape;802;p12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03" name="Google Shape;803;p12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54" name="Shape 54"/>
        <p:cNvGrpSpPr/>
        <p:nvPr/>
      </p:nvGrpSpPr>
      <p:grpSpPr>
        <a:xfrm>
          <a:off x="0" y="0"/>
          <a:ext cx="0" cy="0"/>
          <a:chOff x="0" y="0"/>
          <a:chExt cx="0" cy="0"/>
        </a:xfrm>
      </p:grpSpPr>
      <p:pic>
        <p:nvPicPr>
          <p:cNvPr id="55" name="Google Shape;55;p14"/>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56" name="Google Shape;56;p14"/>
          <p:cNvPicPr preferRelativeResize="0"/>
          <p:nvPr/>
        </p:nvPicPr>
        <p:blipFill rotWithShape="1">
          <a:blip r:embed="rId3">
            <a:alphaModFix/>
          </a:blip>
          <a:srcRect b="0" l="29873" r="0" t="36768"/>
          <a:stretch/>
        </p:blipFill>
        <p:spPr>
          <a:xfrm rot="5400000">
            <a:off x="4781688" y="188488"/>
            <a:ext cx="4607950" cy="4154775"/>
          </a:xfrm>
          <a:prstGeom prst="rect">
            <a:avLst/>
          </a:prstGeom>
          <a:noFill/>
          <a:ln>
            <a:noFill/>
          </a:ln>
        </p:spPr>
      </p:pic>
      <p:sp>
        <p:nvSpPr>
          <p:cNvPr id="57" name="Google Shape;57;p14"/>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8" name="Google Shape;58;p1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0" name="Google Shape;60;p14"/>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61" name="Google Shape;61;p14"/>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2" name="Google Shape;62;p14"/>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3" name="Google Shape;63;p14"/>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804" name="Shape 804"/>
        <p:cNvGrpSpPr/>
        <p:nvPr/>
      </p:nvGrpSpPr>
      <p:grpSpPr>
        <a:xfrm>
          <a:off x="0" y="0"/>
          <a:ext cx="0" cy="0"/>
          <a:chOff x="0" y="0"/>
          <a:chExt cx="0" cy="0"/>
        </a:xfrm>
      </p:grpSpPr>
      <p:pic>
        <p:nvPicPr>
          <p:cNvPr id="805" name="Google Shape;805;p122"/>
          <p:cNvPicPr preferRelativeResize="0"/>
          <p:nvPr/>
        </p:nvPicPr>
        <p:blipFill rotWithShape="1">
          <a:blip r:embed="rId2">
            <a:alphaModFix/>
          </a:blip>
          <a:srcRect b="0" l="4050" r="11568" t="25144"/>
          <a:stretch/>
        </p:blipFill>
        <p:spPr>
          <a:xfrm rot="5400000">
            <a:off x="4281900" y="290925"/>
            <a:ext cx="5153025" cy="4571175"/>
          </a:xfrm>
          <a:prstGeom prst="rect">
            <a:avLst/>
          </a:prstGeom>
          <a:noFill/>
          <a:ln>
            <a:noFill/>
          </a:ln>
        </p:spPr>
      </p:pic>
      <p:sp>
        <p:nvSpPr>
          <p:cNvPr id="806" name="Google Shape;806;p1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22"/>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8" name="Google Shape;808;p122"/>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9" name="Google Shape;809;p122"/>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10" name="Google Shape;810;p122"/>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811" name="Google Shape;811;p122"/>
          <p:cNvPicPr preferRelativeResize="0"/>
          <p:nvPr/>
        </p:nvPicPr>
        <p:blipFill rotWithShape="1">
          <a:blip r:embed="rId3">
            <a:alphaModFix/>
          </a:blip>
          <a:srcRect b="0" l="23008" r="31832" t="0"/>
          <a:stretch/>
        </p:blipFill>
        <p:spPr>
          <a:xfrm>
            <a:off x="5521924" y="814975"/>
            <a:ext cx="3622077" cy="44099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812" name="Shape 812"/>
        <p:cNvGrpSpPr/>
        <p:nvPr/>
      </p:nvGrpSpPr>
      <p:grpSpPr>
        <a:xfrm>
          <a:off x="0" y="0"/>
          <a:ext cx="0" cy="0"/>
          <a:chOff x="0" y="0"/>
          <a:chExt cx="0" cy="0"/>
        </a:xfrm>
      </p:grpSpPr>
      <p:sp>
        <p:nvSpPr>
          <p:cNvPr id="813" name="Google Shape;813;p123"/>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14" name="Google Shape;814;p123"/>
          <p:cNvPicPr preferRelativeResize="0"/>
          <p:nvPr/>
        </p:nvPicPr>
        <p:blipFill rotWithShape="1">
          <a:blip r:embed="rId2">
            <a:alphaModFix/>
          </a:blip>
          <a:srcRect b="0" l="0" r="17197" t="9999"/>
          <a:stretch/>
        </p:blipFill>
        <p:spPr>
          <a:xfrm>
            <a:off x="5281250" y="615750"/>
            <a:ext cx="3862749" cy="4534927"/>
          </a:xfrm>
          <a:prstGeom prst="rect">
            <a:avLst/>
          </a:prstGeom>
          <a:noFill/>
          <a:ln>
            <a:noFill/>
          </a:ln>
        </p:spPr>
      </p:pic>
      <p:sp>
        <p:nvSpPr>
          <p:cNvPr id="815" name="Google Shape;815;p1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23"/>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17" name="Google Shape;817;p123"/>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818" name="Shape 818"/>
        <p:cNvGrpSpPr/>
        <p:nvPr/>
      </p:nvGrpSpPr>
      <p:grpSpPr>
        <a:xfrm>
          <a:off x="0" y="0"/>
          <a:ext cx="0" cy="0"/>
          <a:chOff x="0" y="0"/>
          <a:chExt cx="0" cy="0"/>
        </a:xfrm>
      </p:grpSpPr>
      <p:sp>
        <p:nvSpPr>
          <p:cNvPr id="819" name="Google Shape;819;p124"/>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21" name="Google Shape;821;p124"/>
          <p:cNvPicPr preferRelativeResize="0"/>
          <p:nvPr/>
        </p:nvPicPr>
        <p:blipFill rotWithShape="1">
          <a:blip r:embed="rId2">
            <a:alphaModFix/>
          </a:blip>
          <a:srcRect b="0" l="23008" r="31832" t="0"/>
          <a:stretch/>
        </p:blipFill>
        <p:spPr>
          <a:xfrm>
            <a:off x="5521924" y="814975"/>
            <a:ext cx="3622077" cy="4409900"/>
          </a:xfrm>
          <a:prstGeom prst="rect">
            <a:avLst/>
          </a:prstGeom>
          <a:noFill/>
          <a:ln>
            <a:noFill/>
          </a:ln>
        </p:spPr>
      </p:pic>
      <p:sp>
        <p:nvSpPr>
          <p:cNvPr id="822" name="Google Shape;822;p124"/>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23" name="Google Shape;823;p124"/>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824" name="Shape 824"/>
        <p:cNvGrpSpPr/>
        <p:nvPr/>
      </p:nvGrpSpPr>
      <p:grpSpPr>
        <a:xfrm>
          <a:off x="0" y="0"/>
          <a:ext cx="0" cy="0"/>
          <a:chOff x="0" y="0"/>
          <a:chExt cx="0" cy="0"/>
        </a:xfrm>
      </p:grpSpPr>
      <p:pic>
        <p:nvPicPr>
          <p:cNvPr id="825" name="Google Shape;825;p125"/>
          <p:cNvPicPr preferRelativeResize="0"/>
          <p:nvPr/>
        </p:nvPicPr>
        <p:blipFill rotWithShape="1">
          <a:blip r:embed="rId2">
            <a:alphaModFix/>
          </a:blip>
          <a:srcRect b="-132" l="18633" r="0" t="5623"/>
          <a:stretch/>
        </p:blipFill>
        <p:spPr>
          <a:xfrm flipH="1" rot="10800000">
            <a:off x="-57150" y="313875"/>
            <a:ext cx="4191000" cy="4867725"/>
          </a:xfrm>
          <a:prstGeom prst="rect">
            <a:avLst/>
          </a:prstGeom>
          <a:noFill/>
          <a:ln>
            <a:noFill/>
          </a:ln>
        </p:spPr>
      </p:pic>
      <p:sp>
        <p:nvSpPr>
          <p:cNvPr id="826" name="Google Shape;826;p125"/>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7" name="Google Shape;827;p1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25"/>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9" name="Google Shape;829;p125"/>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0" name="Google Shape;830;p125"/>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1" name="Google Shape;831;p125"/>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32" name="Google Shape;832;p125"/>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833" name="Shape 833"/>
        <p:cNvGrpSpPr/>
        <p:nvPr/>
      </p:nvGrpSpPr>
      <p:grpSpPr>
        <a:xfrm>
          <a:off x="0" y="0"/>
          <a:ext cx="0" cy="0"/>
          <a:chOff x="0" y="0"/>
          <a:chExt cx="0" cy="0"/>
        </a:xfrm>
      </p:grpSpPr>
      <p:pic>
        <p:nvPicPr>
          <p:cNvPr id="834" name="Google Shape;834;p126"/>
          <p:cNvPicPr preferRelativeResize="0"/>
          <p:nvPr/>
        </p:nvPicPr>
        <p:blipFill rotWithShape="1">
          <a:blip r:embed="rId2">
            <a:alphaModFix/>
          </a:blip>
          <a:srcRect b="36128" l="0" r="25562" t="7137"/>
          <a:stretch/>
        </p:blipFill>
        <p:spPr>
          <a:xfrm flipH="1">
            <a:off x="0" y="0"/>
            <a:ext cx="6748275" cy="5143500"/>
          </a:xfrm>
          <a:prstGeom prst="rect">
            <a:avLst/>
          </a:prstGeom>
          <a:noFill/>
          <a:ln>
            <a:noFill/>
          </a:ln>
        </p:spPr>
      </p:pic>
      <p:sp>
        <p:nvSpPr>
          <p:cNvPr id="835" name="Google Shape;835;p1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26"/>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7" name="Google Shape;837;p126"/>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8" name="Google Shape;838;p126"/>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39" name="Google Shape;839;p126"/>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840" name="Google Shape;840;p126"/>
          <p:cNvSpPr/>
          <p:nvPr>
            <p:ph idx="4" type="pic"/>
          </p:nvPr>
        </p:nvSpPr>
        <p:spPr>
          <a:xfrm>
            <a:off x="4343400" y="612648"/>
            <a:ext cx="1755600" cy="1865400"/>
          </a:xfrm>
          <a:prstGeom prst="roundRect">
            <a:avLst>
              <a:gd fmla="val 16667" name="adj"/>
            </a:avLst>
          </a:prstGeom>
          <a:noFill/>
          <a:ln>
            <a:noFill/>
          </a:ln>
        </p:spPr>
      </p:sp>
      <p:sp>
        <p:nvSpPr>
          <p:cNvPr id="841" name="Google Shape;841;p126"/>
          <p:cNvSpPr/>
          <p:nvPr>
            <p:ph idx="5" type="pic"/>
          </p:nvPr>
        </p:nvSpPr>
        <p:spPr>
          <a:xfrm>
            <a:off x="4343400" y="2686798"/>
            <a:ext cx="1755600" cy="1865400"/>
          </a:xfrm>
          <a:prstGeom prst="roundRect">
            <a:avLst>
              <a:gd fmla="val 16667" name="adj"/>
            </a:avLst>
          </a:prstGeom>
          <a:noFill/>
          <a:ln>
            <a:noFill/>
          </a:ln>
        </p:spPr>
      </p:sp>
      <p:sp>
        <p:nvSpPr>
          <p:cNvPr id="842" name="Google Shape;842;p126"/>
          <p:cNvSpPr/>
          <p:nvPr>
            <p:ph idx="6" type="pic"/>
          </p:nvPr>
        </p:nvSpPr>
        <p:spPr>
          <a:xfrm>
            <a:off x="6327700" y="612648"/>
            <a:ext cx="1755600" cy="1865400"/>
          </a:xfrm>
          <a:prstGeom prst="roundRect">
            <a:avLst>
              <a:gd fmla="val 16667" name="adj"/>
            </a:avLst>
          </a:prstGeom>
          <a:noFill/>
          <a:ln>
            <a:noFill/>
          </a:ln>
        </p:spPr>
      </p:sp>
      <p:sp>
        <p:nvSpPr>
          <p:cNvPr id="843" name="Google Shape;843;p126"/>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844" name="Shape 844"/>
        <p:cNvGrpSpPr/>
        <p:nvPr/>
      </p:nvGrpSpPr>
      <p:grpSpPr>
        <a:xfrm>
          <a:off x="0" y="0"/>
          <a:ext cx="0" cy="0"/>
          <a:chOff x="0" y="0"/>
          <a:chExt cx="0" cy="0"/>
        </a:xfrm>
      </p:grpSpPr>
      <p:sp>
        <p:nvSpPr>
          <p:cNvPr id="845" name="Google Shape;845;p1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2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7" name="Google Shape;847;p12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48" name="Google Shape;848;p12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49" name="Google Shape;849;p127"/>
          <p:cNvSpPr/>
          <p:nvPr>
            <p:ph idx="3" type="pic"/>
          </p:nvPr>
        </p:nvSpPr>
        <p:spPr>
          <a:xfrm>
            <a:off x="3694200" y="1773936"/>
            <a:ext cx="1755600" cy="2441400"/>
          </a:xfrm>
          <a:prstGeom prst="roundRect">
            <a:avLst>
              <a:gd fmla="val 16667" name="adj"/>
            </a:avLst>
          </a:prstGeom>
          <a:noFill/>
          <a:ln>
            <a:noFill/>
          </a:ln>
        </p:spPr>
      </p:sp>
      <p:sp>
        <p:nvSpPr>
          <p:cNvPr id="850" name="Google Shape;850;p127"/>
          <p:cNvSpPr/>
          <p:nvPr>
            <p:ph idx="4" type="pic"/>
          </p:nvPr>
        </p:nvSpPr>
        <p:spPr>
          <a:xfrm>
            <a:off x="6325050" y="1773936"/>
            <a:ext cx="1755600" cy="2441400"/>
          </a:xfrm>
          <a:prstGeom prst="roundRect">
            <a:avLst>
              <a:gd fmla="val 16667" name="adj"/>
            </a:avLst>
          </a:prstGeom>
          <a:noFill/>
          <a:ln>
            <a:noFill/>
          </a:ln>
        </p:spPr>
      </p:sp>
      <p:sp>
        <p:nvSpPr>
          <p:cNvPr id="851" name="Google Shape;851;p127"/>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852" name="Shape 852"/>
        <p:cNvGrpSpPr/>
        <p:nvPr/>
      </p:nvGrpSpPr>
      <p:grpSpPr>
        <a:xfrm>
          <a:off x="0" y="0"/>
          <a:ext cx="0" cy="0"/>
          <a:chOff x="0" y="0"/>
          <a:chExt cx="0" cy="0"/>
        </a:xfrm>
      </p:grpSpPr>
      <p:sp>
        <p:nvSpPr>
          <p:cNvPr id="853" name="Google Shape;853;p1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2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55" name="Google Shape;855;p12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56" name="Google Shape;856;p12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57" name="Google Shape;857;p128"/>
          <p:cNvSpPr/>
          <p:nvPr>
            <p:ph idx="3" type="pic"/>
          </p:nvPr>
        </p:nvSpPr>
        <p:spPr>
          <a:xfrm>
            <a:off x="1280160" y="1773936"/>
            <a:ext cx="1316700" cy="2441400"/>
          </a:xfrm>
          <a:prstGeom prst="roundRect">
            <a:avLst>
              <a:gd fmla="val 16667" name="adj"/>
            </a:avLst>
          </a:prstGeom>
          <a:noFill/>
          <a:ln>
            <a:noFill/>
          </a:ln>
        </p:spPr>
      </p:sp>
      <p:sp>
        <p:nvSpPr>
          <p:cNvPr id="858" name="Google Shape;858;p128"/>
          <p:cNvSpPr/>
          <p:nvPr>
            <p:ph idx="4" type="pic"/>
          </p:nvPr>
        </p:nvSpPr>
        <p:spPr>
          <a:xfrm>
            <a:off x="3035808" y="1773936"/>
            <a:ext cx="1316700" cy="2441400"/>
          </a:xfrm>
          <a:prstGeom prst="roundRect">
            <a:avLst>
              <a:gd fmla="val 16667" name="adj"/>
            </a:avLst>
          </a:prstGeom>
          <a:noFill/>
          <a:ln>
            <a:noFill/>
          </a:ln>
        </p:spPr>
      </p:sp>
      <p:sp>
        <p:nvSpPr>
          <p:cNvPr id="859" name="Google Shape;859;p128"/>
          <p:cNvSpPr/>
          <p:nvPr>
            <p:ph idx="5" type="pic"/>
          </p:nvPr>
        </p:nvSpPr>
        <p:spPr>
          <a:xfrm>
            <a:off x="4791458" y="1773936"/>
            <a:ext cx="1316700" cy="2441400"/>
          </a:xfrm>
          <a:prstGeom prst="roundRect">
            <a:avLst>
              <a:gd fmla="val 16667" name="adj"/>
            </a:avLst>
          </a:prstGeom>
          <a:noFill/>
          <a:ln>
            <a:noFill/>
          </a:ln>
        </p:spPr>
      </p:sp>
      <p:sp>
        <p:nvSpPr>
          <p:cNvPr id="860" name="Google Shape;860;p128"/>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861" name="Shape 861"/>
        <p:cNvGrpSpPr/>
        <p:nvPr/>
      </p:nvGrpSpPr>
      <p:grpSpPr>
        <a:xfrm>
          <a:off x="0" y="0"/>
          <a:ext cx="0" cy="0"/>
          <a:chOff x="0" y="0"/>
          <a:chExt cx="0" cy="0"/>
        </a:xfrm>
      </p:grpSpPr>
      <p:sp>
        <p:nvSpPr>
          <p:cNvPr id="862" name="Google Shape;862;p1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2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64" name="Google Shape;864;p12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65" name="Google Shape;865;p12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66" name="Google Shape;866;p129"/>
          <p:cNvSpPr/>
          <p:nvPr>
            <p:ph idx="3" type="pic"/>
          </p:nvPr>
        </p:nvSpPr>
        <p:spPr>
          <a:xfrm>
            <a:off x="3694200" y="1773936"/>
            <a:ext cx="1755600" cy="2441400"/>
          </a:xfrm>
          <a:prstGeom prst="roundRect">
            <a:avLst>
              <a:gd fmla="val 16667" name="adj"/>
            </a:avLst>
          </a:prstGeom>
          <a:noFill/>
          <a:ln>
            <a:noFill/>
          </a:ln>
        </p:spPr>
      </p:sp>
      <p:sp>
        <p:nvSpPr>
          <p:cNvPr id="867" name="Google Shape;867;p129"/>
          <p:cNvSpPr/>
          <p:nvPr>
            <p:ph idx="4" type="pic"/>
          </p:nvPr>
        </p:nvSpPr>
        <p:spPr>
          <a:xfrm>
            <a:off x="6325050" y="1773936"/>
            <a:ext cx="1755600" cy="2441400"/>
          </a:xfrm>
          <a:prstGeom prst="roundRect">
            <a:avLst>
              <a:gd fmla="val 16667" name="adj"/>
            </a:avLst>
          </a:prstGeom>
          <a:noFill/>
          <a:ln>
            <a:noFill/>
          </a:ln>
        </p:spPr>
      </p:sp>
      <p:sp>
        <p:nvSpPr>
          <p:cNvPr id="868" name="Google Shape;868;p129"/>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869" name="Shape 869"/>
        <p:cNvGrpSpPr/>
        <p:nvPr/>
      </p:nvGrpSpPr>
      <p:grpSpPr>
        <a:xfrm>
          <a:off x="0" y="0"/>
          <a:ext cx="0" cy="0"/>
          <a:chOff x="0" y="0"/>
          <a:chExt cx="0" cy="0"/>
        </a:xfrm>
      </p:grpSpPr>
      <p:sp>
        <p:nvSpPr>
          <p:cNvPr id="870" name="Google Shape;870;p1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3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72" name="Google Shape;872;p13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73" name="Google Shape;873;p13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74" name="Google Shape;874;p130"/>
          <p:cNvSpPr/>
          <p:nvPr>
            <p:ph idx="3" type="pic"/>
          </p:nvPr>
        </p:nvSpPr>
        <p:spPr>
          <a:xfrm>
            <a:off x="1280160" y="1773936"/>
            <a:ext cx="1316700" cy="2441400"/>
          </a:xfrm>
          <a:prstGeom prst="roundRect">
            <a:avLst>
              <a:gd fmla="val 16667" name="adj"/>
            </a:avLst>
          </a:prstGeom>
          <a:noFill/>
          <a:ln>
            <a:noFill/>
          </a:ln>
        </p:spPr>
      </p:sp>
      <p:sp>
        <p:nvSpPr>
          <p:cNvPr id="875" name="Google Shape;875;p130"/>
          <p:cNvSpPr/>
          <p:nvPr>
            <p:ph idx="4" type="pic"/>
          </p:nvPr>
        </p:nvSpPr>
        <p:spPr>
          <a:xfrm>
            <a:off x="3035808" y="1773936"/>
            <a:ext cx="1316700" cy="2441400"/>
          </a:xfrm>
          <a:prstGeom prst="roundRect">
            <a:avLst>
              <a:gd fmla="val 16667" name="adj"/>
            </a:avLst>
          </a:prstGeom>
          <a:noFill/>
          <a:ln>
            <a:noFill/>
          </a:ln>
        </p:spPr>
      </p:sp>
      <p:sp>
        <p:nvSpPr>
          <p:cNvPr id="876" name="Google Shape;876;p130"/>
          <p:cNvSpPr/>
          <p:nvPr>
            <p:ph idx="5" type="pic"/>
          </p:nvPr>
        </p:nvSpPr>
        <p:spPr>
          <a:xfrm>
            <a:off x="4791458" y="1773936"/>
            <a:ext cx="1316700" cy="2441400"/>
          </a:xfrm>
          <a:prstGeom prst="roundRect">
            <a:avLst>
              <a:gd fmla="val 16667" name="adj"/>
            </a:avLst>
          </a:prstGeom>
          <a:noFill/>
          <a:ln>
            <a:noFill/>
          </a:ln>
        </p:spPr>
      </p:sp>
      <p:sp>
        <p:nvSpPr>
          <p:cNvPr id="877" name="Google Shape;877;p130"/>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878" name="Shape 878"/>
        <p:cNvGrpSpPr/>
        <p:nvPr/>
      </p:nvGrpSpPr>
      <p:grpSpPr>
        <a:xfrm>
          <a:off x="0" y="0"/>
          <a:ext cx="0" cy="0"/>
          <a:chOff x="0" y="0"/>
          <a:chExt cx="0" cy="0"/>
        </a:xfrm>
      </p:grpSpPr>
      <p:sp>
        <p:nvSpPr>
          <p:cNvPr id="879" name="Google Shape;879;p13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80" name="Google Shape;880;p1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3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2" name="Google Shape;882;p131"/>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3" name="Google Shape;883;p131"/>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4" name="Google Shape;884;p131"/>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5" name="Google Shape;885;p131"/>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86" name="Google Shape;886;p131"/>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87" name="Google Shape;887;p131"/>
          <p:cNvSpPr/>
          <p:nvPr>
            <p:ph idx="5" type="pic"/>
          </p:nvPr>
        </p:nvSpPr>
        <p:spPr>
          <a:xfrm>
            <a:off x="1629025" y="2551176"/>
            <a:ext cx="1316700" cy="1305000"/>
          </a:xfrm>
          <a:prstGeom prst="roundRect">
            <a:avLst>
              <a:gd fmla="val 16667" name="adj"/>
            </a:avLst>
          </a:prstGeom>
          <a:noFill/>
          <a:ln>
            <a:noFill/>
          </a:ln>
        </p:spPr>
      </p:sp>
      <p:sp>
        <p:nvSpPr>
          <p:cNvPr id="888" name="Google Shape;888;p131"/>
          <p:cNvSpPr/>
          <p:nvPr>
            <p:ph idx="6" type="pic"/>
          </p:nvPr>
        </p:nvSpPr>
        <p:spPr>
          <a:xfrm>
            <a:off x="6199650" y="2551176"/>
            <a:ext cx="1316700" cy="1305000"/>
          </a:xfrm>
          <a:prstGeom prst="roundRect">
            <a:avLst>
              <a:gd fmla="val 16667" name="adj"/>
            </a:avLst>
          </a:prstGeom>
          <a:noFill/>
          <a:ln>
            <a:noFill/>
          </a:ln>
        </p:spPr>
      </p:sp>
      <p:sp>
        <p:nvSpPr>
          <p:cNvPr id="889" name="Google Shape;889;p131"/>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890" name="Google Shape;890;p131"/>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64" name="Shape 64"/>
        <p:cNvGrpSpPr/>
        <p:nvPr/>
      </p:nvGrpSpPr>
      <p:grpSpPr>
        <a:xfrm>
          <a:off x="0" y="0"/>
          <a:ext cx="0" cy="0"/>
          <a:chOff x="0" y="0"/>
          <a:chExt cx="0" cy="0"/>
        </a:xfrm>
      </p:grpSpPr>
      <p:pic>
        <p:nvPicPr>
          <p:cNvPr id="65" name="Google Shape;65;p15"/>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66" name="Google Shape;66;p15"/>
          <p:cNvPicPr preferRelativeResize="0"/>
          <p:nvPr/>
        </p:nvPicPr>
        <p:blipFill rotWithShape="1">
          <a:blip r:embed="rId3">
            <a:alphaModFix/>
          </a:blip>
          <a:srcRect b="0" l="29873" r="0" t="36479"/>
          <a:stretch/>
        </p:blipFill>
        <p:spPr>
          <a:xfrm rot="5400000">
            <a:off x="4791212" y="178963"/>
            <a:ext cx="4607950" cy="4173825"/>
          </a:xfrm>
          <a:prstGeom prst="rect">
            <a:avLst/>
          </a:prstGeom>
          <a:noFill/>
          <a:ln>
            <a:noFill/>
          </a:ln>
        </p:spPr>
      </p:pic>
      <p:sp>
        <p:nvSpPr>
          <p:cNvPr id="67" name="Google Shape;67;p1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5"/>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9" name="Google Shape;69;p15"/>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70" name="Google Shape;70;p15"/>
          <p:cNvSpPr/>
          <p:nvPr>
            <p:ph idx="3" type="pic"/>
          </p:nvPr>
        </p:nvSpPr>
        <p:spPr>
          <a:xfrm>
            <a:off x="1060638" y="3705540"/>
            <a:ext cx="658500" cy="658500"/>
          </a:xfrm>
          <a:prstGeom prst="ellipse">
            <a:avLst/>
          </a:prstGeom>
          <a:noFill/>
          <a:ln>
            <a:noFill/>
          </a:ln>
        </p:spPr>
      </p:sp>
      <p:sp>
        <p:nvSpPr>
          <p:cNvPr id="71" name="Google Shape;71;p15"/>
          <p:cNvSpPr/>
          <p:nvPr>
            <p:ph idx="4" type="pic"/>
          </p:nvPr>
        </p:nvSpPr>
        <p:spPr>
          <a:xfrm>
            <a:off x="2048190" y="3705540"/>
            <a:ext cx="658500" cy="658500"/>
          </a:xfrm>
          <a:prstGeom prst="ellipse">
            <a:avLst/>
          </a:prstGeom>
          <a:noFill/>
          <a:ln>
            <a:noFill/>
          </a:ln>
        </p:spPr>
      </p:sp>
      <p:sp>
        <p:nvSpPr>
          <p:cNvPr id="72" name="Google Shape;72;p15"/>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3" name="Google Shape;73;p15"/>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891" name="Shape 891"/>
        <p:cNvGrpSpPr/>
        <p:nvPr/>
      </p:nvGrpSpPr>
      <p:grpSpPr>
        <a:xfrm>
          <a:off x="0" y="0"/>
          <a:ext cx="0" cy="0"/>
          <a:chOff x="0" y="0"/>
          <a:chExt cx="0" cy="0"/>
        </a:xfrm>
      </p:grpSpPr>
      <p:sp>
        <p:nvSpPr>
          <p:cNvPr id="892" name="Google Shape;892;p13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93" name="Google Shape;893;p1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3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5" name="Google Shape;895;p132"/>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6" name="Google Shape;896;p132"/>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7" name="Google Shape;897;p132"/>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8" name="Google Shape;898;p132"/>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99" name="Google Shape;899;p132"/>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900" name="Google Shape;900;p132"/>
          <p:cNvSpPr/>
          <p:nvPr>
            <p:ph idx="5" type="pic"/>
          </p:nvPr>
        </p:nvSpPr>
        <p:spPr>
          <a:xfrm>
            <a:off x="1629025" y="3008376"/>
            <a:ext cx="1316700" cy="1305000"/>
          </a:xfrm>
          <a:prstGeom prst="roundRect">
            <a:avLst>
              <a:gd fmla="val 16667" name="adj"/>
            </a:avLst>
          </a:prstGeom>
          <a:noFill/>
          <a:ln>
            <a:noFill/>
          </a:ln>
        </p:spPr>
      </p:sp>
      <p:sp>
        <p:nvSpPr>
          <p:cNvPr id="901" name="Google Shape;901;p132"/>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902" name="Shape 902"/>
        <p:cNvGrpSpPr/>
        <p:nvPr/>
      </p:nvGrpSpPr>
      <p:grpSpPr>
        <a:xfrm>
          <a:off x="0" y="0"/>
          <a:ext cx="0" cy="0"/>
          <a:chOff x="0" y="0"/>
          <a:chExt cx="0" cy="0"/>
        </a:xfrm>
      </p:grpSpPr>
      <p:sp>
        <p:nvSpPr>
          <p:cNvPr id="903" name="Google Shape;903;p1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33"/>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pic>
        <p:nvPicPr>
          <p:cNvPr descr="Group" id="905" name="Google Shape;905;p133"/>
          <p:cNvPicPr preferRelativeResize="0"/>
          <p:nvPr/>
        </p:nvPicPr>
        <p:blipFill rotWithShape="1">
          <a:blip r:embed="rId2">
            <a:alphaModFix/>
          </a:blip>
          <a:srcRect b="93679" l="3349" r="3340" t="0"/>
          <a:stretch/>
        </p:blipFill>
        <p:spPr>
          <a:xfrm>
            <a:off x="1059750" y="1564334"/>
            <a:ext cx="7020900" cy="303342"/>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906" name="Shape 906"/>
        <p:cNvGrpSpPr/>
        <p:nvPr/>
      </p:nvGrpSpPr>
      <p:grpSpPr>
        <a:xfrm>
          <a:off x="0" y="0"/>
          <a:ext cx="0" cy="0"/>
          <a:chOff x="0" y="0"/>
          <a:chExt cx="0" cy="0"/>
        </a:xfrm>
      </p:grpSpPr>
      <p:pic>
        <p:nvPicPr>
          <p:cNvPr id="907" name="Google Shape;907;p134"/>
          <p:cNvPicPr preferRelativeResize="0"/>
          <p:nvPr/>
        </p:nvPicPr>
        <p:blipFill rotWithShape="1">
          <a:blip r:embed="rId2">
            <a:alphaModFix/>
          </a:blip>
          <a:srcRect b="7928" l="0" r="12487" t="27825"/>
          <a:stretch/>
        </p:blipFill>
        <p:spPr>
          <a:xfrm flipH="1" rot="10800000">
            <a:off x="2108300" y="-9525"/>
            <a:ext cx="7045225" cy="5172075"/>
          </a:xfrm>
          <a:prstGeom prst="rect">
            <a:avLst/>
          </a:prstGeom>
          <a:noFill/>
          <a:ln>
            <a:noFill/>
          </a:ln>
        </p:spPr>
      </p:pic>
      <p:pic>
        <p:nvPicPr>
          <p:cNvPr descr="Group" id="908" name="Google Shape;908;p134"/>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909" name="Google Shape;909;p1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34"/>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911" name="Google Shape;911;p134"/>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912" name="Shape 912"/>
        <p:cNvGrpSpPr/>
        <p:nvPr/>
      </p:nvGrpSpPr>
      <p:grpSpPr>
        <a:xfrm>
          <a:off x="0" y="0"/>
          <a:ext cx="0" cy="0"/>
          <a:chOff x="0" y="0"/>
          <a:chExt cx="0" cy="0"/>
        </a:xfrm>
      </p:grpSpPr>
      <p:pic>
        <p:nvPicPr>
          <p:cNvPr id="913" name="Google Shape;913;p135"/>
          <p:cNvPicPr preferRelativeResize="0"/>
          <p:nvPr/>
        </p:nvPicPr>
        <p:blipFill rotWithShape="1">
          <a:blip r:embed="rId2">
            <a:alphaModFix/>
          </a:blip>
          <a:srcRect b="9539" l="0" r="10762" t="26263"/>
          <a:stretch/>
        </p:blipFill>
        <p:spPr>
          <a:xfrm flipH="1" rot="10800000">
            <a:off x="1955900" y="-9525"/>
            <a:ext cx="7188100" cy="5172075"/>
          </a:xfrm>
          <a:prstGeom prst="rect">
            <a:avLst/>
          </a:prstGeom>
          <a:noFill/>
          <a:ln>
            <a:noFill/>
          </a:ln>
        </p:spPr>
      </p:pic>
      <p:pic>
        <p:nvPicPr>
          <p:cNvPr descr="Group" id="914" name="Google Shape;914;p135"/>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915" name="Google Shape;915;p1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35"/>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917" name="Google Shape;917;p135"/>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918" name="Shape 918"/>
        <p:cNvGrpSpPr/>
        <p:nvPr/>
      </p:nvGrpSpPr>
      <p:grpSpPr>
        <a:xfrm>
          <a:off x="0" y="0"/>
          <a:ext cx="0" cy="0"/>
          <a:chOff x="0" y="0"/>
          <a:chExt cx="0" cy="0"/>
        </a:xfrm>
      </p:grpSpPr>
      <p:sp>
        <p:nvSpPr>
          <p:cNvPr id="919" name="Google Shape;919;p1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36"/>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1" name="Google Shape;921;p136"/>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22" name="Google Shape;922;p136"/>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3" name="Google Shape;923;p136"/>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4" name="Google Shape;924;p136"/>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5" name="Google Shape;925;p136"/>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6" name="Google Shape;926;p136"/>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7" name="Google Shape;927;p136"/>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928" name="Shape 928"/>
        <p:cNvGrpSpPr/>
        <p:nvPr/>
      </p:nvGrpSpPr>
      <p:grpSpPr>
        <a:xfrm>
          <a:off x="0" y="0"/>
          <a:ext cx="0" cy="0"/>
          <a:chOff x="0" y="0"/>
          <a:chExt cx="0" cy="0"/>
        </a:xfrm>
      </p:grpSpPr>
      <p:sp>
        <p:nvSpPr>
          <p:cNvPr id="929" name="Google Shape;929;p1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37"/>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1" name="Google Shape;931;p137"/>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32" name="Google Shape;932;p137"/>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3" name="Google Shape;933;p137"/>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4" name="Google Shape;934;p137"/>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5" name="Google Shape;935;p137"/>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6" name="Google Shape;936;p137"/>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937" name="Shape 937"/>
        <p:cNvGrpSpPr/>
        <p:nvPr/>
      </p:nvGrpSpPr>
      <p:grpSpPr>
        <a:xfrm>
          <a:off x="0" y="0"/>
          <a:ext cx="0" cy="0"/>
          <a:chOff x="0" y="0"/>
          <a:chExt cx="0" cy="0"/>
        </a:xfrm>
      </p:grpSpPr>
      <p:sp>
        <p:nvSpPr>
          <p:cNvPr id="938" name="Google Shape;938;p1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38"/>
          <p:cNvSpPr txBox="1"/>
          <p:nvPr/>
        </p:nvSpPr>
        <p:spPr>
          <a:xfrm>
            <a:off x="621800" y="615750"/>
            <a:ext cx="2630700" cy="846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5500">
                <a:solidFill>
                  <a:srgbClr val="001E2B"/>
                </a:solidFill>
                <a:latin typeface="Noto Serif JP"/>
                <a:ea typeface="Noto Serif JP"/>
                <a:cs typeface="Noto Serif JP"/>
                <a:sym typeface="Noto Serif JP"/>
              </a:rPr>
              <a:t>Chart</a:t>
            </a:r>
            <a:endParaRPr sz="5500">
              <a:solidFill>
                <a:srgbClr val="001E2B"/>
              </a:solidFill>
              <a:latin typeface="Noto Serif JP"/>
              <a:ea typeface="Noto Serif JP"/>
              <a:cs typeface="Noto Serif JP"/>
              <a:sym typeface="Noto Serif JP"/>
            </a:endParaRPr>
          </a:p>
        </p:txBody>
      </p:sp>
      <p:sp>
        <p:nvSpPr>
          <p:cNvPr id="940" name="Google Shape;940;p138"/>
          <p:cNvSpPr txBox="1"/>
          <p:nvPr>
            <p:ph type="title"/>
          </p:nvPr>
        </p:nvSpPr>
        <p:spPr>
          <a:xfrm>
            <a:off x="621792" y="161848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941" name="Google Shape;941;p138"/>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2" name="Google Shape;942;p138"/>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3" name="Google Shape;943;p138"/>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4" name="Google Shape;944;p138"/>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5" name="Google Shape;945;p138"/>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6" name="Google Shape;946;p138"/>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947" name="Google Shape;947;p138"/>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8" name="Google Shape;948;p138"/>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9" name="Google Shape;949;p138"/>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50" name="Google Shape;950;p138"/>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1" name="Google Shape;951;p138"/>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2" name="Google Shape;952;p138"/>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3" name="Google Shape;953;p138"/>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4" name="Google Shape;954;p138"/>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5" name="Google Shape;955;p138"/>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6" name="Google Shape;956;p138"/>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7" name="Google Shape;957;p138"/>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8" name="Google Shape;958;p138"/>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9" name="Google Shape;959;p138"/>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0" name="Google Shape;960;p138"/>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1" name="Google Shape;961;p138"/>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962" name="Shape 962"/>
        <p:cNvGrpSpPr/>
        <p:nvPr/>
      </p:nvGrpSpPr>
      <p:grpSpPr>
        <a:xfrm>
          <a:off x="0" y="0"/>
          <a:ext cx="0" cy="0"/>
          <a:chOff x="0" y="0"/>
          <a:chExt cx="0" cy="0"/>
        </a:xfrm>
      </p:grpSpPr>
      <p:sp>
        <p:nvSpPr>
          <p:cNvPr id="963" name="Google Shape;963;p1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39"/>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39"/>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39"/>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39"/>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39"/>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39"/>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39"/>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39"/>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39"/>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39"/>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4" name="Google Shape;974;p139"/>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5" name="Google Shape;975;p139"/>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6" name="Google Shape;976;p139"/>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7" name="Google Shape;977;p139"/>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8" name="Google Shape;978;p139"/>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9" name="Google Shape;979;p139"/>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0" name="Google Shape;980;p139"/>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1" name="Google Shape;981;p139"/>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2" name="Google Shape;982;p139"/>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3" name="Google Shape;983;p139"/>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4" name="Google Shape;984;p139"/>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5" name="Google Shape;985;p139"/>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6" name="Google Shape;986;p139"/>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7" name="Google Shape;987;p139"/>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8" name="Google Shape;988;p139"/>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9" name="Google Shape;989;p139"/>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90" name="Google Shape;990;p139"/>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991" name="Shape 991"/>
        <p:cNvGrpSpPr/>
        <p:nvPr/>
      </p:nvGrpSpPr>
      <p:grpSpPr>
        <a:xfrm>
          <a:off x="0" y="0"/>
          <a:ext cx="0" cy="0"/>
          <a:chOff x="0" y="0"/>
          <a:chExt cx="0" cy="0"/>
        </a:xfrm>
      </p:grpSpPr>
      <p:sp>
        <p:nvSpPr>
          <p:cNvPr id="992" name="Google Shape;992;p1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40"/>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40"/>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40"/>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40"/>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40"/>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40"/>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40"/>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40"/>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4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02" name="Google Shape;1002;p14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03" name="Google Shape;1003;p14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004" name="Google Shape;1004;p140"/>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5" name="Google Shape;1005;p140"/>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6" name="Google Shape;1006;p140"/>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7" name="Google Shape;1007;p140"/>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8" name="Google Shape;1008;p140"/>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9" name="Google Shape;1009;p140"/>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0" name="Google Shape;1010;p140"/>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1" name="Google Shape;1011;p140"/>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2" name="Google Shape;1012;p140"/>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3" name="Google Shape;1013;p140"/>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4" name="Google Shape;1014;p140"/>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5" name="Google Shape;1015;p140"/>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6" name="Google Shape;1016;p140"/>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7" name="Google Shape;1017;p140"/>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8" name="Google Shape;1018;p140"/>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9" name="Google Shape;1019;p140"/>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0" name="Google Shape;1020;p140"/>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1" name="Google Shape;1021;p140"/>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1022" name="Shape 1022"/>
        <p:cNvGrpSpPr/>
        <p:nvPr/>
      </p:nvGrpSpPr>
      <p:grpSpPr>
        <a:xfrm>
          <a:off x="0" y="0"/>
          <a:ext cx="0" cy="0"/>
          <a:chOff x="0" y="0"/>
          <a:chExt cx="0" cy="0"/>
        </a:xfrm>
      </p:grpSpPr>
      <p:sp>
        <p:nvSpPr>
          <p:cNvPr id="1023" name="Google Shape;1023;p1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41"/>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25" name="Google Shape;1025;p141"/>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74" name="Shape 74"/>
        <p:cNvGrpSpPr/>
        <p:nvPr/>
      </p:nvGrpSpPr>
      <p:grpSpPr>
        <a:xfrm>
          <a:off x="0" y="0"/>
          <a:ext cx="0" cy="0"/>
          <a:chOff x="0" y="0"/>
          <a:chExt cx="0" cy="0"/>
        </a:xfrm>
      </p:grpSpPr>
      <p:pic>
        <p:nvPicPr>
          <p:cNvPr id="75" name="Google Shape;75;p16"/>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76" name="Google Shape;76;p16"/>
          <p:cNvPicPr preferRelativeResize="0"/>
          <p:nvPr/>
        </p:nvPicPr>
        <p:blipFill rotWithShape="1">
          <a:blip r:embed="rId3">
            <a:alphaModFix/>
          </a:blip>
          <a:srcRect b="0" l="30016" r="0" t="36768"/>
          <a:stretch/>
        </p:blipFill>
        <p:spPr>
          <a:xfrm rot="5400000">
            <a:off x="4786450" y="193250"/>
            <a:ext cx="4598425" cy="4154775"/>
          </a:xfrm>
          <a:prstGeom prst="rect">
            <a:avLst/>
          </a:prstGeom>
          <a:noFill/>
          <a:ln>
            <a:noFill/>
          </a:ln>
        </p:spPr>
      </p:pic>
      <p:sp>
        <p:nvSpPr>
          <p:cNvPr id="77" name="Google Shape;77;p16"/>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6"/>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79" name="Google Shape;79;p16"/>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80" name="Google Shape;80;p16"/>
          <p:cNvSpPr/>
          <p:nvPr>
            <p:ph idx="3" type="pic"/>
          </p:nvPr>
        </p:nvSpPr>
        <p:spPr>
          <a:xfrm>
            <a:off x="1060638" y="3705540"/>
            <a:ext cx="658500" cy="658500"/>
          </a:xfrm>
          <a:prstGeom prst="ellipse">
            <a:avLst/>
          </a:prstGeom>
          <a:noFill/>
          <a:ln>
            <a:noFill/>
          </a:ln>
        </p:spPr>
      </p:sp>
      <p:sp>
        <p:nvSpPr>
          <p:cNvPr id="81" name="Google Shape;81;p16"/>
          <p:cNvSpPr/>
          <p:nvPr>
            <p:ph idx="4" type="pic"/>
          </p:nvPr>
        </p:nvSpPr>
        <p:spPr>
          <a:xfrm>
            <a:off x="2048190" y="3705540"/>
            <a:ext cx="658500" cy="658500"/>
          </a:xfrm>
          <a:prstGeom prst="ellipse">
            <a:avLst/>
          </a:prstGeom>
          <a:noFill/>
          <a:ln>
            <a:noFill/>
          </a:ln>
        </p:spPr>
      </p:sp>
      <p:sp>
        <p:nvSpPr>
          <p:cNvPr id="82" name="Google Shape;82;p16"/>
          <p:cNvSpPr/>
          <p:nvPr>
            <p:ph idx="5" type="pic"/>
          </p:nvPr>
        </p:nvSpPr>
        <p:spPr>
          <a:xfrm>
            <a:off x="3054030" y="3705540"/>
            <a:ext cx="658500" cy="658500"/>
          </a:xfrm>
          <a:prstGeom prst="ellipse">
            <a:avLst/>
          </a:prstGeom>
          <a:noFill/>
          <a:ln>
            <a:noFill/>
          </a:ln>
        </p:spPr>
      </p:sp>
      <p:sp>
        <p:nvSpPr>
          <p:cNvPr id="83" name="Google Shape;83;p16"/>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 name="Google Shape;84;p16"/>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1026" name="Shape 1026"/>
        <p:cNvGrpSpPr/>
        <p:nvPr/>
      </p:nvGrpSpPr>
      <p:grpSpPr>
        <a:xfrm>
          <a:off x="0" y="0"/>
          <a:ext cx="0" cy="0"/>
          <a:chOff x="0" y="0"/>
          <a:chExt cx="0" cy="0"/>
        </a:xfrm>
      </p:grpSpPr>
      <p:sp>
        <p:nvSpPr>
          <p:cNvPr id="1027" name="Google Shape;1027;p1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42"/>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29" name="Google Shape;1029;p142"/>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1030" name="Shape 1030"/>
        <p:cNvGrpSpPr/>
        <p:nvPr/>
      </p:nvGrpSpPr>
      <p:grpSpPr>
        <a:xfrm>
          <a:off x="0" y="0"/>
          <a:ext cx="0" cy="0"/>
          <a:chOff x="0" y="0"/>
          <a:chExt cx="0" cy="0"/>
        </a:xfrm>
      </p:grpSpPr>
      <p:sp>
        <p:nvSpPr>
          <p:cNvPr id="1031" name="Google Shape;1031;p1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43"/>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33" name="Google Shape;1033;p143"/>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34" name="Google Shape;1034;p143"/>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5" name="Google Shape;1035;p143"/>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6" name="Google Shape;1036;p143"/>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1037" name="Shape 1037"/>
        <p:cNvGrpSpPr/>
        <p:nvPr/>
      </p:nvGrpSpPr>
      <p:grpSpPr>
        <a:xfrm>
          <a:off x="0" y="0"/>
          <a:ext cx="0" cy="0"/>
          <a:chOff x="0" y="0"/>
          <a:chExt cx="0" cy="0"/>
        </a:xfrm>
      </p:grpSpPr>
      <p:sp>
        <p:nvSpPr>
          <p:cNvPr id="1038" name="Google Shape;1038;p144"/>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39" name="Google Shape;1039;p144"/>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040" name="Google Shape;1040;p144"/>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1" name="Google Shape;1041;p144"/>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2" name="Google Shape;1042;p144"/>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3" name="Google Shape;1043;p1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1044" name="Shape 1044"/>
        <p:cNvGrpSpPr/>
        <p:nvPr/>
      </p:nvGrpSpPr>
      <p:grpSpPr>
        <a:xfrm>
          <a:off x="0" y="0"/>
          <a:ext cx="0" cy="0"/>
          <a:chOff x="0" y="0"/>
          <a:chExt cx="0" cy="0"/>
        </a:xfrm>
      </p:grpSpPr>
      <p:sp>
        <p:nvSpPr>
          <p:cNvPr id="1045" name="Google Shape;1045;p1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45"/>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1047" name="Google Shape;1047;p145"/>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45"/>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45"/>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45"/>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45"/>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45"/>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45"/>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45"/>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45"/>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45"/>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7" name="Google Shape;1057;p145"/>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8" name="Google Shape;1058;p145"/>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9" name="Google Shape;1059;p145"/>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0" name="Google Shape;1060;p145"/>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1" name="Google Shape;1061;p145"/>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2" name="Google Shape;1062;p145"/>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1063" name="Google Shape;1063;p145"/>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1064" name="Shape 1064"/>
        <p:cNvGrpSpPr/>
        <p:nvPr/>
      </p:nvGrpSpPr>
      <p:grpSpPr>
        <a:xfrm>
          <a:off x="0" y="0"/>
          <a:ext cx="0" cy="0"/>
          <a:chOff x="0" y="0"/>
          <a:chExt cx="0" cy="0"/>
        </a:xfrm>
      </p:grpSpPr>
      <p:sp>
        <p:nvSpPr>
          <p:cNvPr id="1065" name="Google Shape;1065;p1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46"/>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46"/>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46"/>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46"/>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46"/>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46"/>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46"/>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46"/>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46"/>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46"/>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6" name="Google Shape;1076;p146"/>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7" name="Google Shape;1077;p146"/>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8" name="Google Shape;1078;p146"/>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9" name="Google Shape;1079;p146"/>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0" name="Google Shape;1080;p146"/>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1" name="Google Shape;1081;p146"/>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2" name="Google Shape;1082;p146"/>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3" name="Google Shape;1083;p146"/>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4" name="Google Shape;1084;p146"/>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5" name="Google Shape;1085;p146"/>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6" name="Google Shape;1086;p146"/>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7" name="Google Shape;1087;p146"/>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8" name="Google Shape;1088;p146"/>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9" name="Google Shape;1089;p146"/>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1090" name="Shape 1090"/>
        <p:cNvGrpSpPr/>
        <p:nvPr/>
      </p:nvGrpSpPr>
      <p:grpSpPr>
        <a:xfrm>
          <a:off x="0" y="0"/>
          <a:ext cx="0" cy="0"/>
          <a:chOff x="0" y="0"/>
          <a:chExt cx="0" cy="0"/>
        </a:xfrm>
      </p:grpSpPr>
      <p:sp>
        <p:nvSpPr>
          <p:cNvPr id="1091" name="Google Shape;1091;p1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4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93" name="Google Shape;1093;p14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94" name="Google Shape;1094;p14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1095" name="Google Shape;1095;p147"/>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6" name="Google Shape;1096;p147"/>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7" name="Google Shape;1097;p147"/>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8" name="Google Shape;1098;p147"/>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9" name="Google Shape;1099;p147"/>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1100" name="Google Shape;1100;p147"/>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1" name="Google Shape;1101;p147"/>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2" name="Google Shape;1102;p147"/>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3" name="Google Shape;1103;p147"/>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4" name="Google Shape;1104;p147"/>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1105" name="Shape 1105"/>
        <p:cNvGrpSpPr/>
        <p:nvPr/>
      </p:nvGrpSpPr>
      <p:grpSpPr>
        <a:xfrm>
          <a:off x="0" y="0"/>
          <a:ext cx="0" cy="0"/>
          <a:chOff x="0" y="0"/>
          <a:chExt cx="0" cy="0"/>
        </a:xfrm>
      </p:grpSpPr>
      <p:sp>
        <p:nvSpPr>
          <p:cNvPr id="1106" name="Google Shape;1106;p14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07" name="Google Shape;1107;p14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08" name="Google Shape;1108;p14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109" name="Google Shape;1109;p1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0" name="Google Shape;1110;p148"/>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1111" name="Shape 1111"/>
        <p:cNvGrpSpPr/>
        <p:nvPr/>
      </p:nvGrpSpPr>
      <p:grpSpPr>
        <a:xfrm>
          <a:off x="0" y="0"/>
          <a:ext cx="0" cy="0"/>
          <a:chOff x="0" y="0"/>
          <a:chExt cx="0" cy="0"/>
        </a:xfrm>
      </p:grpSpPr>
      <p:sp>
        <p:nvSpPr>
          <p:cNvPr id="1112" name="Google Shape;1112;p149"/>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13" name="Google Shape;1113;p149"/>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14" name="Google Shape;1114;p149"/>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115" name="Google Shape;1115;p149"/>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1116" name="Google Shape;1116;p1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1117" name="Shape 1117"/>
        <p:cNvGrpSpPr/>
        <p:nvPr/>
      </p:nvGrpSpPr>
      <p:grpSpPr>
        <a:xfrm>
          <a:off x="0" y="0"/>
          <a:ext cx="0" cy="0"/>
          <a:chOff x="0" y="0"/>
          <a:chExt cx="0" cy="0"/>
        </a:xfrm>
      </p:grpSpPr>
      <p:sp>
        <p:nvSpPr>
          <p:cNvPr id="1118" name="Google Shape;1118;p1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 name="Google Shape;1119;p150"/>
          <p:cNvGrpSpPr/>
          <p:nvPr/>
        </p:nvGrpSpPr>
        <p:grpSpPr>
          <a:xfrm>
            <a:off x="1080775" y="1127519"/>
            <a:ext cx="6983974" cy="3712755"/>
            <a:chOff x="1080775" y="1127519"/>
            <a:chExt cx="6983974" cy="3712755"/>
          </a:xfrm>
        </p:grpSpPr>
        <p:sp>
          <p:nvSpPr>
            <p:cNvPr id="1120" name="Google Shape;1120;p150"/>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50"/>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50"/>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50"/>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50"/>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50"/>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50"/>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50"/>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50"/>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50"/>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50"/>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50"/>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50"/>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50"/>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50"/>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50"/>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50"/>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50"/>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50"/>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50"/>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50"/>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50"/>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50"/>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50"/>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50"/>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50"/>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50"/>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50"/>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50"/>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50"/>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50"/>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50"/>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50"/>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50"/>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50"/>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50"/>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50"/>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50"/>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50"/>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50"/>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50"/>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50"/>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50"/>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50"/>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50"/>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50"/>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50"/>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50"/>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50"/>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50"/>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50"/>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50"/>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50"/>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50"/>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50"/>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50"/>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50"/>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50"/>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50"/>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50"/>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50"/>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50"/>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50"/>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50"/>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50"/>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50"/>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50"/>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50"/>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50"/>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50"/>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50"/>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50"/>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50"/>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50"/>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50"/>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50"/>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50"/>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50"/>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50"/>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50"/>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50"/>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50"/>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50"/>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50"/>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50"/>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50"/>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50"/>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50"/>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50"/>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50"/>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50"/>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50"/>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50"/>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50"/>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50"/>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50"/>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50"/>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50"/>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50"/>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50"/>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50"/>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50"/>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50"/>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50"/>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50"/>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50"/>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50"/>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50"/>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50"/>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50"/>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50"/>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50"/>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50"/>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50"/>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50"/>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50"/>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50"/>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50"/>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50"/>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50"/>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50"/>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50"/>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50"/>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50"/>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50"/>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50"/>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50"/>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50"/>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50"/>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50"/>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50"/>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50"/>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50"/>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50"/>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50"/>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50"/>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50"/>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50"/>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50"/>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50"/>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50"/>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50"/>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50"/>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50"/>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50"/>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50"/>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50"/>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50"/>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50"/>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50"/>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50"/>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50"/>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50"/>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50"/>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50"/>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50"/>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50"/>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50"/>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50"/>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50"/>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50"/>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50"/>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50"/>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50"/>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50"/>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50"/>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50"/>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50"/>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50"/>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50"/>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50"/>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50"/>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50"/>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50"/>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50"/>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50"/>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50"/>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50"/>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50"/>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50"/>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50"/>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50"/>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50"/>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50"/>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50"/>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50"/>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50"/>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50"/>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50"/>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50"/>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50"/>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50"/>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50"/>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50"/>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50"/>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50"/>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50"/>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50"/>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50"/>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50"/>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50"/>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50"/>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50"/>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50"/>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50"/>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50"/>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50"/>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50"/>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50"/>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50"/>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50"/>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50"/>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50"/>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50"/>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50"/>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50"/>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50"/>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50"/>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50"/>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50"/>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50"/>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50"/>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50"/>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50"/>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50"/>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50"/>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50"/>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50"/>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50"/>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50"/>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50"/>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50"/>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50"/>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50"/>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50"/>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50"/>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50"/>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50"/>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50"/>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50"/>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50"/>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50"/>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50"/>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50"/>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50"/>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50"/>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50"/>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50"/>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50"/>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50"/>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50"/>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50"/>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50"/>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50"/>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50"/>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50"/>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50"/>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50"/>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50"/>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50"/>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50"/>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50"/>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50"/>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50"/>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50"/>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50"/>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50"/>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50"/>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50"/>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50"/>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50"/>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50"/>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50"/>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50"/>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50"/>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50"/>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50"/>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50"/>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50"/>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50"/>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50"/>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50"/>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50"/>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50"/>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50"/>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50"/>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50"/>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50"/>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50"/>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50"/>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50"/>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50"/>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50"/>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50"/>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50"/>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50"/>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50"/>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50"/>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50"/>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50"/>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50"/>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50"/>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50"/>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50"/>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50"/>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50"/>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50"/>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50"/>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50"/>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50"/>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50"/>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50"/>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50"/>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50"/>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50"/>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50"/>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50"/>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50"/>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50"/>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50"/>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50"/>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50"/>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50"/>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50"/>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50"/>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50"/>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50"/>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50"/>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50"/>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50"/>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50"/>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50"/>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50"/>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50"/>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50"/>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50"/>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50"/>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50"/>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50"/>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50"/>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50"/>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50"/>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50"/>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50"/>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50"/>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50"/>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50"/>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50"/>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50"/>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50"/>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50"/>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50"/>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50"/>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50"/>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50"/>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50"/>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50"/>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50"/>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50"/>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50"/>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50"/>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50"/>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50"/>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50"/>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50"/>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50"/>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50"/>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50"/>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50"/>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50"/>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50"/>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50"/>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50"/>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50"/>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50"/>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50"/>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50"/>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50"/>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50"/>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50"/>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50"/>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50"/>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50"/>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50"/>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50"/>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50"/>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50"/>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50"/>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50"/>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50"/>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50"/>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50"/>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50"/>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50"/>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50"/>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50"/>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50"/>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50"/>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50"/>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50"/>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50"/>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50"/>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50"/>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50"/>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50"/>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50"/>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50"/>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50"/>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50"/>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50"/>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50"/>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50"/>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50"/>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50"/>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50"/>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50"/>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50"/>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50"/>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50"/>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50"/>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50"/>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50"/>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50"/>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50"/>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50"/>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50"/>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50"/>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50"/>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50"/>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50"/>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50"/>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50"/>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50"/>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50"/>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50"/>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50"/>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50"/>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50"/>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50"/>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50"/>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50"/>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50"/>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50"/>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50"/>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50"/>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50"/>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50"/>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50"/>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50"/>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50"/>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50"/>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50"/>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50"/>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50"/>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50"/>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50"/>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50"/>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50"/>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50"/>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50"/>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50"/>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50"/>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50"/>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50"/>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50"/>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50"/>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50"/>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50"/>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50"/>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50"/>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50"/>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50"/>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50"/>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50"/>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50"/>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50"/>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50"/>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50"/>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50"/>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50"/>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50"/>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50"/>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50"/>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50"/>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50"/>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50"/>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50"/>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50"/>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50"/>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50"/>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50"/>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50"/>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50"/>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50"/>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50"/>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50"/>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50"/>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50"/>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50"/>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50"/>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50"/>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50"/>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50"/>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50"/>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50"/>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50"/>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50"/>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50"/>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50"/>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50"/>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50"/>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50"/>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50"/>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50"/>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50"/>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50"/>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50"/>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50"/>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50"/>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50"/>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50"/>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50"/>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50"/>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50"/>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50"/>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50"/>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50"/>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50"/>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50"/>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50"/>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50"/>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50"/>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50"/>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50"/>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50"/>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50"/>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50"/>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50"/>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50"/>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50"/>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50"/>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50"/>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50"/>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50"/>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50"/>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50"/>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50"/>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50"/>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50"/>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50"/>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50"/>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50"/>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50"/>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50"/>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50"/>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50"/>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50"/>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50"/>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50"/>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50"/>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50"/>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50"/>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50"/>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50"/>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50"/>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50"/>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50"/>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50"/>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50"/>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50"/>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50"/>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50"/>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50"/>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50"/>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50"/>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50"/>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50"/>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50"/>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50"/>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50"/>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50"/>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50"/>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50"/>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50"/>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50"/>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50"/>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6" name="Google Shape;1706;p150"/>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50"/>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50"/>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 name="Google Shape;1709;p150"/>
          <p:cNvGrpSpPr/>
          <p:nvPr/>
        </p:nvGrpSpPr>
        <p:grpSpPr>
          <a:xfrm>
            <a:off x="2134576" y="2459525"/>
            <a:ext cx="924640" cy="546011"/>
            <a:chOff x="2134576" y="2496825"/>
            <a:chExt cx="924640" cy="546011"/>
          </a:xfrm>
        </p:grpSpPr>
        <p:sp>
          <p:nvSpPr>
            <p:cNvPr id="1710" name="Google Shape;1710;p150"/>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50"/>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50"/>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150"/>
          <p:cNvGrpSpPr/>
          <p:nvPr/>
        </p:nvGrpSpPr>
        <p:grpSpPr>
          <a:xfrm>
            <a:off x="4066412" y="2322963"/>
            <a:ext cx="1015428" cy="677152"/>
            <a:chOff x="4066412" y="2360263"/>
            <a:chExt cx="1015428" cy="677152"/>
          </a:xfrm>
        </p:grpSpPr>
        <p:sp>
          <p:nvSpPr>
            <p:cNvPr id="1714" name="Google Shape;1714;p150"/>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50"/>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50"/>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50"/>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718" name="Google Shape;1718;p150"/>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1719" name="Google Shape;1719;p15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720" name="Google Shape;1720;p15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1" name="Google Shape;1721;p15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1722" name="Shape 1722"/>
        <p:cNvGrpSpPr/>
        <p:nvPr/>
      </p:nvGrpSpPr>
      <p:grpSpPr>
        <a:xfrm>
          <a:off x="0" y="0"/>
          <a:ext cx="0" cy="0"/>
          <a:chOff x="0" y="0"/>
          <a:chExt cx="0" cy="0"/>
        </a:xfrm>
      </p:grpSpPr>
      <p:sp>
        <p:nvSpPr>
          <p:cNvPr id="1723" name="Google Shape;1723;p1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4" name="Google Shape;1724;p151"/>
          <p:cNvGrpSpPr/>
          <p:nvPr/>
        </p:nvGrpSpPr>
        <p:grpSpPr>
          <a:xfrm>
            <a:off x="1080775" y="1127519"/>
            <a:ext cx="6983974" cy="3712755"/>
            <a:chOff x="1080775" y="1127519"/>
            <a:chExt cx="6983974" cy="3712755"/>
          </a:xfrm>
        </p:grpSpPr>
        <p:sp>
          <p:nvSpPr>
            <p:cNvPr id="1725" name="Google Shape;1725;p151"/>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51"/>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51"/>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51"/>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51"/>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51"/>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51"/>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51"/>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51"/>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51"/>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51"/>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51"/>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51"/>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51"/>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51"/>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51"/>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51"/>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51"/>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51"/>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51"/>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51"/>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51"/>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51"/>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51"/>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51"/>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51"/>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51"/>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51"/>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51"/>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51"/>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51"/>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51"/>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51"/>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51"/>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51"/>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51"/>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51"/>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51"/>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51"/>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51"/>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51"/>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51"/>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51"/>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51"/>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51"/>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51"/>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51"/>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51"/>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51"/>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51"/>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51"/>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51"/>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51"/>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51"/>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51"/>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51"/>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51"/>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51"/>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51"/>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51"/>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51"/>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51"/>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51"/>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51"/>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51"/>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51"/>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51"/>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51"/>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51"/>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51"/>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51"/>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51"/>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51"/>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51"/>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51"/>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51"/>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51"/>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51"/>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51"/>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51"/>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51"/>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51"/>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51"/>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51"/>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51"/>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51"/>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51"/>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51"/>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51"/>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51"/>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51"/>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51"/>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51"/>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51"/>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51"/>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51"/>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51"/>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51"/>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51"/>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51"/>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51"/>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51"/>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51"/>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51"/>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51"/>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51"/>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51"/>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51"/>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51"/>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51"/>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51"/>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51"/>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51"/>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51"/>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51"/>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51"/>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51"/>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51"/>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51"/>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51"/>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51"/>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51"/>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51"/>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51"/>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51"/>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51"/>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51"/>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51"/>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51"/>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51"/>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51"/>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51"/>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51"/>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51"/>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51"/>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51"/>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51"/>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51"/>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51"/>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51"/>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51"/>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51"/>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51"/>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51"/>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51"/>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51"/>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51"/>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51"/>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51"/>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51"/>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51"/>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51"/>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51"/>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51"/>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51"/>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51"/>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51"/>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51"/>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51"/>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51"/>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51"/>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51"/>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51"/>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51"/>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51"/>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51"/>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51"/>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51"/>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51"/>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51"/>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51"/>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51"/>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51"/>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51"/>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51"/>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51"/>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51"/>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51"/>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51"/>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51"/>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51"/>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51"/>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51"/>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51"/>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51"/>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51"/>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51"/>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51"/>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51"/>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51"/>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51"/>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51"/>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51"/>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51"/>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51"/>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51"/>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51"/>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51"/>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51"/>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51"/>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51"/>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51"/>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51"/>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51"/>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51"/>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51"/>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51"/>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51"/>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51"/>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51"/>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51"/>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51"/>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51"/>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51"/>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51"/>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51"/>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51"/>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51"/>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51"/>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51"/>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51"/>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51"/>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51"/>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51"/>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51"/>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51"/>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51"/>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51"/>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51"/>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51"/>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51"/>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51"/>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51"/>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51"/>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51"/>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51"/>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51"/>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51"/>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51"/>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51"/>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51"/>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51"/>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51"/>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51"/>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51"/>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51"/>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51"/>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51"/>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51"/>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51"/>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51"/>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51"/>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51"/>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51"/>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51"/>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51"/>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51"/>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51"/>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51"/>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51"/>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51"/>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51"/>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51"/>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51"/>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51"/>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51"/>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51"/>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51"/>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51"/>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51"/>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51"/>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51"/>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51"/>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51"/>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51"/>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51"/>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51"/>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51"/>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51"/>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51"/>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51"/>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51"/>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51"/>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51"/>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51"/>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51"/>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51"/>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51"/>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51"/>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51"/>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51"/>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51"/>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51"/>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51"/>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51"/>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51"/>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51"/>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51"/>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51"/>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51"/>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51"/>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51"/>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51"/>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51"/>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51"/>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51"/>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51"/>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51"/>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51"/>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51"/>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51"/>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51"/>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51"/>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51"/>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51"/>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51"/>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51"/>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51"/>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51"/>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51"/>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51"/>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51"/>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51"/>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51"/>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51"/>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51"/>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51"/>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51"/>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51"/>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51"/>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51"/>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51"/>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51"/>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51"/>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51"/>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51"/>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51"/>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51"/>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51"/>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51"/>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51"/>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51"/>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51"/>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51"/>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51"/>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51"/>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51"/>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51"/>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51"/>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51"/>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51"/>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51"/>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51"/>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51"/>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51"/>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51"/>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51"/>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51"/>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51"/>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51"/>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51"/>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51"/>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51"/>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51"/>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51"/>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51"/>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51"/>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51"/>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51"/>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51"/>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51"/>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51"/>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51"/>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51"/>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51"/>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51"/>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51"/>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51"/>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51"/>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51"/>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51"/>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51"/>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51"/>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51"/>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51"/>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51"/>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51"/>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51"/>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51"/>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51"/>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51"/>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51"/>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51"/>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51"/>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51"/>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51"/>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51"/>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51"/>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51"/>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51"/>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51"/>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51"/>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51"/>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51"/>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51"/>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51"/>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51"/>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51"/>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51"/>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51"/>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51"/>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51"/>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51"/>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51"/>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51"/>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51"/>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51"/>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51"/>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51"/>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51"/>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51"/>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51"/>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51"/>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51"/>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51"/>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51"/>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51"/>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51"/>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51"/>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51"/>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51"/>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51"/>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51"/>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51"/>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51"/>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51"/>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51"/>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51"/>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51"/>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51"/>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51"/>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51"/>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51"/>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51"/>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51"/>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51"/>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51"/>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51"/>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51"/>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51"/>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51"/>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51"/>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51"/>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51"/>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51"/>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51"/>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51"/>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51"/>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51"/>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51"/>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51"/>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51"/>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51"/>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51"/>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51"/>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51"/>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51"/>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51"/>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51"/>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51"/>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51"/>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51"/>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51"/>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51"/>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51"/>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51"/>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51"/>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51"/>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51"/>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51"/>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51"/>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51"/>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51"/>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51"/>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51"/>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51"/>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51"/>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51"/>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51"/>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51"/>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51"/>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51"/>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51"/>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51"/>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51"/>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51"/>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51"/>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51"/>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51"/>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51"/>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51"/>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51"/>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51"/>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51"/>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51"/>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51"/>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51"/>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51"/>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51"/>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51"/>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51"/>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51"/>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51"/>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51"/>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51"/>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51"/>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51"/>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51"/>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51"/>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51"/>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51"/>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51"/>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51"/>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51"/>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51"/>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51"/>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51"/>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51"/>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51"/>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51"/>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51"/>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51"/>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51"/>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51"/>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51"/>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51"/>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51"/>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51"/>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51"/>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51"/>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51"/>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51"/>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51"/>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51"/>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51"/>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51"/>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51"/>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51"/>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51"/>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51"/>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51"/>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51"/>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51"/>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51"/>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51"/>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51"/>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51"/>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51"/>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51"/>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51"/>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51"/>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51"/>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51"/>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51"/>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51"/>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51"/>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51"/>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51"/>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51"/>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51"/>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51"/>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51"/>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51"/>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51"/>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51"/>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51"/>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51"/>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51"/>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51"/>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51"/>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51"/>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51"/>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51"/>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51"/>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51"/>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51"/>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1" name="Google Shape;2311;p151"/>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51"/>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51"/>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4" name="Google Shape;2314;p151"/>
          <p:cNvGrpSpPr/>
          <p:nvPr/>
        </p:nvGrpSpPr>
        <p:grpSpPr>
          <a:xfrm>
            <a:off x="2134576" y="2459525"/>
            <a:ext cx="924640" cy="546011"/>
            <a:chOff x="2134576" y="2496825"/>
            <a:chExt cx="924640" cy="546011"/>
          </a:xfrm>
        </p:grpSpPr>
        <p:sp>
          <p:nvSpPr>
            <p:cNvPr id="2315" name="Google Shape;2315;p151"/>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51"/>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51"/>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 name="Google Shape;2318;p151"/>
          <p:cNvGrpSpPr/>
          <p:nvPr/>
        </p:nvGrpSpPr>
        <p:grpSpPr>
          <a:xfrm>
            <a:off x="4066412" y="2322963"/>
            <a:ext cx="1015428" cy="677152"/>
            <a:chOff x="4066412" y="2360263"/>
            <a:chExt cx="1015428" cy="677152"/>
          </a:xfrm>
        </p:grpSpPr>
        <p:sp>
          <p:nvSpPr>
            <p:cNvPr id="2319" name="Google Shape;2319;p151"/>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51"/>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51"/>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51"/>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23" name="Google Shape;2323;p151"/>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2324" name="Google Shape;2324;p151"/>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25" name="Google Shape;2325;p151"/>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26" name="Google Shape;2326;p151"/>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85" name="Shape 85"/>
        <p:cNvGrpSpPr/>
        <p:nvPr/>
      </p:nvGrpSpPr>
      <p:grpSpPr>
        <a:xfrm>
          <a:off x="0" y="0"/>
          <a:ext cx="0" cy="0"/>
          <a:chOff x="0" y="0"/>
          <a:chExt cx="0" cy="0"/>
        </a:xfrm>
      </p:grpSpPr>
      <p:sp>
        <p:nvSpPr>
          <p:cNvPr id="86" name="Google Shape;86;p1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7"/>
          <p:cNvSpPr/>
          <p:nvPr>
            <p:ph idx="2" type="pic"/>
          </p:nvPr>
        </p:nvSpPr>
        <p:spPr>
          <a:xfrm>
            <a:off x="1060638" y="3705540"/>
            <a:ext cx="658500" cy="658500"/>
          </a:xfrm>
          <a:prstGeom prst="ellipse">
            <a:avLst/>
          </a:prstGeom>
          <a:noFill/>
          <a:ln>
            <a:noFill/>
          </a:ln>
        </p:spPr>
      </p:sp>
      <p:sp>
        <p:nvSpPr>
          <p:cNvPr id="88" name="Google Shape;88;p17"/>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89" name="Google Shape;89;p17"/>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0" name="Google Shape;90;p17"/>
          <p:cNvPicPr preferRelativeResize="0"/>
          <p:nvPr/>
        </p:nvPicPr>
        <p:blipFill rotWithShape="1">
          <a:blip r:embed="rId3">
            <a:alphaModFix/>
          </a:blip>
          <a:srcRect b="0" l="30016" r="0" t="36704"/>
          <a:stretch/>
        </p:blipFill>
        <p:spPr>
          <a:xfrm rot="5400000">
            <a:off x="4793850" y="191125"/>
            <a:ext cx="4598425" cy="4159025"/>
          </a:xfrm>
          <a:prstGeom prst="rect">
            <a:avLst/>
          </a:prstGeom>
          <a:noFill/>
          <a:ln>
            <a:noFill/>
          </a:ln>
        </p:spPr>
      </p:pic>
      <p:sp>
        <p:nvSpPr>
          <p:cNvPr id="91" name="Google Shape;91;p17"/>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92" name="Google Shape;92;p17"/>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93" name="Google Shape;93;p17"/>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4" name="Google Shape;94;p17"/>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2327" name="Shape 2327"/>
        <p:cNvGrpSpPr/>
        <p:nvPr/>
      </p:nvGrpSpPr>
      <p:grpSpPr>
        <a:xfrm>
          <a:off x="0" y="0"/>
          <a:ext cx="0" cy="0"/>
          <a:chOff x="0" y="0"/>
          <a:chExt cx="0" cy="0"/>
        </a:xfrm>
      </p:grpSpPr>
      <p:sp>
        <p:nvSpPr>
          <p:cNvPr id="2328" name="Google Shape;2328;p15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52"/>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30" name="Google Shape;2330;p152"/>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31" name="Google Shape;2331;p152"/>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2332" name="Google Shape;2332;p152"/>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3" name="Google Shape;2333;p152"/>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4" name="Google Shape;2334;p152"/>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5" name="Google Shape;2335;p152"/>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6" name="Google Shape;2336;p152"/>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7" name="Google Shape;2337;p152"/>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2338" name="Shape 2338"/>
        <p:cNvGrpSpPr/>
        <p:nvPr/>
      </p:nvGrpSpPr>
      <p:grpSpPr>
        <a:xfrm>
          <a:off x="0" y="0"/>
          <a:ext cx="0" cy="0"/>
          <a:chOff x="0" y="0"/>
          <a:chExt cx="0" cy="0"/>
        </a:xfrm>
      </p:grpSpPr>
      <p:sp>
        <p:nvSpPr>
          <p:cNvPr id="2339" name="Google Shape;2339;p1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53"/>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1" name="Google Shape;2341;p153"/>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2" name="Google Shape;2342;p153"/>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3" name="Google Shape;2343;p153"/>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4" name="Google Shape;2344;p153"/>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5" name="Google Shape;2345;p153"/>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6" name="Google Shape;2346;p153"/>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47" name="Google Shape;2347;p153"/>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8" name="Google Shape;2348;p153"/>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9" name="Google Shape;2349;p153"/>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2350" name="Shape 2350"/>
        <p:cNvGrpSpPr/>
        <p:nvPr/>
      </p:nvGrpSpPr>
      <p:grpSpPr>
        <a:xfrm>
          <a:off x="0" y="0"/>
          <a:ext cx="0" cy="0"/>
          <a:chOff x="0" y="0"/>
          <a:chExt cx="0" cy="0"/>
        </a:xfrm>
      </p:grpSpPr>
      <p:sp>
        <p:nvSpPr>
          <p:cNvPr id="2351" name="Google Shape;2351;p1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54"/>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53" name="Google Shape;2353;p154"/>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54" name="Google Shape;2354;p154"/>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5" name="Google Shape;2355;p154"/>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6" name="Google Shape;2356;p154"/>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7" name="Google Shape;2357;p154"/>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2358" name="Shape 2358"/>
        <p:cNvGrpSpPr/>
        <p:nvPr/>
      </p:nvGrpSpPr>
      <p:grpSpPr>
        <a:xfrm>
          <a:off x="0" y="0"/>
          <a:ext cx="0" cy="0"/>
          <a:chOff x="0" y="0"/>
          <a:chExt cx="0" cy="0"/>
        </a:xfrm>
      </p:grpSpPr>
      <p:sp>
        <p:nvSpPr>
          <p:cNvPr id="2359" name="Google Shape;2359;p1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55"/>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61" name="Google Shape;2361;p155"/>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62" name="Google Shape;2362;p155"/>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3" name="Google Shape;2363;p155"/>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4" name="Google Shape;2364;p155"/>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5" name="Google Shape;2365;p155"/>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2366" name="Shape 2366"/>
        <p:cNvGrpSpPr/>
        <p:nvPr/>
      </p:nvGrpSpPr>
      <p:grpSpPr>
        <a:xfrm>
          <a:off x="0" y="0"/>
          <a:ext cx="0" cy="0"/>
          <a:chOff x="0" y="0"/>
          <a:chExt cx="0" cy="0"/>
        </a:xfrm>
      </p:grpSpPr>
      <p:sp>
        <p:nvSpPr>
          <p:cNvPr id="2367" name="Google Shape;2367;p1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56"/>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69" name="Google Shape;2369;p156"/>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0" name="Google Shape;2370;p156"/>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1" name="Google Shape;2371;p156"/>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2" name="Google Shape;2372;p156"/>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3" name="Google Shape;2373;p156"/>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2374" name="Shape 2374"/>
        <p:cNvGrpSpPr/>
        <p:nvPr/>
      </p:nvGrpSpPr>
      <p:grpSpPr>
        <a:xfrm>
          <a:off x="0" y="0"/>
          <a:ext cx="0" cy="0"/>
          <a:chOff x="0" y="0"/>
          <a:chExt cx="0" cy="0"/>
        </a:xfrm>
      </p:grpSpPr>
      <p:sp>
        <p:nvSpPr>
          <p:cNvPr id="2375" name="Google Shape;2375;p1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57"/>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77" name="Google Shape;2377;p157"/>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8" name="Google Shape;2378;p157"/>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9" name="Google Shape;2379;p157"/>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0" name="Google Shape;2380;p157"/>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1" name="Google Shape;2381;p157"/>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2382" name="Shape 2382"/>
        <p:cNvGrpSpPr/>
        <p:nvPr/>
      </p:nvGrpSpPr>
      <p:grpSpPr>
        <a:xfrm>
          <a:off x="0" y="0"/>
          <a:ext cx="0" cy="0"/>
          <a:chOff x="0" y="0"/>
          <a:chExt cx="0" cy="0"/>
        </a:xfrm>
      </p:grpSpPr>
      <p:pic>
        <p:nvPicPr>
          <p:cNvPr id="2383" name="Google Shape;2383;p158"/>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2384" name="Google Shape;2384;p158"/>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
        <p:nvSpPr>
          <p:cNvPr id="2385" name="Google Shape;2385;p158"/>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86" name="Google Shape;2386;p1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2387" name="Shape 2387"/>
        <p:cNvGrpSpPr/>
        <p:nvPr/>
      </p:nvGrpSpPr>
      <p:grpSpPr>
        <a:xfrm>
          <a:off x="0" y="0"/>
          <a:ext cx="0" cy="0"/>
          <a:chOff x="0" y="0"/>
          <a:chExt cx="0" cy="0"/>
        </a:xfrm>
      </p:grpSpPr>
      <p:pic>
        <p:nvPicPr>
          <p:cNvPr id="2388" name="Google Shape;2388;p159"/>
          <p:cNvPicPr preferRelativeResize="0"/>
          <p:nvPr/>
        </p:nvPicPr>
        <p:blipFill rotWithShape="1">
          <a:blip r:embed="rId2">
            <a:alphaModFix/>
          </a:blip>
          <a:srcRect b="0" l="33643" r="0" t="36768"/>
          <a:stretch/>
        </p:blipFill>
        <p:spPr>
          <a:xfrm rot="5400000">
            <a:off x="4905512" y="83713"/>
            <a:ext cx="4360300" cy="4154775"/>
          </a:xfrm>
          <a:prstGeom prst="rect">
            <a:avLst/>
          </a:prstGeom>
          <a:noFill/>
          <a:ln>
            <a:noFill/>
          </a:ln>
        </p:spPr>
      </p:pic>
      <p:pic>
        <p:nvPicPr>
          <p:cNvPr id="2389" name="Google Shape;2389;p159"/>
          <p:cNvPicPr preferRelativeResize="0"/>
          <p:nvPr/>
        </p:nvPicPr>
        <p:blipFill rotWithShape="1">
          <a:blip r:embed="rId3">
            <a:alphaModFix/>
          </a:blip>
          <a:srcRect b="39061" l="33373" r="0" t="0"/>
          <a:stretch/>
        </p:blipFill>
        <p:spPr>
          <a:xfrm>
            <a:off x="0" y="2009125"/>
            <a:ext cx="4569375" cy="3134374"/>
          </a:xfrm>
          <a:prstGeom prst="rect">
            <a:avLst/>
          </a:prstGeom>
          <a:noFill/>
          <a:ln>
            <a:noFill/>
          </a:ln>
        </p:spPr>
      </p:pic>
      <p:sp>
        <p:nvSpPr>
          <p:cNvPr id="2390" name="Google Shape;2390;p159"/>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91" name="Google Shape;2391;p1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2392" name="Shape 2392"/>
        <p:cNvGrpSpPr/>
        <p:nvPr/>
      </p:nvGrpSpPr>
      <p:grpSpPr>
        <a:xfrm>
          <a:off x="0" y="0"/>
          <a:ext cx="0" cy="0"/>
          <a:chOff x="0" y="0"/>
          <a:chExt cx="0" cy="0"/>
        </a:xfrm>
      </p:grpSpPr>
      <p:sp>
        <p:nvSpPr>
          <p:cNvPr id="2393" name="Google Shape;2393;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94" name="Google Shape;2394;p160"/>
          <p:cNvPicPr preferRelativeResize="0"/>
          <p:nvPr/>
        </p:nvPicPr>
        <p:blipFill rotWithShape="1">
          <a:blip r:embed="rId2">
            <a:alphaModFix/>
          </a:blip>
          <a:srcRect b="20919" l="16331" r="0" t="20218"/>
          <a:stretch/>
        </p:blipFill>
        <p:spPr>
          <a:xfrm rot="10800000">
            <a:off x="3698401" y="0"/>
            <a:ext cx="5494099" cy="5152950"/>
          </a:xfrm>
          <a:prstGeom prst="rect">
            <a:avLst/>
          </a:prstGeom>
          <a:noFill/>
          <a:ln>
            <a:noFill/>
          </a:ln>
        </p:spPr>
      </p:pic>
      <p:sp>
        <p:nvSpPr>
          <p:cNvPr id="2395" name="Google Shape;2395;p160"/>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2396" name="Google Shape;2396;p160"/>
          <p:cNvSpPr txBox="1"/>
          <p:nvPr/>
        </p:nvSpPr>
        <p:spPr>
          <a:xfrm>
            <a:off x="4557350" y="615750"/>
            <a:ext cx="3084300" cy="4102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2397" name="Google Shape;2397;p160"/>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2398" name="Google Shape;2398;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399" name="Shape 2399"/>
        <p:cNvGrpSpPr/>
        <p:nvPr/>
      </p:nvGrpSpPr>
      <p:grpSpPr>
        <a:xfrm>
          <a:off x="0" y="0"/>
          <a:ext cx="0" cy="0"/>
          <a:chOff x="0" y="0"/>
          <a:chExt cx="0" cy="0"/>
        </a:xfrm>
      </p:grpSpPr>
      <p:sp>
        <p:nvSpPr>
          <p:cNvPr id="2400" name="Google Shape;2400;p161"/>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401" name="Google Shape;2401;p161"/>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402" name="Google Shape;2402;p16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95" name="Shape 95"/>
        <p:cNvGrpSpPr/>
        <p:nvPr/>
      </p:nvGrpSpPr>
      <p:grpSpPr>
        <a:xfrm>
          <a:off x="0" y="0"/>
          <a:ext cx="0" cy="0"/>
          <a:chOff x="0" y="0"/>
          <a:chExt cx="0" cy="0"/>
        </a:xfrm>
      </p:grpSpPr>
      <p:sp>
        <p:nvSpPr>
          <p:cNvPr id="96" name="Google Shape;96;p1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7" name="Google Shape;97;p18"/>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8" name="Google Shape;98;p18"/>
          <p:cNvPicPr preferRelativeResize="0"/>
          <p:nvPr/>
        </p:nvPicPr>
        <p:blipFill rotWithShape="1">
          <a:blip r:embed="rId3">
            <a:alphaModFix/>
          </a:blip>
          <a:srcRect b="0" l="29873" r="0" t="36704"/>
          <a:stretch/>
        </p:blipFill>
        <p:spPr>
          <a:xfrm rot="5400000">
            <a:off x="4789087" y="186363"/>
            <a:ext cx="4607950" cy="4159025"/>
          </a:xfrm>
          <a:prstGeom prst="rect">
            <a:avLst/>
          </a:prstGeom>
          <a:noFill/>
          <a:ln>
            <a:noFill/>
          </a:ln>
        </p:spPr>
      </p:pic>
      <p:sp>
        <p:nvSpPr>
          <p:cNvPr id="99" name="Google Shape;99;p18"/>
          <p:cNvSpPr/>
          <p:nvPr>
            <p:ph idx="2" type="pic"/>
          </p:nvPr>
        </p:nvSpPr>
        <p:spPr>
          <a:xfrm>
            <a:off x="1060638" y="3705540"/>
            <a:ext cx="658500" cy="658500"/>
          </a:xfrm>
          <a:prstGeom prst="ellipse">
            <a:avLst/>
          </a:prstGeom>
          <a:noFill/>
          <a:ln>
            <a:noFill/>
          </a:ln>
        </p:spPr>
      </p:sp>
      <p:sp>
        <p:nvSpPr>
          <p:cNvPr id="100" name="Google Shape;100;p18"/>
          <p:cNvSpPr/>
          <p:nvPr>
            <p:ph idx="3" type="pic"/>
          </p:nvPr>
        </p:nvSpPr>
        <p:spPr>
          <a:xfrm>
            <a:off x="2048190" y="3705540"/>
            <a:ext cx="658500" cy="658500"/>
          </a:xfrm>
          <a:prstGeom prst="ellipse">
            <a:avLst/>
          </a:prstGeom>
          <a:noFill/>
          <a:ln>
            <a:noFill/>
          </a:ln>
        </p:spPr>
      </p:sp>
      <p:sp>
        <p:nvSpPr>
          <p:cNvPr id="101" name="Google Shape;101;p18"/>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02" name="Google Shape;102;p18"/>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03" name="Google Shape;103;p18"/>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4" name="Google Shape;104;p1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Template Option 1">
  <p:cSld name="17_Template Option 1">
    <p:spTree>
      <p:nvGrpSpPr>
        <p:cNvPr id="2403" name="Shape 2403"/>
        <p:cNvGrpSpPr/>
        <p:nvPr/>
      </p:nvGrpSpPr>
      <p:grpSpPr>
        <a:xfrm>
          <a:off x="0" y="0"/>
          <a:ext cx="0" cy="0"/>
          <a:chOff x="0" y="0"/>
          <a:chExt cx="0" cy="0"/>
        </a:xfrm>
      </p:grpSpPr>
      <p:pic>
        <p:nvPicPr>
          <p:cNvPr descr="MongoDB_Leaf_FullColor_RGB.png" id="2404" name="Google Shape;2404;p162"/>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ic white" showMasterSp="0">
  <p:cSld name="White blank">
    <p:spTree>
      <p:nvGrpSpPr>
        <p:cNvPr id="2405" name="Shape 2405"/>
        <p:cNvGrpSpPr/>
        <p:nvPr/>
      </p:nvGrpSpPr>
      <p:grpSpPr>
        <a:xfrm>
          <a:off x="0" y="0"/>
          <a:ext cx="0" cy="0"/>
          <a:chOff x="0" y="0"/>
          <a:chExt cx="0" cy="0"/>
        </a:xfrm>
      </p:grpSpPr>
      <p:pic>
        <p:nvPicPr>
          <p:cNvPr descr="MongoDB_Leaf_FullColor_RGB.png" id="2406" name="Google Shape;2406;p163"/>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1">
  <p:cSld name="CUSTOM_6_1_1_1_1_1_1_1_1_1_1_1_1_1_1_1_1_1_1_1_1_1_1_1_1_1_1_4">
    <p:bg>
      <p:bgPr>
        <a:solidFill>
          <a:schemeClr val="lt1"/>
        </a:solidFill>
      </p:bgPr>
    </p:bg>
    <p:spTree>
      <p:nvGrpSpPr>
        <p:cNvPr id="2407" name="Shape 2407"/>
        <p:cNvGrpSpPr/>
        <p:nvPr/>
      </p:nvGrpSpPr>
      <p:grpSpPr>
        <a:xfrm>
          <a:off x="0" y="0"/>
          <a:ext cx="0" cy="0"/>
          <a:chOff x="0" y="0"/>
          <a:chExt cx="0" cy="0"/>
        </a:xfrm>
      </p:grpSpPr>
      <p:sp>
        <p:nvSpPr>
          <p:cNvPr id="2408" name="Google Shape;2408;p164"/>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409" name="Google Shape;2409;p164"/>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410" name="Google Shape;2410;p1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1">
  <p:cSld name="CUSTOM_6_1_1_1_1_1_1_1_1_1_1_1_1_1_1_1_1_1_1_1_1_1_1_1_1_1_1_1_1_1_1_4">
    <p:bg>
      <p:bgPr>
        <a:solidFill>
          <a:schemeClr val="lt1"/>
        </a:solidFill>
      </p:bgPr>
    </p:bg>
    <p:spTree>
      <p:nvGrpSpPr>
        <p:cNvPr id="2411" name="Shape 2411"/>
        <p:cNvGrpSpPr/>
        <p:nvPr/>
      </p:nvGrpSpPr>
      <p:grpSpPr>
        <a:xfrm>
          <a:off x="0" y="0"/>
          <a:ext cx="0" cy="0"/>
          <a:chOff x="0" y="0"/>
          <a:chExt cx="0" cy="0"/>
        </a:xfrm>
      </p:grpSpPr>
      <p:sp>
        <p:nvSpPr>
          <p:cNvPr id="2412" name="Google Shape;2412;p165"/>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1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165"/>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415" name="Google Shape;2415;p165"/>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icon - Bullet points dark" showMasterSp="0">
  <p:cSld name="Bullet points 2 copy 3">
    <p:spTree>
      <p:nvGrpSpPr>
        <p:cNvPr id="2416" name="Shape 2416"/>
        <p:cNvGrpSpPr/>
        <p:nvPr/>
      </p:nvGrpSpPr>
      <p:grpSpPr>
        <a:xfrm>
          <a:off x="0" y="0"/>
          <a:ext cx="0" cy="0"/>
          <a:chOff x="0" y="0"/>
          <a:chExt cx="0" cy="0"/>
        </a:xfrm>
      </p:grpSpPr>
      <p:sp>
        <p:nvSpPr>
          <p:cNvPr id="2417" name="Google Shape;2417;p166"/>
          <p:cNvSpPr/>
          <p:nvPr/>
        </p:nvSpPr>
        <p:spPr>
          <a:xfrm>
            <a:off x="4564895" y="-1"/>
            <a:ext cx="4595700" cy="5143500"/>
          </a:xfrm>
          <a:prstGeom prst="rect">
            <a:avLst/>
          </a:prstGeom>
          <a:solidFill>
            <a:schemeClr val="dk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FFFFFF"/>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2418" name="Google Shape;2418;p166"/>
          <p:cNvSpPr txBox="1"/>
          <p:nvPr>
            <p:ph idx="1" type="subTitle"/>
          </p:nvPr>
        </p:nvSpPr>
        <p:spPr>
          <a:xfrm>
            <a:off x="5102352" y="1547369"/>
            <a:ext cx="3557100" cy="4002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2"/>
                </a:solidFill>
                <a:latin typeface="Lexend Deca"/>
                <a:ea typeface="Lexend Deca"/>
                <a:cs typeface="Lexend Deca"/>
                <a:sym typeface="Lexend Deca"/>
              </a:defRPr>
            </a:lvl1pPr>
            <a:lvl2pPr lvl="1" rtl="0">
              <a:lnSpc>
                <a:spcPct val="110000"/>
              </a:lnSpc>
              <a:spcBef>
                <a:spcPts val="1200"/>
              </a:spcBef>
              <a:spcAft>
                <a:spcPts val="0"/>
              </a:spcAft>
              <a:buNone/>
              <a:defRPr>
                <a:solidFill>
                  <a:schemeClr val="lt2"/>
                </a:solidFill>
                <a:latin typeface="Lexend Deca"/>
                <a:ea typeface="Lexend Deca"/>
                <a:cs typeface="Lexend Deca"/>
                <a:sym typeface="Lexend Deca"/>
              </a:defRPr>
            </a:lvl2pPr>
            <a:lvl3pPr lvl="2" rtl="0">
              <a:lnSpc>
                <a:spcPct val="110000"/>
              </a:lnSpc>
              <a:spcBef>
                <a:spcPts val="1200"/>
              </a:spcBef>
              <a:spcAft>
                <a:spcPts val="0"/>
              </a:spcAft>
              <a:buNone/>
              <a:defRPr>
                <a:solidFill>
                  <a:schemeClr val="lt2"/>
                </a:solidFill>
                <a:latin typeface="Lexend Deca"/>
                <a:ea typeface="Lexend Deca"/>
                <a:cs typeface="Lexend Deca"/>
                <a:sym typeface="Lexend Deca"/>
              </a:defRPr>
            </a:lvl3pPr>
            <a:lvl4pPr lvl="3" rtl="0">
              <a:lnSpc>
                <a:spcPct val="110000"/>
              </a:lnSpc>
              <a:spcBef>
                <a:spcPts val="1200"/>
              </a:spcBef>
              <a:spcAft>
                <a:spcPts val="0"/>
              </a:spcAft>
              <a:buNone/>
              <a:defRPr>
                <a:solidFill>
                  <a:schemeClr val="lt2"/>
                </a:solidFill>
                <a:latin typeface="Lexend Deca"/>
                <a:ea typeface="Lexend Deca"/>
                <a:cs typeface="Lexend Deca"/>
                <a:sym typeface="Lexend Deca"/>
              </a:defRPr>
            </a:lvl4pPr>
            <a:lvl5pPr lvl="4" rtl="0">
              <a:lnSpc>
                <a:spcPct val="110000"/>
              </a:lnSpc>
              <a:spcBef>
                <a:spcPts val="1200"/>
              </a:spcBef>
              <a:spcAft>
                <a:spcPts val="0"/>
              </a:spcAft>
              <a:buNone/>
              <a:defRPr>
                <a:solidFill>
                  <a:schemeClr val="lt2"/>
                </a:solidFill>
                <a:latin typeface="Lexend Deca"/>
                <a:ea typeface="Lexend Deca"/>
                <a:cs typeface="Lexend Deca"/>
                <a:sym typeface="Lexend Deca"/>
              </a:defRPr>
            </a:lvl5pPr>
            <a:lvl6pPr lvl="5" rtl="0">
              <a:lnSpc>
                <a:spcPct val="110000"/>
              </a:lnSpc>
              <a:spcBef>
                <a:spcPts val="1200"/>
              </a:spcBef>
              <a:spcAft>
                <a:spcPts val="0"/>
              </a:spcAft>
              <a:buNone/>
              <a:defRPr>
                <a:solidFill>
                  <a:schemeClr val="lt2"/>
                </a:solidFill>
                <a:latin typeface="Lexend Deca"/>
                <a:ea typeface="Lexend Deca"/>
                <a:cs typeface="Lexend Deca"/>
                <a:sym typeface="Lexend Deca"/>
              </a:defRPr>
            </a:lvl6pPr>
            <a:lvl7pPr lvl="6" rtl="0">
              <a:lnSpc>
                <a:spcPct val="110000"/>
              </a:lnSpc>
              <a:spcBef>
                <a:spcPts val="1200"/>
              </a:spcBef>
              <a:spcAft>
                <a:spcPts val="0"/>
              </a:spcAft>
              <a:buNone/>
              <a:defRPr>
                <a:solidFill>
                  <a:schemeClr val="lt2"/>
                </a:solidFill>
                <a:latin typeface="Lexend Deca"/>
                <a:ea typeface="Lexend Deca"/>
                <a:cs typeface="Lexend Deca"/>
                <a:sym typeface="Lexend Deca"/>
              </a:defRPr>
            </a:lvl7pPr>
            <a:lvl8pPr lvl="7" rtl="0">
              <a:lnSpc>
                <a:spcPct val="110000"/>
              </a:lnSpc>
              <a:spcBef>
                <a:spcPts val="1200"/>
              </a:spcBef>
              <a:spcAft>
                <a:spcPts val="0"/>
              </a:spcAft>
              <a:buNone/>
              <a:defRPr>
                <a:solidFill>
                  <a:schemeClr val="lt2"/>
                </a:solidFill>
                <a:latin typeface="Lexend Deca"/>
                <a:ea typeface="Lexend Deca"/>
                <a:cs typeface="Lexend Deca"/>
                <a:sym typeface="Lexend Deca"/>
              </a:defRPr>
            </a:lvl8pPr>
            <a:lvl9pPr lvl="8" rtl="0">
              <a:lnSpc>
                <a:spcPct val="110000"/>
              </a:lnSpc>
              <a:spcBef>
                <a:spcPts val="1200"/>
              </a:spcBef>
              <a:spcAft>
                <a:spcPts val="1200"/>
              </a:spcAft>
              <a:buNone/>
              <a:defRPr>
                <a:solidFill>
                  <a:schemeClr val="lt2"/>
                </a:solidFill>
                <a:latin typeface="Lexend Deca"/>
                <a:ea typeface="Lexend Deca"/>
                <a:cs typeface="Lexend Deca"/>
                <a:sym typeface="Lexend Deca"/>
              </a:defRPr>
            </a:lvl9pPr>
          </a:lstStyle>
          <a:p/>
        </p:txBody>
      </p:sp>
      <p:sp>
        <p:nvSpPr>
          <p:cNvPr id="2419" name="Google Shape;2419;p166"/>
          <p:cNvSpPr txBox="1"/>
          <p:nvPr>
            <p:ph idx="2" type="subTitle"/>
          </p:nvPr>
        </p:nvSpPr>
        <p:spPr>
          <a:xfrm>
            <a:off x="5102352" y="2283544"/>
            <a:ext cx="3557100" cy="4002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2"/>
                </a:solidFill>
                <a:latin typeface="Lexend Deca"/>
                <a:ea typeface="Lexend Deca"/>
                <a:cs typeface="Lexend Deca"/>
                <a:sym typeface="Lexend Deca"/>
              </a:defRPr>
            </a:lvl1pPr>
            <a:lvl2pPr lvl="1" rtl="0">
              <a:lnSpc>
                <a:spcPct val="110000"/>
              </a:lnSpc>
              <a:spcBef>
                <a:spcPts val="1200"/>
              </a:spcBef>
              <a:spcAft>
                <a:spcPts val="0"/>
              </a:spcAft>
              <a:buNone/>
              <a:defRPr>
                <a:solidFill>
                  <a:schemeClr val="lt2"/>
                </a:solidFill>
                <a:latin typeface="Lexend Deca"/>
                <a:ea typeface="Lexend Deca"/>
                <a:cs typeface="Lexend Deca"/>
                <a:sym typeface="Lexend Deca"/>
              </a:defRPr>
            </a:lvl2pPr>
            <a:lvl3pPr lvl="2" rtl="0">
              <a:lnSpc>
                <a:spcPct val="110000"/>
              </a:lnSpc>
              <a:spcBef>
                <a:spcPts val="1200"/>
              </a:spcBef>
              <a:spcAft>
                <a:spcPts val="0"/>
              </a:spcAft>
              <a:buNone/>
              <a:defRPr>
                <a:solidFill>
                  <a:schemeClr val="lt2"/>
                </a:solidFill>
                <a:latin typeface="Lexend Deca"/>
                <a:ea typeface="Lexend Deca"/>
                <a:cs typeface="Lexend Deca"/>
                <a:sym typeface="Lexend Deca"/>
              </a:defRPr>
            </a:lvl3pPr>
            <a:lvl4pPr lvl="3" rtl="0">
              <a:lnSpc>
                <a:spcPct val="110000"/>
              </a:lnSpc>
              <a:spcBef>
                <a:spcPts val="1200"/>
              </a:spcBef>
              <a:spcAft>
                <a:spcPts val="0"/>
              </a:spcAft>
              <a:buNone/>
              <a:defRPr>
                <a:solidFill>
                  <a:schemeClr val="lt2"/>
                </a:solidFill>
                <a:latin typeface="Lexend Deca"/>
                <a:ea typeface="Lexend Deca"/>
                <a:cs typeface="Lexend Deca"/>
                <a:sym typeface="Lexend Deca"/>
              </a:defRPr>
            </a:lvl4pPr>
            <a:lvl5pPr lvl="4" rtl="0">
              <a:lnSpc>
                <a:spcPct val="110000"/>
              </a:lnSpc>
              <a:spcBef>
                <a:spcPts val="1200"/>
              </a:spcBef>
              <a:spcAft>
                <a:spcPts val="0"/>
              </a:spcAft>
              <a:buNone/>
              <a:defRPr>
                <a:solidFill>
                  <a:schemeClr val="lt2"/>
                </a:solidFill>
                <a:latin typeface="Lexend Deca"/>
                <a:ea typeface="Lexend Deca"/>
                <a:cs typeface="Lexend Deca"/>
                <a:sym typeface="Lexend Deca"/>
              </a:defRPr>
            </a:lvl5pPr>
            <a:lvl6pPr lvl="5" rtl="0">
              <a:lnSpc>
                <a:spcPct val="110000"/>
              </a:lnSpc>
              <a:spcBef>
                <a:spcPts val="1200"/>
              </a:spcBef>
              <a:spcAft>
                <a:spcPts val="0"/>
              </a:spcAft>
              <a:buNone/>
              <a:defRPr>
                <a:solidFill>
                  <a:schemeClr val="lt2"/>
                </a:solidFill>
                <a:latin typeface="Lexend Deca"/>
                <a:ea typeface="Lexend Deca"/>
                <a:cs typeface="Lexend Deca"/>
                <a:sym typeface="Lexend Deca"/>
              </a:defRPr>
            </a:lvl6pPr>
            <a:lvl7pPr lvl="6" rtl="0">
              <a:lnSpc>
                <a:spcPct val="110000"/>
              </a:lnSpc>
              <a:spcBef>
                <a:spcPts val="1200"/>
              </a:spcBef>
              <a:spcAft>
                <a:spcPts val="0"/>
              </a:spcAft>
              <a:buNone/>
              <a:defRPr>
                <a:solidFill>
                  <a:schemeClr val="lt2"/>
                </a:solidFill>
                <a:latin typeface="Lexend Deca"/>
                <a:ea typeface="Lexend Deca"/>
                <a:cs typeface="Lexend Deca"/>
                <a:sym typeface="Lexend Deca"/>
              </a:defRPr>
            </a:lvl7pPr>
            <a:lvl8pPr lvl="7" rtl="0">
              <a:lnSpc>
                <a:spcPct val="110000"/>
              </a:lnSpc>
              <a:spcBef>
                <a:spcPts val="1200"/>
              </a:spcBef>
              <a:spcAft>
                <a:spcPts val="0"/>
              </a:spcAft>
              <a:buNone/>
              <a:defRPr>
                <a:solidFill>
                  <a:schemeClr val="lt2"/>
                </a:solidFill>
                <a:latin typeface="Lexend Deca"/>
                <a:ea typeface="Lexend Deca"/>
                <a:cs typeface="Lexend Deca"/>
                <a:sym typeface="Lexend Deca"/>
              </a:defRPr>
            </a:lvl8pPr>
            <a:lvl9pPr lvl="8" rtl="0">
              <a:lnSpc>
                <a:spcPct val="110000"/>
              </a:lnSpc>
              <a:spcBef>
                <a:spcPts val="1200"/>
              </a:spcBef>
              <a:spcAft>
                <a:spcPts val="1200"/>
              </a:spcAft>
              <a:buNone/>
              <a:defRPr>
                <a:solidFill>
                  <a:schemeClr val="lt2"/>
                </a:solidFill>
                <a:latin typeface="Lexend Deca"/>
                <a:ea typeface="Lexend Deca"/>
                <a:cs typeface="Lexend Deca"/>
                <a:sym typeface="Lexend Deca"/>
              </a:defRPr>
            </a:lvl9pPr>
          </a:lstStyle>
          <a:p/>
        </p:txBody>
      </p:sp>
      <p:sp>
        <p:nvSpPr>
          <p:cNvPr id="2420" name="Google Shape;2420;p166"/>
          <p:cNvSpPr txBox="1"/>
          <p:nvPr>
            <p:ph idx="3" type="subTitle"/>
          </p:nvPr>
        </p:nvSpPr>
        <p:spPr>
          <a:xfrm>
            <a:off x="5102352" y="3019719"/>
            <a:ext cx="3557100" cy="4002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2"/>
                </a:solidFill>
                <a:latin typeface="Lexend Deca"/>
                <a:ea typeface="Lexend Deca"/>
                <a:cs typeface="Lexend Deca"/>
                <a:sym typeface="Lexend Deca"/>
              </a:defRPr>
            </a:lvl1pPr>
            <a:lvl2pPr lvl="1" rtl="0">
              <a:lnSpc>
                <a:spcPct val="110000"/>
              </a:lnSpc>
              <a:spcBef>
                <a:spcPts val="1200"/>
              </a:spcBef>
              <a:spcAft>
                <a:spcPts val="0"/>
              </a:spcAft>
              <a:buNone/>
              <a:defRPr>
                <a:solidFill>
                  <a:schemeClr val="lt2"/>
                </a:solidFill>
                <a:latin typeface="Lexend Deca"/>
                <a:ea typeface="Lexend Deca"/>
                <a:cs typeface="Lexend Deca"/>
                <a:sym typeface="Lexend Deca"/>
              </a:defRPr>
            </a:lvl2pPr>
            <a:lvl3pPr lvl="2" rtl="0">
              <a:lnSpc>
                <a:spcPct val="110000"/>
              </a:lnSpc>
              <a:spcBef>
                <a:spcPts val="1200"/>
              </a:spcBef>
              <a:spcAft>
                <a:spcPts val="0"/>
              </a:spcAft>
              <a:buNone/>
              <a:defRPr>
                <a:solidFill>
                  <a:schemeClr val="lt2"/>
                </a:solidFill>
                <a:latin typeface="Lexend Deca"/>
                <a:ea typeface="Lexend Deca"/>
                <a:cs typeface="Lexend Deca"/>
                <a:sym typeface="Lexend Deca"/>
              </a:defRPr>
            </a:lvl3pPr>
            <a:lvl4pPr lvl="3" rtl="0">
              <a:lnSpc>
                <a:spcPct val="110000"/>
              </a:lnSpc>
              <a:spcBef>
                <a:spcPts val="1200"/>
              </a:spcBef>
              <a:spcAft>
                <a:spcPts val="0"/>
              </a:spcAft>
              <a:buNone/>
              <a:defRPr>
                <a:solidFill>
                  <a:schemeClr val="lt2"/>
                </a:solidFill>
                <a:latin typeface="Lexend Deca"/>
                <a:ea typeface="Lexend Deca"/>
                <a:cs typeface="Lexend Deca"/>
                <a:sym typeface="Lexend Deca"/>
              </a:defRPr>
            </a:lvl4pPr>
            <a:lvl5pPr lvl="4" rtl="0">
              <a:lnSpc>
                <a:spcPct val="110000"/>
              </a:lnSpc>
              <a:spcBef>
                <a:spcPts val="1200"/>
              </a:spcBef>
              <a:spcAft>
                <a:spcPts val="0"/>
              </a:spcAft>
              <a:buNone/>
              <a:defRPr>
                <a:solidFill>
                  <a:schemeClr val="lt2"/>
                </a:solidFill>
                <a:latin typeface="Lexend Deca"/>
                <a:ea typeface="Lexend Deca"/>
                <a:cs typeface="Lexend Deca"/>
                <a:sym typeface="Lexend Deca"/>
              </a:defRPr>
            </a:lvl5pPr>
            <a:lvl6pPr lvl="5" rtl="0">
              <a:lnSpc>
                <a:spcPct val="110000"/>
              </a:lnSpc>
              <a:spcBef>
                <a:spcPts val="1200"/>
              </a:spcBef>
              <a:spcAft>
                <a:spcPts val="0"/>
              </a:spcAft>
              <a:buNone/>
              <a:defRPr>
                <a:solidFill>
                  <a:schemeClr val="lt2"/>
                </a:solidFill>
                <a:latin typeface="Lexend Deca"/>
                <a:ea typeface="Lexend Deca"/>
                <a:cs typeface="Lexend Deca"/>
                <a:sym typeface="Lexend Deca"/>
              </a:defRPr>
            </a:lvl6pPr>
            <a:lvl7pPr lvl="6" rtl="0">
              <a:lnSpc>
                <a:spcPct val="110000"/>
              </a:lnSpc>
              <a:spcBef>
                <a:spcPts val="1200"/>
              </a:spcBef>
              <a:spcAft>
                <a:spcPts val="0"/>
              </a:spcAft>
              <a:buNone/>
              <a:defRPr>
                <a:solidFill>
                  <a:schemeClr val="lt2"/>
                </a:solidFill>
                <a:latin typeface="Lexend Deca"/>
                <a:ea typeface="Lexend Deca"/>
                <a:cs typeface="Lexend Deca"/>
                <a:sym typeface="Lexend Deca"/>
              </a:defRPr>
            </a:lvl7pPr>
            <a:lvl8pPr lvl="7" rtl="0">
              <a:lnSpc>
                <a:spcPct val="110000"/>
              </a:lnSpc>
              <a:spcBef>
                <a:spcPts val="1200"/>
              </a:spcBef>
              <a:spcAft>
                <a:spcPts val="0"/>
              </a:spcAft>
              <a:buNone/>
              <a:defRPr>
                <a:solidFill>
                  <a:schemeClr val="lt2"/>
                </a:solidFill>
                <a:latin typeface="Lexend Deca"/>
                <a:ea typeface="Lexend Deca"/>
                <a:cs typeface="Lexend Deca"/>
                <a:sym typeface="Lexend Deca"/>
              </a:defRPr>
            </a:lvl8pPr>
            <a:lvl9pPr lvl="8" rtl="0">
              <a:lnSpc>
                <a:spcPct val="110000"/>
              </a:lnSpc>
              <a:spcBef>
                <a:spcPts val="1200"/>
              </a:spcBef>
              <a:spcAft>
                <a:spcPts val="1200"/>
              </a:spcAft>
              <a:buNone/>
              <a:defRPr>
                <a:solidFill>
                  <a:schemeClr val="lt2"/>
                </a:solidFill>
                <a:latin typeface="Lexend Deca"/>
                <a:ea typeface="Lexend Deca"/>
                <a:cs typeface="Lexend Deca"/>
                <a:sym typeface="Lexend Deca"/>
              </a:defRPr>
            </a:lvl9pPr>
          </a:lstStyle>
          <a:p/>
        </p:txBody>
      </p:sp>
      <p:sp>
        <p:nvSpPr>
          <p:cNvPr id="2421" name="Google Shape;2421;p166"/>
          <p:cNvSpPr txBox="1"/>
          <p:nvPr>
            <p:ph idx="4" type="subTitle"/>
          </p:nvPr>
        </p:nvSpPr>
        <p:spPr>
          <a:xfrm>
            <a:off x="5102352" y="3755894"/>
            <a:ext cx="3557100" cy="4002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2"/>
                </a:solidFill>
                <a:latin typeface="Lexend Deca"/>
                <a:ea typeface="Lexend Deca"/>
                <a:cs typeface="Lexend Deca"/>
                <a:sym typeface="Lexend Deca"/>
              </a:defRPr>
            </a:lvl1pPr>
            <a:lvl2pPr lvl="1" rtl="0">
              <a:lnSpc>
                <a:spcPct val="110000"/>
              </a:lnSpc>
              <a:spcBef>
                <a:spcPts val="1200"/>
              </a:spcBef>
              <a:spcAft>
                <a:spcPts val="0"/>
              </a:spcAft>
              <a:buNone/>
              <a:defRPr>
                <a:solidFill>
                  <a:schemeClr val="lt2"/>
                </a:solidFill>
                <a:latin typeface="Lexend Deca"/>
                <a:ea typeface="Lexend Deca"/>
                <a:cs typeface="Lexend Deca"/>
                <a:sym typeface="Lexend Deca"/>
              </a:defRPr>
            </a:lvl2pPr>
            <a:lvl3pPr lvl="2" rtl="0">
              <a:lnSpc>
                <a:spcPct val="110000"/>
              </a:lnSpc>
              <a:spcBef>
                <a:spcPts val="1200"/>
              </a:spcBef>
              <a:spcAft>
                <a:spcPts val="0"/>
              </a:spcAft>
              <a:buNone/>
              <a:defRPr>
                <a:solidFill>
                  <a:schemeClr val="lt2"/>
                </a:solidFill>
                <a:latin typeface="Lexend Deca"/>
                <a:ea typeface="Lexend Deca"/>
                <a:cs typeface="Lexend Deca"/>
                <a:sym typeface="Lexend Deca"/>
              </a:defRPr>
            </a:lvl3pPr>
            <a:lvl4pPr lvl="3" rtl="0">
              <a:lnSpc>
                <a:spcPct val="110000"/>
              </a:lnSpc>
              <a:spcBef>
                <a:spcPts val="1200"/>
              </a:spcBef>
              <a:spcAft>
                <a:spcPts val="0"/>
              </a:spcAft>
              <a:buNone/>
              <a:defRPr>
                <a:solidFill>
                  <a:schemeClr val="lt2"/>
                </a:solidFill>
                <a:latin typeface="Lexend Deca"/>
                <a:ea typeface="Lexend Deca"/>
                <a:cs typeface="Lexend Deca"/>
                <a:sym typeface="Lexend Deca"/>
              </a:defRPr>
            </a:lvl4pPr>
            <a:lvl5pPr lvl="4" rtl="0">
              <a:lnSpc>
                <a:spcPct val="110000"/>
              </a:lnSpc>
              <a:spcBef>
                <a:spcPts val="1200"/>
              </a:spcBef>
              <a:spcAft>
                <a:spcPts val="0"/>
              </a:spcAft>
              <a:buNone/>
              <a:defRPr>
                <a:solidFill>
                  <a:schemeClr val="lt2"/>
                </a:solidFill>
                <a:latin typeface="Lexend Deca"/>
                <a:ea typeface="Lexend Deca"/>
                <a:cs typeface="Lexend Deca"/>
                <a:sym typeface="Lexend Deca"/>
              </a:defRPr>
            </a:lvl5pPr>
            <a:lvl6pPr lvl="5" rtl="0">
              <a:lnSpc>
                <a:spcPct val="110000"/>
              </a:lnSpc>
              <a:spcBef>
                <a:spcPts val="1200"/>
              </a:spcBef>
              <a:spcAft>
                <a:spcPts val="0"/>
              </a:spcAft>
              <a:buNone/>
              <a:defRPr>
                <a:solidFill>
                  <a:schemeClr val="lt2"/>
                </a:solidFill>
                <a:latin typeface="Lexend Deca"/>
                <a:ea typeface="Lexend Deca"/>
                <a:cs typeface="Lexend Deca"/>
                <a:sym typeface="Lexend Deca"/>
              </a:defRPr>
            </a:lvl6pPr>
            <a:lvl7pPr lvl="6" rtl="0">
              <a:lnSpc>
                <a:spcPct val="110000"/>
              </a:lnSpc>
              <a:spcBef>
                <a:spcPts val="1200"/>
              </a:spcBef>
              <a:spcAft>
                <a:spcPts val="0"/>
              </a:spcAft>
              <a:buNone/>
              <a:defRPr>
                <a:solidFill>
                  <a:schemeClr val="lt2"/>
                </a:solidFill>
                <a:latin typeface="Lexend Deca"/>
                <a:ea typeface="Lexend Deca"/>
                <a:cs typeface="Lexend Deca"/>
                <a:sym typeface="Lexend Deca"/>
              </a:defRPr>
            </a:lvl7pPr>
            <a:lvl8pPr lvl="7" rtl="0">
              <a:lnSpc>
                <a:spcPct val="110000"/>
              </a:lnSpc>
              <a:spcBef>
                <a:spcPts val="1200"/>
              </a:spcBef>
              <a:spcAft>
                <a:spcPts val="0"/>
              </a:spcAft>
              <a:buNone/>
              <a:defRPr>
                <a:solidFill>
                  <a:schemeClr val="lt2"/>
                </a:solidFill>
                <a:latin typeface="Lexend Deca"/>
                <a:ea typeface="Lexend Deca"/>
                <a:cs typeface="Lexend Deca"/>
                <a:sym typeface="Lexend Deca"/>
              </a:defRPr>
            </a:lvl8pPr>
            <a:lvl9pPr lvl="8" rtl="0">
              <a:lnSpc>
                <a:spcPct val="110000"/>
              </a:lnSpc>
              <a:spcBef>
                <a:spcPts val="1200"/>
              </a:spcBef>
              <a:spcAft>
                <a:spcPts val="1200"/>
              </a:spcAft>
              <a:buNone/>
              <a:defRPr>
                <a:solidFill>
                  <a:schemeClr val="lt2"/>
                </a:solidFill>
                <a:latin typeface="Lexend Deca"/>
                <a:ea typeface="Lexend Deca"/>
                <a:cs typeface="Lexend Deca"/>
                <a:sym typeface="Lexend Deca"/>
              </a:defRPr>
            </a:lvl9pPr>
          </a:lstStyle>
          <a:p/>
        </p:txBody>
      </p:sp>
      <p:sp>
        <p:nvSpPr>
          <p:cNvPr id="2422" name="Google Shape;2422;p166"/>
          <p:cNvSpPr txBox="1"/>
          <p:nvPr>
            <p:ph idx="5" type="subTitle"/>
          </p:nvPr>
        </p:nvSpPr>
        <p:spPr>
          <a:xfrm>
            <a:off x="5102352" y="811194"/>
            <a:ext cx="3557100" cy="400200"/>
          </a:xfrm>
          <a:prstGeom prst="rect">
            <a:avLst/>
          </a:prstGeom>
        </p:spPr>
        <p:txBody>
          <a:bodyPr anchorCtr="0" anchor="t" bIns="91425" lIns="91425" spcFirstLastPara="1" rIns="91425" wrap="square" tIns="91425">
            <a:normAutofit/>
          </a:bodyPr>
          <a:lstStyle>
            <a:lvl1pPr lvl="0" rtl="0">
              <a:lnSpc>
                <a:spcPct val="110000"/>
              </a:lnSpc>
              <a:spcBef>
                <a:spcPts val="0"/>
              </a:spcBef>
              <a:spcAft>
                <a:spcPts val="0"/>
              </a:spcAft>
              <a:buNone/>
              <a:defRPr>
                <a:solidFill>
                  <a:schemeClr val="lt2"/>
                </a:solidFill>
                <a:latin typeface="Lexend Deca"/>
                <a:ea typeface="Lexend Deca"/>
                <a:cs typeface="Lexend Deca"/>
                <a:sym typeface="Lexend Deca"/>
              </a:defRPr>
            </a:lvl1pPr>
            <a:lvl2pPr lvl="1" rtl="0">
              <a:lnSpc>
                <a:spcPct val="110000"/>
              </a:lnSpc>
              <a:spcBef>
                <a:spcPts val="1200"/>
              </a:spcBef>
              <a:spcAft>
                <a:spcPts val="0"/>
              </a:spcAft>
              <a:buNone/>
              <a:defRPr>
                <a:solidFill>
                  <a:schemeClr val="lt2"/>
                </a:solidFill>
                <a:latin typeface="Lexend Deca"/>
                <a:ea typeface="Lexend Deca"/>
                <a:cs typeface="Lexend Deca"/>
                <a:sym typeface="Lexend Deca"/>
              </a:defRPr>
            </a:lvl2pPr>
            <a:lvl3pPr lvl="2" rtl="0">
              <a:lnSpc>
                <a:spcPct val="110000"/>
              </a:lnSpc>
              <a:spcBef>
                <a:spcPts val="1200"/>
              </a:spcBef>
              <a:spcAft>
                <a:spcPts val="0"/>
              </a:spcAft>
              <a:buNone/>
              <a:defRPr>
                <a:solidFill>
                  <a:schemeClr val="lt2"/>
                </a:solidFill>
                <a:latin typeface="Lexend Deca"/>
                <a:ea typeface="Lexend Deca"/>
                <a:cs typeface="Lexend Deca"/>
                <a:sym typeface="Lexend Deca"/>
              </a:defRPr>
            </a:lvl3pPr>
            <a:lvl4pPr lvl="3" rtl="0">
              <a:lnSpc>
                <a:spcPct val="110000"/>
              </a:lnSpc>
              <a:spcBef>
                <a:spcPts val="1200"/>
              </a:spcBef>
              <a:spcAft>
                <a:spcPts val="0"/>
              </a:spcAft>
              <a:buNone/>
              <a:defRPr>
                <a:solidFill>
                  <a:schemeClr val="lt2"/>
                </a:solidFill>
                <a:latin typeface="Lexend Deca"/>
                <a:ea typeface="Lexend Deca"/>
                <a:cs typeface="Lexend Deca"/>
                <a:sym typeface="Lexend Deca"/>
              </a:defRPr>
            </a:lvl4pPr>
            <a:lvl5pPr lvl="4" rtl="0">
              <a:lnSpc>
                <a:spcPct val="110000"/>
              </a:lnSpc>
              <a:spcBef>
                <a:spcPts val="1200"/>
              </a:spcBef>
              <a:spcAft>
                <a:spcPts val="0"/>
              </a:spcAft>
              <a:buNone/>
              <a:defRPr>
                <a:solidFill>
                  <a:schemeClr val="lt2"/>
                </a:solidFill>
                <a:latin typeface="Lexend Deca"/>
                <a:ea typeface="Lexend Deca"/>
                <a:cs typeface="Lexend Deca"/>
                <a:sym typeface="Lexend Deca"/>
              </a:defRPr>
            </a:lvl5pPr>
            <a:lvl6pPr lvl="5" rtl="0">
              <a:lnSpc>
                <a:spcPct val="110000"/>
              </a:lnSpc>
              <a:spcBef>
                <a:spcPts val="1200"/>
              </a:spcBef>
              <a:spcAft>
                <a:spcPts val="0"/>
              </a:spcAft>
              <a:buNone/>
              <a:defRPr>
                <a:solidFill>
                  <a:schemeClr val="lt2"/>
                </a:solidFill>
                <a:latin typeface="Lexend Deca"/>
                <a:ea typeface="Lexend Deca"/>
                <a:cs typeface="Lexend Deca"/>
                <a:sym typeface="Lexend Deca"/>
              </a:defRPr>
            </a:lvl6pPr>
            <a:lvl7pPr lvl="6" rtl="0">
              <a:lnSpc>
                <a:spcPct val="110000"/>
              </a:lnSpc>
              <a:spcBef>
                <a:spcPts val="1200"/>
              </a:spcBef>
              <a:spcAft>
                <a:spcPts val="0"/>
              </a:spcAft>
              <a:buNone/>
              <a:defRPr>
                <a:solidFill>
                  <a:schemeClr val="lt2"/>
                </a:solidFill>
                <a:latin typeface="Lexend Deca"/>
                <a:ea typeface="Lexend Deca"/>
                <a:cs typeface="Lexend Deca"/>
                <a:sym typeface="Lexend Deca"/>
              </a:defRPr>
            </a:lvl7pPr>
            <a:lvl8pPr lvl="7" rtl="0">
              <a:lnSpc>
                <a:spcPct val="110000"/>
              </a:lnSpc>
              <a:spcBef>
                <a:spcPts val="1200"/>
              </a:spcBef>
              <a:spcAft>
                <a:spcPts val="0"/>
              </a:spcAft>
              <a:buNone/>
              <a:defRPr>
                <a:solidFill>
                  <a:schemeClr val="lt2"/>
                </a:solidFill>
                <a:latin typeface="Lexend Deca"/>
                <a:ea typeface="Lexend Deca"/>
                <a:cs typeface="Lexend Deca"/>
                <a:sym typeface="Lexend Deca"/>
              </a:defRPr>
            </a:lvl8pPr>
            <a:lvl9pPr lvl="8" rtl="0">
              <a:lnSpc>
                <a:spcPct val="110000"/>
              </a:lnSpc>
              <a:spcBef>
                <a:spcPts val="1200"/>
              </a:spcBef>
              <a:spcAft>
                <a:spcPts val="1200"/>
              </a:spcAft>
              <a:buNone/>
              <a:defRPr>
                <a:solidFill>
                  <a:schemeClr val="lt2"/>
                </a:solidFill>
                <a:latin typeface="Lexend Deca"/>
                <a:ea typeface="Lexend Deca"/>
                <a:cs typeface="Lexend Deca"/>
                <a:sym typeface="Lexend Deca"/>
              </a:defRPr>
            </a:lvl9pPr>
          </a:lstStyle>
          <a:p/>
        </p:txBody>
      </p:sp>
      <p:sp>
        <p:nvSpPr>
          <p:cNvPr id="2423" name="Google Shape;2423;p166"/>
          <p:cNvSpPr txBox="1"/>
          <p:nvPr>
            <p:ph idx="6" type="subTitle"/>
          </p:nvPr>
        </p:nvSpPr>
        <p:spPr>
          <a:xfrm>
            <a:off x="1214400" y="1103175"/>
            <a:ext cx="2286000" cy="22860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descr="MongoDB_Leaf_FullColor_RGB.png" id="2424" name="Google Shape;2424;p166"/>
          <p:cNvSpPr/>
          <p:nvPr/>
        </p:nvSpPr>
        <p:spPr>
          <a:xfrm>
            <a:off x="8736368" y="4627368"/>
            <a:ext cx="156373" cy="323556"/>
          </a:xfrm>
          <a:prstGeom prst="rect">
            <a:avLst/>
          </a:prstGeom>
          <a:noFill/>
          <a:ln>
            <a:noFill/>
          </a:ln>
        </p:spPr>
      </p:sp>
      <p:sp>
        <p:nvSpPr>
          <p:cNvPr id="2425" name="Google Shape;2425;p166"/>
          <p:cNvSpPr txBox="1"/>
          <p:nvPr>
            <p:ph idx="7" type="subTitle"/>
          </p:nvPr>
        </p:nvSpPr>
        <p:spPr>
          <a:xfrm>
            <a:off x="528600" y="3541575"/>
            <a:ext cx="3657600" cy="1037100"/>
          </a:xfrm>
          <a:prstGeom prst="rect">
            <a:avLst/>
          </a:prstGeom>
        </p:spPr>
        <p:txBody>
          <a:bodyPr anchorCtr="0" anchor="t" bIns="91425" lIns="91425" spcFirstLastPara="1" rIns="91425" wrap="square" tIns="91425">
            <a:normAutofit/>
          </a:bodyPr>
          <a:lstStyle>
            <a:lvl1pPr lvl="0" rtl="0" algn="ctr">
              <a:spcBef>
                <a:spcPts val="0"/>
              </a:spcBef>
              <a:spcAft>
                <a:spcPts val="0"/>
              </a:spcAft>
              <a:buNone/>
              <a:defRPr sz="3000">
                <a:solidFill>
                  <a:schemeClr val="lt1"/>
                </a:solidFill>
                <a:latin typeface="Lexend Deca Medium"/>
                <a:ea typeface="Lexend Deca Medium"/>
                <a:cs typeface="Lexend Deca Medium"/>
                <a:sym typeface="Lexend Deca Medium"/>
              </a:defRPr>
            </a:lvl1pPr>
            <a:lvl2pPr lvl="1" rtl="0" algn="ctr">
              <a:spcBef>
                <a:spcPts val="1200"/>
              </a:spcBef>
              <a:spcAft>
                <a:spcPts val="0"/>
              </a:spcAft>
              <a:buNone/>
              <a:defRPr sz="2700">
                <a:solidFill>
                  <a:schemeClr val="lt1"/>
                </a:solidFill>
              </a:defRPr>
            </a:lvl2pPr>
            <a:lvl3pPr lvl="2" rtl="0" algn="ctr">
              <a:spcBef>
                <a:spcPts val="1200"/>
              </a:spcBef>
              <a:spcAft>
                <a:spcPts val="0"/>
              </a:spcAft>
              <a:buNone/>
              <a:defRPr sz="2700">
                <a:solidFill>
                  <a:schemeClr val="lt1"/>
                </a:solidFill>
              </a:defRPr>
            </a:lvl3pPr>
            <a:lvl4pPr lvl="3" rtl="0" algn="ctr">
              <a:spcBef>
                <a:spcPts val="1200"/>
              </a:spcBef>
              <a:spcAft>
                <a:spcPts val="0"/>
              </a:spcAft>
              <a:buNone/>
              <a:defRPr sz="2700">
                <a:solidFill>
                  <a:schemeClr val="lt1"/>
                </a:solidFill>
              </a:defRPr>
            </a:lvl4pPr>
            <a:lvl5pPr lvl="4" rtl="0" algn="ctr">
              <a:spcBef>
                <a:spcPts val="1200"/>
              </a:spcBef>
              <a:spcAft>
                <a:spcPts val="0"/>
              </a:spcAft>
              <a:buNone/>
              <a:defRPr sz="2700">
                <a:solidFill>
                  <a:schemeClr val="lt1"/>
                </a:solidFill>
              </a:defRPr>
            </a:lvl5pPr>
            <a:lvl6pPr lvl="5" rtl="0" algn="ctr">
              <a:spcBef>
                <a:spcPts val="1200"/>
              </a:spcBef>
              <a:spcAft>
                <a:spcPts val="0"/>
              </a:spcAft>
              <a:buNone/>
              <a:defRPr sz="2700">
                <a:solidFill>
                  <a:schemeClr val="lt1"/>
                </a:solidFill>
              </a:defRPr>
            </a:lvl6pPr>
            <a:lvl7pPr lvl="6" rtl="0" algn="ctr">
              <a:spcBef>
                <a:spcPts val="1200"/>
              </a:spcBef>
              <a:spcAft>
                <a:spcPts val="0"/>
              </a:spcAft>
              <a:buNone/>
              <a:defRPr sz="2700">
                <a:solidFill>
                  <a:schemeClr val="lt1"/>
                </a:solidFill>
              </a:defRPr>
            </a:lvl7pPr>
            <a:lvl8pPr lvl="7" rtl="0" algn="ctr">
              <a:spcBef>
                <a:spcPts val="1200"/>
              </a:spcBef>
              <a:spcAft>
                <a:spcPts val="0"/>
              </a:spcAft>
              <a:buNone/>
              <a:defRPr sz="2700">
                <a:solidFill>
                  <a:schemeClr val="lt1"/>
                </a:solidFill>
              </a:defRPr>
            </a:lvl8pPr>
            <a:lvl9pPr lvl="8" rtl="0" algn="ctr">
              <a:spcBef>
                <a:spcPts val="1200"/>
              </a:spcBef>
              <a:spcAft>
                <a:spcPts val="1200"/>
              </a:spcAft>
              <a:buNone/>
              <a:defRPr sz="2700">
                <a:solidFill>
                  <a:schemeClr val="lt1"/>
                </a:solidFill>
              </a:defRPr>
            </a:lvl9pPr>
          </a:lstStyle>
          <a:p/>
        </p:txBody>
      </p:sp>
    </p:spTree>
  </p:cSld>
  <p:clrMapOvr>
    <a:masterClrMapping/>
  </p:clrMapOvr>
  <p:extLst>
    <p:ext uri="{DCECCB84-F9BA-43D5-87BE-67443E8EF086}">
      <p15:sldGuideLst>
        <p15:guide id="1" orient="horz" pos="572">
          <p15:clr>
            <a:srgbClr val="FA7B17"/>
          </p15:clr>
        </p15:guide>
      </p15:sldGuideLst>
    </p:ext>
  </p:extLst>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1">
  <p:cSld name="CUSTOM_6_1_1_1_1_1_1_1_1_1_1_1_1_1_1_1_1_1_1_1_1_1_1_1_1_1_1_1_3">
    <p:bg>
      <p:bgPr>
        <a:solidFill>
          <a:schemeClr val="lt1"/>
        </a:solidFill>
      </p:bgPr>
    </p:bg>
    <p:spTree>
      <p:nvGrpSpPr>
        <p:cNvPr id="2426" name="Shape 2426"/>
        <p:cNvGrpSpPr/>
        <p:nvPr/>
      </p:nvGrpSpPr>
      <p:grpSpPr>
        <a:xfrm>
          <a:off x="0" y="0"/>
          <a:ext cx="0" cy="0"/>
          <a:chOff x="0" y="0"/>
          <a:chExt cx="0" cy="0"/>
        </a:xfrm>
      </p:grpSpPr>
      <p:sp>
        <p:nvSpPr>
          <p:cNvPr id="2427" name="Google Shape;2427;p167"/>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428" name="Google Shape;2428;p1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105" name="Shape 105"/>
        <p:cNvGrpSpPr/>
        <p:nvPr/>
      </p:nvGrpSpPr>
      <p:grpSpPr>
        <a:xfrm>
          <a:off x="0" y="0"/>
          <a:ext cx="0" cy="0"/>
          <a:chOff x="0" y="0"/>
          <a:chExt cx="0" cy="0"/>
        </a:xfrm>
      </p:grpSpPr>
      <p:sp>
        <p:nvSpPr>
          <p:cNvPr id="106" name="Google Shape;106;p1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7" name="Google Shape;107;p19"/>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108" name="Google Shape;108;p19"/>
          <p:cNvPicPr preferRelativeResize="0"/>
          <p:nvPr/>
        </p:nvPicPr>
        <p:blipFill rotWithShape="1">
          <a:blip r:embed="rId3">
            <a:alphaModFix/>
          </a:blip>
          <a:srcRect b="0" l="30016" r="0" t="36848"/>
          <a:stretch/>
        </p:blipFill>
        <p:spPr>
          <a:xfrm rot="5400000">
            <a:off x="4789087" y="195888"/>
            <a:ext cx="4598425" cy="4149500"/>
          </a:xfrm>
          <a:prstGeom prst="rect">
            <a:avLst/>
          </a:prstGeom>
          <a:noFill/>
          <a:ln>
            <a:noFill/>
          </a:ln>
        </p:spPr>
      </p:pic>
      <p:sp>
        <p:nvSpPr>
          <p:cNvPr id="109" name="Google Shape;109;p19"/>
          <p:cNvSpPr/>
          <p:nvPr>
            <p:ph idx="2" type="pic"/>
          </p:nvPr>
        </p:nvSpPr>
        <p:spPr>
          <a:xfrm>
            <a:off x="1060638" y="3705540"/>
            <a:ext cx="658500" cy="658500"/>
          </a:xfrm>
          <a:prstGeom prst="ellipse">
            <a:avLst/>
          </a:prstGeom>
          <a:noFill/>
          <a:ln>
            <a:noFill/>
          </a:ln>
        </p:spPr>
      </p:sp>
      <p:sp>
        <p:nvSpPr>
          <p:cNvPr id="110" name="Google Shape;110;p19"/>
          <p:cNvSpPr/>
          <p:nvPr>
            <p:ph idx="3" type="pic"/>
          </p:nvPr>
        </p:nvSpPr>
        <p:spPr>
          <a:xfrm>
            <a:off x="2048190" y="3705540"/>
            <a:ext cx="658500" cy="658500"/>
          </a:xfrm>
          <a:prstGeom prst="ellipse">
            <a:avLst/>
          </a:prstGeom>
          <a:noFill/>
          <a:ln>
            <a:noFill/>
          </a:ln>
        </p:spPr>
      </p:sp>
      <p:sp>
        <p:nvSpPr>
          <p:cNvPr id="111" name="Google Shape;111;p19"/>
          <p:cNvSpPr/>
          <p:nvPr>
            <p:ph idx="4" type="pic"/>
          </p:nvPr>
        </p:nvSpPr>
        <p:spPr>
          <a:xfrm>
            <a:off x="3054030" y="3705540"/>
            <a:ext cx="658500" cy="658500"/>
          </a:xfrm>
          <a:prstGeom prst="ellipse">
            <a:avLst/>
          </a:prstGeom>
          <a:noFill/>
          <a:ln>
            <a:noFill/>
          </a:ln>
        </p:spPr>
      </p:sp>
      <p:sp>
        <p:nvSpPr>
          <p:cNvPr id="112" name="Google Shape;112;p19"/>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13" name="Google Shape;113;p19"/>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14" name="Google Shape;114;p19"/>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5" name="Google Shape;115;p19"/>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116" name="Shape 116"/>
        <p:cNvGrpSpPr/>
        <p:nvPr/>
      </p:nvGrpSpPr>
      <p:grpSpPr>
        <a:xfrm>
          <a:off x="0" y="0"/>
          <a:ext cx="0" cy="0"/>
          <a:chOff x="0" y="0"/>
          <a:chExt cx="0" cy="0"/>
        </a:xfrm>
      </p:grpSpPr>
      <p:pic>
        <p:nvPicPr>
          <p:cNvPr id="117" name="Google Shape;117;p20"/>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18" name="Google Shape;118;p20"/>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
        <p:nvSpPr>
          <p:cNvPr id="119" name="Google Shape;119;p2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0"/>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21" name="Google Shape;121;p20"/>
          <p:cNvSpPr/>
          <p:nvPr>
            <p:ph idx="2" type="pic"/>
          </p:nvPr>
        </p:nvSpPr>
        <p:spPr>
          <a:xfrm>
            <a:off x="1060638" y="3705540"/>
            <a:ext cx="658500" cy="658500"/>
          </a:xfrm>
          <a:prstGeom prst="ellipse">
            <a:avLst/>
          </a:prstGeom>
          <a:noFill/>
          <a:ln>
            <a:noFill/>
          </a:ln>
        </p:spPr>
      </p:sp>
      <p:sp>
        <p:nvSpPr>
          <p:cNvPr id="122" name="Google Shape;122;p20"/>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23" name="Google Shape;123;p20"/>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24" name="Google Shape;124;p20"/>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125" name="Shape 125"/>
        <p:cNvGrpSpPr/>
        <p:nvPr/>
      </p:nvGrpSpPr>
      <p:grpSpPr>
        <a:xfrm>
          <a:off x="0" y="0"/>
          <a:ext cx="0" cy="0"/>
          <a:chOff x="0" y="0"/>
          <a:chExt cx="0" cy="0"/>
        </a:xfrm>
      </p:grpSpPr>
      <p:sp>
        <p:nvSpPr>
          <p:cNvPr id="126" name="Google Shape;126;p2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1"/>
          <p:cNvSpPr/>
          <p:nvPr>
            <p:ph idx="2" type="pic"/>
          </p:nvPr>
        </p:nvSpPr>
        <p:spPr>
          <a:xfrm>
            <a:off x="1060638" y="3705540"/>
            <a:ext cx="658500" cy="658500"/>
          </a:xfrm>
          <a:prstGeom prst="ellipse">
            <a:avLst/>
          </a:prstGeom>
          <a:noFill/>
          <a:ln>
            <a:noFill/>
          </a:ln>
        </p:spPr>
      </p:sp>
      <p:sp>
        <p:nvSpPr>
          <p:cNvPr id="128" name="Google Shape;128;p21"/>
          <p:cNvSpPr/>
          <p:nvPr>
            <p:ph idx="3" type="pic"/>
          </p:nvPr>
        </p:nvSpPr>
        <p:spPr>
          <a:xfrm>
            <a:off x="2048190" y="3705540"/>
            <a:ext cx="658500" cy="658500"/>
          </a:xfrm>
          <a:prstGeom prst="ellipse">
            <a:avLst/>
          </a:prstGeom>
          <a:noFill/>
          <a:ln>
            <a:noFill/>
          </a:ln>
        </p:spPr>
      </p:sp>
      <p:sp>
        <p:nvSpPr>
          <p:cNvPr id="129" name="Google Shape;129;p21"/>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30" name="Google Shape;130;p21"/>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31" name="Google Shape;131;p21"/>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32" name="Google Shape;132;p21"/>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33" name="Google Shape;133;p21"/>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134" name="Shape 134"/>
        <p:cNvGrpSpPr/>
        <p:nvPr/>
      </p:nvGrpSpPr>
      <p:grpSpPr>
        <a:xfrm>
          <a:off x="0" y="0"/>
          <a:ext cx="0" cy="0"/>
          <a:chOff x="0" y="0"/>
          <a:chExt cx="0" cy="0"/>
        </a:xfrm>
      </p:grpSpPr>
      <p:sp>
        <p:nvSpPr>
          <p:cNvPr id="135" name="Google Shape;135;p2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2"/>
          <p:cNvSpPr/>
          <p:nvPr>
            <p:ph idx="2" type="pic"/>
          </p:nvPr>
        </p:nvSpPr>
        <p:spPr>
          <a:xfrm>
            <a:off x="1060638" y="3705540"/>
            <a:ext cx="658500" cy="658500"/>
          </a:xfrm>
          <a:prstGeom prst="ellipse">
            <a:avLst/>
          </a:prstGeom>
          <a:noFill/>
          <a:ln>
            <a:noFill/>
          </a:ln>
        </p:spPr>
      </p:sp>
      <p:sp>
        <p:nvSpPr>
          <p:cNvPr id="137" name="Google Shape;137;p22"/>
          <p:cNvSpPr/>
          <p:nvPr>
            <p:ph idx="3" type="pic"/>
          </p:nvPr>
        </p:nvSpPr>
        <p:spPr>
          <a:xfrm>
            <a:off x="2048190" y="3705540"/>
            <a:ext cx="658500" cy="658500"/>
          </a:xfrm>
          <a:prstGeom prst="ellipse">
            <a:avLst/>
          </a:prstGeom>
          <a:noFill/>
          <a:ln>
            <a:noFill/>
          </a:ln>
        </p:spPr>
      </p:sp>
      <p:sp>
        <p:nvSpPr>
          <p:cNvPr id="138" name="Google Shape;138;p22"/>
          <p:cNvSpPr/>
          <p:nvPr>
            <p:ph idx="4" type="pic"/>
          </p:nvPr>
        </p:nvSpPr>
        <p:spPr>
          <a:xfrm>
            <a:off x="3054030" y="3705540"/>
            <a:ext cx="658500" cy="658500"/>
          </a:xfrm>
          <a:prstGeom prst="ellipse">
            <a:avLst/>
          </a:prstGeom>
          <a:noFill/>
          <a:ln>
            <a:noFill/>
          </a:ln>
        </p:spPr>
      </p:sp>
      <p:sp>
        <p:nvSpPr>
          <p:cNvPr id="139" name="Google Shape;139;p22"/>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40" name="Google Shape;140;p22"/>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41" name="Google Shape;141;p22"/>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42" name="Google Shape;142;p22"/>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43" name="Google Shape;143;p22"/>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144" name="Shape 144"/>
        <p:cNvGrpSpPr/>
        <p:nvPr/>
      </p:nvGrpSpPr>
      <p:grpSpPr>
        <a:xfrm>
          <a:off x="0" y="0"/>
          <a:ext cx="0" cy="0"/>
          <a:chOff x="0" y="0"/>
          <a:chExt cx="0" cy="0"/>
        </a:xfrm>
      </p:grpSpPr>
      <p:pic>
        <p:nvPicPr>
          <p:cNvPr id="145" name="Google Shape;145;p23"/>
          <p:cNvPicPr preferRelativeResize="0"/>
          <p:nvPr/>
        </p:nvPicPr>
        <p:blipFill rotWithShape="1">
          <a:blip r:embed="rId2">
            <a:alphaModFix/>
          </a:blip>
          <a:srcRect b="60444" l="0" r="14900" t="0"/>
          <a:stretch/>
        </p:blipFill>
        <p:spPr>
          <a:xfrm rot="-5400000">
            <a:off x="5375869" y="1362112"/>
            <a:ext cx="5196925" cy="2415550"/>
          </a:xfrm>
          <a:prstGeom prst="rect">
            <a:avLst/>
          </a:prstGeom>
          <a:noFill/>
          <a:ln>
            <a:noFill/>
          </a:ln>
        </p:spPr>
      </p:pic>
      <p:pic>
        <p:nvPicPr>
          <p:cNvPr id="146" name="Google Shape;146;p23"/>
          <p:cNvPicPr preferRelativeResize="0"/>
          <p:nvPr/>
        </p:nvPicPr>
        <p:blipFill rotWithShape="1">
          <a:blip r:embed="rId3">
            <a:alphaModFix/>
          </a:blip>
          <a:srcRect b="29770" l="0" r="65371" t="0"/>
          <a:stretch/>
        </p:blipFill>
        <p:spPr>
          <a:xfrm flipH="1">
            <a:off x="0" y="1531150"/>
            <a:ext cx="2374825" cy="3612349"/>
          </a:xfrm>
          <a:prstGeom prst="rect">
            <a:avLst/>
          </a:prstGeom>
          <a:noFill/>
          <a:ln>
            <a:noFill/>
          </a:ln>
        </p:spPr>
      </p:pic>
      <p:pic>
        <p:nvPicPr>
          <p:cNvPr id="147" name="Google Shape;147;p23"/>
          <p:cNvPicPr preferRelativeResize="0"/>
          <p:nvPr/>
        </p:nvPicPr>
        <p:blipFill rotWithShape="1">
          <a:blip r:embed="rId4">
            <a:alphaModFix/>
          </a:blip>
          <a:srcRect b="56788" l="30255" r="0" t="0"/>
          <a:stretch/>
        </p:blipFill>
        <p:spPr>
          <a:xfrm rot="5400000">
            <a:off x="-900237" y="871659"/>
            <a:ext cx="4582700" cy="2839375"/>
          </a:xfrm>
          <a:prstGeom prst="rect">
            <a:avLst/>
          </a:prstGeom>
          <a:noFill/>
          <a:ln>
            <a:noFill/>
          </a:ln>
        </p:spPr>
      </p:pic>
      <p:sp>
        <p:nvSpPr>
          <p:cNvPr id="148" name="Google Shape;148;p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3"/>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150" name="Google Shape;150;p23"/>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151" name="Shape 151"/>
        <p:cNvGrpSpPr/>
        <p:nvPr/>
      </p:nvGrpSpPr>
      <p:grpSpPr>
        <a:xfrm>
          <a:off x="0" y="0"/>
          <a:ext cx="0" cy="0"/>
          <a:chOff x="0" y="0"/>
          <a:chExt cx="0" cy="0"/>
        </a:xfrm>
      </p:grpSpPr>
      <p:pic>
        <p:nvPicPr>
          <p:cNvPr id="152" name="Google Shape;152;p24"/>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53" name="Google Shape;153;p24"/>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54" name="Google Shape;154;p24"/>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55" name="Google Shape;155;p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4"/>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157" name="Google Shape;157;p24"/>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RST Components: Dark 1">
  <p:cSld name="CUSTOM_6_1_1_1_1_1_1_1_1_1_1_1_2">
    <p:bg>
      <p:bgPr>
        <a:solidFill>
          <a:schemeClr val="dk1"/>
        </a:solidFill>
      </p:bgPr>
    </p:bg>
    <p:spTree>
      <p:nvGrpSpPr>
        <p:cNvPr id="158" name="Shape 158"/>
        <p:cNvGrpSpPr/>
        <p:nvPr/>
      </p:nvGrpSpPr>
      <p:grpSpPr>
        <a:xfrm>
          <a:off x="0" y="0"/>
          <a:ext cx="0" cy="0"/>
          <a:chOff x="0" y="0"/>
          <a:chExt cx="0" cy="0"/>
        </a:xfrm>
      </p:grpSpPr>
      <p:pic>
        <p:nvPicPr>
          <p:cNvPr id="159" name="Google Shape;159;p25"/>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60" name="Google Shape;160;p25"/>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61" name="Google Shape;161;p25"/>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62" name="Google Shape;162;p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5"/>
          <p:cNvSpPr txBox="1"/>
          <p:nvPr/>
        </p:nvSpPr>
        <p:spPr>
          <a:xfrm>
            <a:off x="3694175" y="615750"/>
            <a:ext cx="39003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RST Components</a:t>
            </a:r>
            <a:endParaRPr sz="3600">
              <a:solidFill>
                <a:schemeClr val="lt1"/>
              </a:solidFill>
              <a:latin typeface="Noto Serif JP"/>
              <a:ea typeface="Noto Serif JP"/>
              <a:cs typeface="Noto Serif JP"/>
              <a:sym typeface="Noto Serif JP"/>
            </a:endParaRPr>
          </a:p>
        </p:txBody>
      </p:sp>
      <p:sp>
        <p:nvSpPr>
          <p:cNvPr id="164" name="Google Shape;164;p25"/>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165" name="Shape 165"/>
        <p:cNvGrpSpPr/>
        <p:nvPr/>
      </p:nvGrpSpPr>
      <p:grpSpPr>
        <a:xfrm>
          <a:off x="0" y="0"/>
          <a:ext cx="0" cy="0"/>
          <a:chOff x="0" y="0"/>
          <a:chExt cx="0" cy="0"/>
        </a:xfrm>
      </p:grpSpPr>
      <p:pic>
        <p:nvPicPr>
          <p:cNvPr id="166" name="Google Shape;166;p26"/>
          <p:cNvPicPr preferRelativeResize="0"/>
          <p:nvPr/>
        </p:nvPicPr>
        <p:blipFill rotWithShape="1">
          <a:blip r:embed="rId2">
            <a:alphaModFix/>
          </a:blip>
          <a:srcRect b="9812" l="37117" r="5434" t="0"/>
          <a:stretch/>
        </p:blipFill>
        <p:spPr>
          <a:xfrm rot="5400000">
            <a:off x="1442288" y="-1489912"/>
            <a:ext cx="5162550" cy="8104275"/>
          </a:xfrm>
          <a:prstGeom prst="rect">
            <a:avLst/>
          </a:prstGeom>
          <a:noFill/>
          <a:ln>
            <a:noFill/>
          </a:ln>
        </p:spPr>
      </p:pic>
      <p:sp>
        <p:nvSpPr>
          <p:cNvPr id="167" name="Google Shape;167;p26"/>
          <p:cNvSpPr/>
          <p:nvPr>
            <p:ph idx="2" type="pic"/>
          </p:nvPr>
        </p:nvSpPr>
        <p:spPr>
          <a:xfrm>
            <a:off x="5008288" y="3559040"/>
            <a:ext cx="877800" cy="877800"/>
          </a:xfrm>
          <a:prstGeom prst="ellipse">
            <a:avLst/>
          </a:prstGeom>
          <a:noFill/>
          <a:ln>
            <a:noFill/>
          </a:ln>
        </p:spPr>
      </p:sp>
      <p:sp>
        <p:nvSpPr>
          <p:cNvPr id="168" name="Google Shape;168;p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70" name="Google Shape;170;p2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171" name="Google Shape;171;p26"/>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 name="Google Shape;172;p26"/>
          <p:cNvSpPr/>
          <p:nvPr>
            <p:ph idx="5" type="pic"/>
          </p:nvPr>
        </p:nvSpPr>
        <p:spPr>
          <a:xfrm>
            <a:off x="5008288" y="2567565"/>
            <a:ext cx="877800" cy="877800"/>
          </a:xfrm>
          <a:prstGeom prst="ellipse">
            <a:avLst/>
          </a:prstGeom>
          <a:noFill/>
          <a:ln>
            <a:noFill/>
          </a:ln>
        </p:spPr>
      </p:sp>
      <p:sp>
        <p:nvSpPr>
          <p:cNvPr id="173" name="Google Shape;173;p26"/>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4" name="Google Shape;174;p26"/>
          <p:cNvSpPr/>
          <p:nvPr>
            <p:ph idx="7" type="pic"/>
          </p:nvPr>
        </p:nvSpPr>
        <p:spPr>
          <a:xfrm>
            <a:off x="5008288" y="1576090"/>
            <a:ext cx="877800" cy="877800"/>
          </a:xfrm>
          <a:prstGeom prst="ellipse">
            <a:avLst/>
          </a:prstGeom>
          <a:noFill/>
          <a:ln>
            <a:noFill/>
          </a:ln>
        </p:spPr>
      </p:sp>
      <p:sp>
        <p:nvSpPr>
          <p:cNvPr id="175" name="Google Shape;175;p26"/>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6" name="Google Shape;176;p26"/>
          <p:cNvSpPr/>
          <p:nvPr>
            <p:ph idx="9" type="pic"/>
          </p:nvPr>
        </p:nvSpPr>
        <p:spPr>
          <a:xfrm>
            <a:off x="5008288" y="584615"/>
            <a:ext cx="877800" cy="877800"/>
          </a:xfrm>
          <a:prstGeom prst="ellipse">
            <a:avLst/>
          </a:prstGeom>
          <a:noFill/>
          <a:ln>
            <a:noFill/>
          </a:ln>
        </p:spPr>
      </p:sp>
      <p:sp>
        <p:nvSpPr>
          <p:cNvPr id="177" name="Google Shape;177;p26"/>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178" name="Shape 178"/>
        <p:cNvGrpSpPr/>
        <p:nvPr/>
      </p:nvGrpSpPr>
      <p:grpSpPr>
        <a:xfrm>
          <a:off x="0" y="0"/>
          <a:ext cx="0" cy="0"/>
          <a:chOff x="0" y="0"/>
          <a:chExt cx="0" cy="0"/>
        </a:xfrm>
      </p:grpSpPr>
      <p:pic>
        <p:nvPicPr>
          <p:cNvPr id="179" name="Google Shape;179;p27"/>
          <p:cNvPicPr preferRelativeResize="0"/>
          <p:nvPr/>
        </p:nvPicPr>
        <p:blipFill rotWithShape="1">
          <a:blip r:embed="rId2">
            <a:alphaModFix/>
          </a:blip>
          <a:srcRect b="10269" l="37457" r="5242" t="35"/>
          <a:stretch/>
        </p:blipFill>
        <p:spPr>
          <a:xfrm rot="5400000">
            <a:off x="1466100" y="-1466100"/>
            <a:ext cx="5153025" cy="8066175"/>
          </a:xfrm>
          <a:prstGeom prst="rect">
            <a:avLst/>
          </a:prstGeom>
          <a:noFill/>
          <a:ln>
            <a:noFill/>
          </a:ln>
        </p:spPr>
      </p:pic>
      <p:sp>
        <p:nvSpPr>
          <p:cNvPr id="180" name="Google Shape;180;p27"/>
          <p:cNvSpPr/>
          <p:nvPr>
            <p:ph idx="2" type="pic"/>
          </p:nvPr>
        </p:nvSpPr>
        <p:spPr>
          <a:xfrm>
            <a:off x="5008288" y="3559040"/>
            <a:ext cx="877800" cy="877800"/>
          </a:xfrm>
          <a:prstGeom prst="ellipse">
            <a:avLst/>
          </a:prstGeom>
          <a:noFill/>
          <a:ln>
            <a:noFill/>
          </a:ln>
        </p:spPr>
      </p:sp>
      <p:sp>
        <p:nvSpPr>
          <p:cNvPr id="181" name="Google Shape;181;p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7"/>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83" name="Google Shape;183;p27"/>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4" name="Google Shape;184;p27"/>
          <p:cNvSpPr/>
          <p:nvPr>
            <p:ph idx="4" type="pic"/>
          </p:nvPr>
        </p:nvSpPr>
        <p:spPr>
          <a:xfrm>
            <a:off x="5008288" y="2567565"/>
            <a:ext cx="877800" cy="877800"/>
          </a:xfrm>
          <a:prstGeom prst="ellipse">
            <a:avLst/>
          </a:prstGeom>
          <a:noFill/>
          <a:ln>
            <a:noFill/>
          </a:ln>
        </p:spPr>
      </p:sp>
      <p:sp>
        <p:nvSpPr>
          <p:cNvPr id="185" name="Google Shape;185;p27"/>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6" name="Google Shape;186;p27"/>
          <p:cNvSpPr/>
          <p:nvPr>
            <p:ph idx="6" type="pic"/>
          </p:nvPr>
        </p:nvSpPr>
        <p:spPr>
          <a:xfrm>
            <a:off x="5008288" y="1576090"/>
            <a:ext cx="877800" cy="877800"/>
          </a:xfrm>
          <a:prstGeom prst="ellipse">
            <a:avLst/>
          </a:prstGeom>
          <a:noFill/>
          <a:ln>
            <a:noFill/>
          </a:ln>
        </p:spPr>
      </p:sp>
      <p:sp>
        <p:nvSpPr>
          <p:cNvPr id="187" name="Google Shape;187;p27"/>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8" name="Google Shape;188;p27"/>
          <p:cNvSpPr/>
          <p:nvPr>
            <p:ph idx="8" type="pic"/>
          </p:nvPr>
        </p:nvSpPr>
        <p:spPr>
          <a:xfrm>
            <a:off x="5008288" y="584615"/>
            <a:ext cx="877800" cy="877800"/>
          </a:xfrm>
          <a:prstGeom prst="ellipse">
            <a:avLst/>
          </a:prstGeom>
          <a:noFill/>
          <a:ln>
            <a:noFill/>
          </a:ln>
        </p:spPr>
      </p:sp>
      <p:sp>
        <p:nvSpPr>
          <p:cNvPr id="189" name="Google Shape;189;p27"/>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90" name="Google Shape;190;p27"/>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191" name="Shape 191"/>
        <p:cNvGrpSpPr/>
        <p:nvPr/>
      </p:nvGrpSpPr>
      <p:grpSpPr>
        <a:xfrm>
          <a:off x="0" y="0"/>
          <a:ext cx="0" cy="0"/>
          <a:chOff x="0" y="0"/>
          <a:chExt cx="0" cy="0"/>
        </a:xfrm>
      </p:grpSpPr>
      <p:pic>
        <p:nvPicPr>
          <p:cNvPr id="192" name="Google Shape;192;p28"/>
          <p:cNvPicPr preferRelativeResize="0"/>
          <p:nvPr/>
        </p:nvPicPr>
        <p:blipFill rotWithShape="1">
          <a:blip r:embed="rId2">
            <a:alphaModFix/>
          </a:blip>
          <a:srcRect b="40800" l="8470" r="-45" t="12537"/>
          <a:stretch/>
        </p:blipFill>
        <p:spPr>
          <a:xfrm rot="10800000">
            <a:off x="-920675" y="0"/>
            <a:ext cx="10112300" cy="5153025"/>
          </a:xfrm>
          <a:prstGeom prst="rect">
            <a:avLst/>
          </a:prstGeom>
          <a:noFill/>
          <a:ln>
            <a:noFill/>
          </a:ln>
        </p:spPr>
      </p:pic>
      <p:sp>
        <p:nvSpPr>
          <p:cNvPr id="193" name="Google Shape;193;p28"/>
          <p:cNvSpPr/>
          <p:nvPr>
            <p:ph idx="2" type="pic"/>
          </p:nvPr>
        </p:nvSpPr>
        <p:spPr>
          <a:xfrm>
            <a:off x="5008288" y="3559040"/>
            <a:ext cx="877800" cy="877800"/>
          </a:xfrm>
          <a:prstGeom prst="ellipse">
            <a:avLst/>
          </a:prstGeom>
          <a:noFill/>
          <a:ln>
            <a:noFill/>
          </a:ln>
        </p:spPr>
      </p:sp>
      <p:sp>
        <p:nvSpPr>
          <p:cNvPr id="194" name="Google Shape;194;p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8"/>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6" name="Google Shape;196;p28"/>
          <p:cNvSpPr/>
          <p:nvPr>
            <p:ph idx="3" type="pic"/>
          </p:nvPr>
        </p:nvSpPr>
        <p:spPr>
          <a:xfrm>
            <a:off x="5008288" y="2461640"/>
            <a:ext cx="877800" cy="877800"/>
          </a:xfrm>
          <a:prstGeom prst="ellipse">
            <a:avLst/>
          </a:prstGeom>
          <a:noFill/>
          <a:ln>
            <a:noFill/>
          </a:ln>
        </p:spPr>
      </p:sp>
      <p:sp>
        <p:nvSpPr>
          <p:cNvPr id="197" name="Google Shape;197;p28"/>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8" name="Google Shape;198;p28"/>
          <p:cNvSpPr/>
          <p:nvPr>
            <p:ph idx="5" type="pic"/>
          </p:nvPr>
        </p:nvSpPr>
        <p:spPr>
          <a:xfrm>
            <a:off x="5008288" y="1364240"/>
            <a:ext cx="877800" cy="877800"/>
          </a:xfrm>
          <a:prstGeom prst="ellipse">
            <a:avLst/>
          </a:prstGeom>
          <a:noFill/>
          <a:ln>
            <a:noFill/>
          </a:ln>
        </p:spPr>
      </p:sp>
      <p:sp>
        <p:nvSpPr>
          <p:cNvPr id="199" name="Google Shape;199;p28"/>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00" name="Google Shape;200;p28"/>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01" name="Google Shape;201;p28"/>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02" name="Shape 202"/>
        <p:cNvGrpSpPr/>
        <p:nvPr/>
      </p:nvGrpSpPr>
      <p:grpSpPr>
        <a:xfrm>
          <a:off x="0" y="0"/>
          <a:ext cx="0" cy="0"/>
          <a:chOff x="0" y="0"/>
          <a:chExt cx="0" cy="0"/>
        </a:xfrm>
      </p:grpSpPr>
      <p:pic>
        <p:nvPicPr>
          <p:cNvPr id="203" name="Google Shape;203;p29"/>
          <p:cNvPicPr preferRelativeResize="0"/>
          <p:nvPr/>
        </p:nvPicPr>
        <p:blipFill rotWithShape="1">
          <a:blip r:embed="rId2">
            <a:alphaModFix/>
          </a:blip>
          <a:srcRect b="40864" l="8709" r="-192" t="12336"/>
          <a:stretch/>
        </p:blipFill>
        <p:spPr>
          <a:xfrm rot="10800000">
            <a:off x="-920675" y="-9525"/>
            <a:ext cx="10093250" cy="5162550"/>
          </a:xfrm>
          <a:prstGeom prst="rect">
            <a:avLst/>
          </a:prstGeom>
          <a:noFill/>
          <a:ln>
            <a:noFill/>
          </a:ln>
        </p:spPr>
      </p:pic>
      <p:sp>
        <p:nvSpPr>
          <p:cNvPr id="204" name="Google Shape;204;p29"/>
          <p:cNvSpPr/>
          <p:nvPr>
            <p:ph idx="2" type="pic"/>
          </p:nvPr>
        </p:nvSpPr>
        <p:spPr>
          <a:xfrm>
            <a:off x="5008288" y="3559040"/>
            <a:ext cx="877800" cy="877800"/>
          </a:xfrm>
          <a:prstGeom prst="ellipse">
            <a:avLst/>
          </a:prstGeom>
          <a:noFill/>
          <a:ln>
            <a:noFill/>
          </a:ln>
        </p:spPr>
      </p:sp>
      <p:sp>
        <p:nvSpPr>
          <p:cNvPr id="205" name="Google Shape;205;p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9"/>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7" name="Google Shape;207;p29"/>
          <p:cNvSpPr/>
          <p:nvPr>
            <p:ph idx="3" type="pic"/>
          </p:nvPr>
        </p:nvSpPr>
        <p:spPr>
          <a:xfrm>
            <a:off x="5008288" y="2461640"/>
            <a:ext cx="877800" cy="877800"/>
          </a:xfrm>
          <a:prstGeom prst="ellipse">
            <a:avLst/>
          </a:prstGeom>
          <a:noFill/>
          <a:ln>
            <a:noFill/>
          </a:ln>
        </p:spPr>
      </p:sp>
      <p:sp>
        <p:nvSpPr>
          <p:cNvPr id="208" name="Google Shape;208;p29"/>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9" name="Google Shape;209;p29"/>
          <p:cNvSpPr/>
          <p:nvPr>
            <p:ph idx="5" type="pic"/>
          </p:nvPr>
        </p:nvSpPr>
        <p:spPr>
          <a:xfrm>
            <a:off x="5008288" y="1364240"/>
            <a:ext cx="877800" cy="877800"/>
          </a:xfrm>
          <a:prstGeom prst="ellipse">
            <a:avLst/>
          </a:prstGeom>
          <a:noFill/>
          <a:ln>
            <a:noFill/>
          </a:ln>
        </p:spPr>
      </p:sp>
      <p:sp>
        <p:nvSpPr>
          <p:cNvPr id="210" name="Google Shape;210;p29"/>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11" name="Google Shape;211;p29"/>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12" name="Google Shape;212;p29"/>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13" name="Shape 213"/>
        <p:cNvGrpSpPr/>
        <p:nvPr/>
      </p:nvGrpSpPr>
      <p:grpSpPr>
        <a:xfrm>
          <a:off x="0" y="0"/>
          <a:ext cx="0" cy="0"/>
          <a:chOff x="0" y="0"/>
          <a:chExt cx="0" cy="0"/>
        </a:xfrm>
      </p:grpSpPr>
      <p:pic>
        <p:nvPicPr>
          <p:cNvPr id="214" name="Google Shape;214;p30"/>
          <p:cNvPicPr preferRelativeResize="0"/>
          <p:nvPr/>
        </p:nvPicPr>
        <p:blipFill rotWithShape="1">
          <a:blip r:embed="rId2">
            <a:alphaModFix/>
          </a:blip>
          <a:srcRect b="19755" l="0" r="0" t="6531"/>
          <a:stretch/>
        </p:blipFill>
        <p:spPr>
          <a:xfrm rot="10800000">
            <a:off x="1077600" y="-19050"/>
            <a:ext cx="7003325" cy="5162550"/>
          </a:xfrm>
          <a:prstGeom prst="rect">
            <a:avLst/>
          </a:prstGeom>
          <a:noFill/>
          <a:ln>
            <a:noFill/>
          </a:ln>
        </p:spPr>
      </p:pic>
      <p:sp>
        <p:nvSpPr>
          <p:cNvPr id="215" name="Google Shape;215;p30"/>
          <p:cNvSpPr/>
          <p:nvPr>
            <p:ph idx="2" type="pic"/>
          </p:nvPr>
        </p:nvSpPr>
        <p:spPr>
          <a:xfrm>
            <a:off x="5008288" y="3559040"/>
            <a:ext cx="877800" cy="877800"/>
          </a:xfrm>
          <a:prstGeom prst="ellipse">
            <a:avLst/>
          </a:prstGeom>
          <a:noFill/>
          <a:ln>
            <a:noFill/>
          </a:ln>
        </p:spPr>
      </p:sp>
      <p:sp>
        <p:nvSpPr>
          <p:cNvPr id="216" name="Google Shape;216;p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0"/>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18" name="Google Shape;218;p30"/>
          <p:cNvSpPr/>
          <p:nvPr>
            <p:ph idx="3" type="pic"/>
          </p:nvPr>
        </p:nvSpPr>
        <p:spPr>
          <a:xfrm>
            <a:off x="5008288" y="2352140"/>
            <a:ext cx="877800" cy="877800"/>
          </a:xfrm>
          <a:prstGeom prst="ellipse">
            <a:avLst/>
          </a:prstGeom>
          <a:noFill/>
          <a:ln>
            <a:noFill/>
          </a:ln>
        </p:spPr>
      </p:sp>
      <p:sp>
        <p:nvSpPr>
          <p:cNvPr id="219" name="Google Shape;219;p30"/>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20" name="Google Shape;220;p30"/>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21" name="Google Shape;221;p30"/>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22" name="Shape 222"/>
        <p:cNvGrpSpPr/>
        <p:nvPr/>
      </p:nvGrpSpPr>
      <p:grpSpPr>
        <a:xfrm>
          <a:off x="0" y="0"/>
          <a:ext cx="0" cy="0"/>
          <a:chOff x="0" y="0"/>
          <a:chExt cx="0" cy="0"/>
        </a:xfrm>
      </p:grpSpPr>
      <p:pic>
        <p:nvPicPr>
          <p:cNvPr id="223" name="Google Shape;223;p31"/>
          <p:cNvPicPr preferRelativeResize="0"/>
          <p:nvPr/>
        </p:nvPicPr>
        <p:blipFill rotWithShape="1">
          <a:blip r:embed="rId2">
            <a:alphaModFix/>
          </a:blip>
          <a:srcRect b="20194" l="-80" r="0" t="6582"/>
          <a:stretch/>
        </p:blipFill>
        <p:spPr>
          <a:xfrm rot="10800000">
            <a:off x="1056675" y="0"/>
            <a:ext cx="7030050" cy="5143500"/>
          </a:xfrm>
          <a:prstGeom prst="rect">
            <a:avLst/>
          </a:prstGeom>
          <a:noFill/>
          <a:ln>
            <a:noFill/>
          </a:ln>
        </p:spPr>
      </p:pic>
      <p:sp>
        <p:nvSpPr>
          <p:cNvPr id="224" name="Google Shape;224;p31"/>
          <p:cNvSpPr/>
          <p:nvPr>
            <p:ph idx="2" type="pic"/>
          </p:nvPr>
        </p:nvSpPr>
        <p:spPr>
          <a:xfrm>
            <a:off x="5008288" y="3559040"/>
            <a:ext cx="877800" cy="877800"/>
          </a:xfrm>
          <a:prstGeom prst="ellipse">
            <a:avLst/>
          </a:prstGeom>
          <a:noFill/>
          <a:ln>
            <a:noFill/>
          </a:ln>
        </p:spPr>
      </p:sp>
      <p:sp>
        <p:nvSpPr>
          <p:cNvPr id="225" name="Google Shape;225;p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1"/>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7" name="Google Shape;227;p31"/>
          <p:cNvSpPr/>
          <p:nvPr>
            <p:ph idx="3" type="pic"/>
          </p:nvPr>
        </p:nvSpPr>
        <p:spPr>
          <a:xfrm>
            <a:off x="5008288" y="2352140"/>
            <a:ext cx="877800" cy="877800"/>
          </a:xfrm>
          <a:prstGeom prst="ellipse">
            <a:avLst/>
          </a:prstGeom>
          <a:noFill/>
          <a:ln>
            <a:noFill/>
          </a:ln>
        </p:spPr>
      </p:sp>
      <p:sp>
        <p:nvSpPr>
          <p:cNvPr id="228" name="Google Shape;228;p31"/>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9" name="Google Shape;229;p31"/>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30" name="Google Shape;230;p31"/>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31" name="Shape 231"/>
        <p:cNvGrpSpPr/>
        <p:nvPr/>
      </p:nvGrpSpPr>
      <p:grpSpPr>
        <a:xfrm>
          <a:off x="0" y="0"/>
          <a:ext cx="0" cy="0"/>
          <a:chOff x="0" y="0"/>
          <a:chExt cx="0" cy="0"/>
        </a:xfrm>
      </p:grpSpPr>
      <p:sp>
        <p:nvSpPr>
          <p:cNvPr id="232" name="Google Shape;232;p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3" name="Google Shape;233;p32"/>
          <p:cNvPicPr preferRelativeResize="0"/>
          <p:nvPr/>
        </p:nvPicPr>
        <p:blipFill rotWithShape="1">
          <a:blip r:embed="rId2">
            <a:alphaModFix/>
          </a:blip>
          <a:srcRect b="0" l="0" r="28602" t="26739"/>
          <a:stretch/>
        </p:blipFill>
        <p:spPr>
          <a:xfrm>
            <a:off x="4131350" y="1"/>
            <a:ext cx="5012650" cy="5143500"/>
          </a:xfrm>
          <a:prstGeom prst="rect">
            <a:avLst/>
          </a:prstGeom>
          <a:noFill/>
          <a:ln>
            <a:noFill/>
          </a:ln>
        </p:spPr>
      </p:pic>
      <p:sp>
        <p:nvSpPr>
          <p:cNvPr id="234" name="Google Shape;234;p32"/>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35" name="Shape 235"/>
        <p:cNvGrpSpPr/>
        <p:nvPr/>
      </p:nvGrpSpPr>
      <p:grpSpPr>
        <a:xfrm>
          <a:off x="0" y="0"/>
          <a:ext cx="0" cy="0"/>
          <a:chOff x="0" y="0"/>
          <a:chExt cx="0" cy="0"/>
        </a:xfrm>
      </p:grpSpPr>
      <p:sp>
        <p:nvSpPr>
          <p:cNvPr id="236" name="Google Shape;236;p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7" name="Google Shape;237;p33"/>
          <p:cNvPicPr preferRelativeResize="0"/>
          <p:nvPr/>
        </p:nvPicPr>
        <p:blipFill rotWithShape="1">
          <a:blip r:embed="rId2">
            <a:alphaModFix/>
          </a:blip>
          <a:srcRect b="59318" l="52638" r="0" t="40"/>
          <a:stretch/>
        </p:blipFill>
        <p:spPr>
          <a:xfrm rot="-5400000">
            <a:off x="6089450" y="2069900"/>
            <a:ext cx="3318675" cy="2847575"/>
          </a:xfrm>
          <a:prstGeom prst="rect">
            <a:avLst/>
          </a:prstGeom>
          <a:noFill/>
          <a:ln>
            <a:noFill/>
          </a:ln>
        </p:spPr>
      </p:pic>
      <p:pic>
        <p:nvPicPr>
          <p:cNvPr id="238" name="Google Shape;238;p33"/>
          <p:cNvPicPr preferRelativeResize="0"/>
          <p:nvPr/>
        </p:nvPicPr>
        <p:blipFill rotWithShape="1">
          <a:blip r:embed="rId3">
            <a:alphaModFix/>
          </a:blip>
          <a:srcRect b="28561" l="13148" r="121" t="0"/>
          <a:stretch/>
        </p:blipFill>
        <p:spPr>
          <a:xfrm rot="10800000">
            <a:off x="3466375" y="-19050"/>
            <a:ext cx="5734775" cy="4723650"/>
          </a:xfrm>
          <a:prstGeom prst="rect">
            <a:avLst/>
          </a:prstGeom>
          <a:noFill/>
          <a:ln>
            <a:noFill/>
          </a:ln>
        </p:spPr>
      </p:pic>
      <p:sp>
        <p:nvSpPr>
          <p:cNvPr id="239" name="Google Shape;239;p33"/>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0" name="Google Shape;240;p33"/>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41" name="Shape 241"/>
        <p:cNvGrpSpPr/>
        <p:nvPr/>
      </p:nvGrpSpPr>
      <p:grpSpPr>
        <a:xfrm>
          <a:off x="0" y="0"/>
          <a:ext cx="0" cy="0"/>
          <a:chOff x="0" y="0"/>
          <a:chExt cx="0" cy="0"/>
        </a:xfrm>
      </p:grpSpPr>
      <p:pic>
        <p:nvPicPr>
          <p:cNvPr id="242" name="Google Shape;242;p34"/>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243" name="Google Shape;243;p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4"/>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5" name="Google Shape;245;p34"/>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46" name="Shape 246"/>
        <p:cNvGrpSpPr/>
        <p:nvPr/>
      </p:nvGrpSpPr>
      <p:grpSpPr>
        <a:xfrm>
          <a:off x="0" y="0"/>
          <a:ext cx="0" cy="0"/>
          <a:chOff x="0" y="0"/>
          <a:chExt cx="0" cy="0"/>
        </a:xfrm>
      </p:grpSpPr>
      <p:pic>
        <p:nvPicPr>
          <p:cNvPr id="247" name="Google Shape;247;p35"/>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248" name="Google Shape;248;p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5"/>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0" name="Google Shape;250;p35"/>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51" name="Shape 251"/>
        <p:cNvGrpSpPr/>
        <p:nvPr/>
      </p:nvGrpSpPr>
      <p:grpSpPr>
        <a:xfrm>
          <a:off x="0" y="0"/>
          <a:ext cx="0" cy="0"/>
          <a:chOff x="0" y="0"/>
          <a:chExt cx="0" cy="0"/>
        </a:xfrm>
      </p:grpSpPr>
      <p:pic>
        <p:nvPicPr>
          <p:cNvPr id="252" name="Google Shape;252;p36"/>
          <p:cNvPicPr preferRelativeResize="0"/>
          <p:nvPr/>
        </p:nvPicPr>
        <p:blipFill rotWithShape="1">
          <a:blip r:embed="rId2">
            <a:alphaModFix/>
          </a:blip>
          <a:srcRect b="0" l="17889" r="7970" t="28119"/>
          <a:stretch/>
        </p:blipFill>
        <p:spPr>
          <a:xfrm flipH="1" rot="5400000">
            <a:off x="4041325" y="50350"/>
            <a:ext cx="5191125" cy="5033275"/>
          </a:xfrm>
          <a:prstGeom prst="rect">
            <a:avLst/>
          </a:prstGeom>
          <a:noFill/>
          <a:ln>
            <a:noFill/>
          </a:ln>
        </p:spPr>
      </p:pic>
      <p:sp>
        <p:nvSpPr>
          <p:cNvPr id="253" name="Google Shape;253;p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5" name="Google Shape;255;p3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56" name="Shape 256"/>
        <p:cNvGrpSpPr/>
        <p:nvPr/>
      </p:nvGrpSpPr>
      <p:grpSpPr>
        <a:xfrm>
          <a:off x="0" y="0"/>
          <a:ext cx="0" cy="0"/>
          <a:chOff x="0" y="0"/>
          <a:chExt cx="0" cy="0"/>
        </a:xfrm>
      </p:grpSpPr>
      <p:sp>
        <p:nvSpPr>
          <p:cNvPr id="257" name="Google Shape;257;p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7"/>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 name="Google Shape;259;p37"/>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0" name="Shape 260"/>
        <p:cNvGrpSpPr/>
        <p:nvPr/>
      </p:nvGrpSpPr>
      <p:grpSpPr>
        <a:xfrm>
          <a:off x="0" y="0"/>
          <a:ext cx="0" cy="0"/>
          <a:chOff x="0" y="0"/>
          <a:chExt cx="0" cy="0"/>
        </a:xfrm>
      </p:grpSpPr>
      <p:pic>
        <p:nvPicPr>
          <p:cNvPr id="261" name="Google Shape;261;p38"/>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262" name="Google Shape;262;p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8"/>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4" name="Google Shape;264;p38"/>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5" name="Shape 265"/>
        <p:cNvGrpSpPr/>
        <p:nvPr/>
      </p:nvGrpSpPr>
      <p:grpSpPr>
        <a:xfrm>
          <a:off x="0" y="0"/>
          <a:ext cx="0" cy="0"/>
          <a:chOff x="0" y="0"/>
          <a:chExt cx="0" cy="0"/>
        </a:xfrm>
      </p:grpSpPr>
      <p:pic>
        <p:nvPicPr>
          <p:cNvPr id="266" name="Google Shape;266;p39"/>
          <p:cNvPicPr preferRelativeResize="0"/>
          <p:nvPr/>
        </p:nvPicPr>
        <p:blipFill rotWithShape="1">
          <a:blip r:embed="rId2">
            <a:alphaModFix/>
          </a:blip>
          <a:srcRect b="20174" l="15987" r="0" t="6517"/>
          <a:stretch/>
        </p:blipFill>
        <p:spPr>
          <a:xfrm>
            <a:off x="0" y="0"/>
            <a:ext cx="5894750" cy="5143500"/>
          </a:xfrm>
          <a:prstGeom prst="rect">
            <a:avLst/>
          </a:prstGeom>
          <a:noFill/>
          <a:ln>
            <a:noFill/>
          </a:ln>
        </p:spPr>
      </p:pic>
      <p:sp>
        <p:nvSpPr>
          <p:cNvPr id="267" name="Google Shape;267;p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9" name="Google Shape;269;p3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70" name="Shape 270"/>
        <p:cNvGrpSpPr/>
        <p:nvPr/>
      </p:nvGrpSpPr>
      <p:grpSpPr>
        <a:xfrm>
          <a:off x="0" y="0"/>
          <a:ext cx="0" cy="0"/>
          <a:chOff x="0" y="0"/>
          <a:chExt cx="0" cy="0"/>
        </a:xfrm>
      </p:grpSpPr>
      <p:pic>
        <p:nvPicPr>
          <p:cNvPr id="271" name="Google Shape;271;p40"/>
          <p:cNvPicPr preferRelativeResize="0"/>
          <p:nvPr/>
        </p:nvPicPr>
        <p:blipFill rotWithShape="1">
          <a:blip r:embed="rId2">
            <a:alphaModFix/>
          </a:blip>
          <a:srcRect b="33638" l="57224" r="0" t="13093"/>
          <a:stretch/>
        </p:blipFill>
        <p:spPr>
          <a:xfrm>
            <a:off x="0" y="0"/>
            <a:ext cx="4130450" cy="5143500"/>
          </a:xfrm>
          <a:prstGeom prst="rect">
            <a:avLst/>
          </a:prstGeom>
          <a:noFill/>
          <a:ln>
            <a:noFill/>
          </a:ln>
        </p:spPr>
      </p:pic>
      <p:sp>
        <p:nvSpPr>
          <p:cNvPr id="272" name="Google Shape;272;p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4" name="Google Shape;274;p4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75" name="Shape 275"/>
        <p:cNvGrpSpPr/>
        <p:nvPr/>
      </p:nvGrpSpPr>
      <p:grpSpPr>
        <a:xfrm>
          <a:off x="0" y="0"/>
          <a:ext cx="0" cy="0"/>
          <a:chOff x="0" y="0"/>
          <a:chExt cx="0" cy="0"/>
        </a:xfrm>
      </p:grpSpPr>
      <p:sp>
        <p:nvSpPr>
          <p:cNvPr id="276" name="Google Shape;276;p41"/>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7" name="Google Shape;277;p41"/>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8" name="Google Shape;278;p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9" name="Google Shape;279;p41"/>
          <p:cNvPicPr preferRelativeResize="0"/>
          <p:nvPr/>
        </p:nvPicPr>
        <p:blipFill rotWithShape="1">
          <a:blip r:embed="rId2">
            <a:alphaModFix/>
          </a:blip>
          <a:srcRect b="82" l="21154" r="0" t="8157"/>
          <a:stretch/>
        </p:blipFill>
        <p:spPr>
          <a:xfrm flipH="1" rot="10800000">
            <a:off x="-28575" y="324325"/>
            <a:ext cx="4157125" cy="4838225"/>
          </a:xfrm>
          <a:prstGeom prst="rect">
            <a:avLst/>
          </a:prstGeom>
          <a:noFill/>
          <a:ln>
            <a:noFill/>
          </a:ln>
        </p:spPr>
      </p:pic>
      <p:pic>
        <p:nvPicPr>
          <p:cNvPr id="280" name="Google Shape;280;p41"/>
          <p:cNvPicPr preferRelativeResize="0"/>
          <p:nvPr/>
        </p:nvPicPr>
        <p:blipFill rotWithShape="1">
          <a:blip r:embed="rId3">
            <a:alphaModFix/>
          </a:blip>
          <a:srcRect b="56743" l="30948" r="0" t="0"/>
          <a:stretch/>
        </p:blipFill>
        <p:spPr>
          <a:xfrm flipH="1" rot="5400000">
            <a:off x="-876062" y="1463234"/>
            <a:ext cx="4537275" cy="2842300"/>
          </a:xfrm>
          <a:prstGeom prst="rect">
            <a:avLst/>
          </a:prstGeom>
          <a:noFill/>
          <a:ln>
            <a:noFill/>
          </a:ln>
        </p:spPr>
      </p:pic>
      <p:sp>
        <p:nvSpPr>
          <p:cNvPr id="281" name="Google Shape;281;p41"/>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2" name="Google Shape;282;p41"/>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83" name="Shape 283"/>
        <p:cNvGrpSpPr/>
        <p:nvPr/>
      </p:nvGrpSpPr>
      <p:grpSpPr>
        <a:xfrm>
          <a:off x="0" y="0"/>
          <a:ext cx="0" cy="0"/>
          <a:chOff x="0" y="0"/>
          <a:chExt cx="0" cy="0"/>
        </a:xfrm>
      </p:grpSpPr>
      <p:sp>
        <p:nvSpPr>
          <p:cNvPr id="284" name="Google Shape;284;p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2"/>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86" name="Google Shape;286;p42"/>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287" name="Google Shape;287;p42"/>
          <p:cNvPicPr preferRelativeResize="0"/>
          <p:nvPr/>
        </p:nvPicPr>
        <p:blipFill rotWithShape="1">
          <a:blip r:embed="rId2">
            <a:alphaModFix/>
          </a:blip>
          <a:srcRect b="0" l="20726" r="134" t="7952"/>
          <a:stretch/>
        </p:blipFill>
        <p:spPr>
          <a:xfrm flipH="1" rot="10800000">
            <a:off x="-47625" y="324325"/>
            <a:ext cx="4176175" cy="4857275"/>
          </a:xfrm>
          <a:prstGeom prst="rect">
            <a:avLst/>
          </a:prstGeom>
          <a:noFill/>
          <a:ln>
            <a:noFill/>
          </a:ln>
        </p:spPr>
      </p:pic>
      <p:pic>
        <p:nvPicPr>
          <p:cNvPr id="288" name="Google Shape;288;p42"/>
          <p:cNvPicPr preferRelativeResize="0"/>
          <p:nvPr/>
        </p:nvPicPr>
        <p:blipFill rotWithShape="1">
          <a:blip r:embed="rId3">
            <a:alphaModFix/>
          </a:blip>
          <a:srcRect b="56889" l="30656" r="0" t="0"/>
          <a:stretch/>
        </p:blipFill>
        <p:spPr>
          <a:xfrm flipH="1" rot="5400000">
            <a:off x="-880825" y="1477522"/>
            <a:ext cx="4556325" cy="2832775"/>
          </a:xfrm>
          <a:prstGeom prst="rect">
            <a:avLst/>
          </a:prstGeom>
          <a:noFill/>
          <a:ln>
            <a:noFill/>
          </a:ln>
        </p:spPr>
      </p:pic>
      <p:sp>
        <p:nvSpPr>
          <p:cNvPr id="289" name="Google Shape;289;p42"/>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0" name="Google Shape;290;p42"/>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91" name="Shape 291"/>
        <p:cNvGrpSpPr/>
        <p:nvPr/>
      </p:nvGrpSpPr>
      <p:grpSpPr>
        <a:xfrm>
          <a:off x="0" y="0"/>
          <a:ext cx="0" cy="0"/>
          <a:chOff x="0" y="0"/>
          <a:chExt cx="0" cy="0"/>
        </a:xfrm>
      </p:grpSpPr>
      <p:sp>
        <p:nvSpPr>
          <p:cNvPr id="292" name="Google Shape;292;p43"/>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3" name="Google Shape;293;p4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4" name="Google Shape;294;p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95" name="Shape 295"/>
        <p:cNvGrpSpPr/>
        <p:nvPr/>
      </p:nvGrpSpPr>
      <p:grpSpPr>
        <a:xfrm>
          <a:off x="0" y="0"/>
          <a:ext cx="0" cy="0"/>
          <a:chOff x="0" y="0"/>
          <a:chExt cx="0" cy="0"/>
        </a:xfrm>
      </p:grpSpPr>
      <p:sp>
        <p:nvSpPr>
          <p:cNvPr id="296" name="Google Shape;296;p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4"/>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8" name="Google Shape;298;p44"/>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9" name="Google Shape;299;p44"/>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300" name="Shape 300"/>
        <p:cNvGrpSpPr/>
        <p:nvPr/>
      </p:nvGrpSpPr>
      <p:grpSpPr>
        <a:xfrm>
          <a:off x="0" y="0"/>
          <a:ext cx="0" cy="0"/>
          <a:chOff x="0" y="0"/>
          <a:chExt cx="0" cy="0"/>
        </a:xfrm>
      </p:grpSpPr>
      <p:sp>
        <p:nvSpPr>
          <p:cNvPr id="301" name="Google Shape;301;p4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02" name="Google Shape;302;p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304" name="Shape 304"/>
        <p:cNvGrpSpPr/>
        <p:nvPr/>
      </p:nvGrpSpPr>
      <p:grpSpPr>
        <a:xfrm>
          <a:off x="0" y="0"/>
          <a:ext cx="0" cy="0"/>
          <a:chOff x="0" y="0"/>
          <a:chExt cx="0" cy="0"/>
        </a:xfrm>
      </p:grpSpPr>
      <p:sp>
        <p:nvSpPr>
          <p:cNvPr id="305" name="Google Shape;305;p46"/>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6" name="Google Shape;306;p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307" name="Shape 307"/>
        <p:cNvGrpSpPr/>
        <p:nvPr/>
      </p:nvGrpSpPr>
      <p:grpSpPr>
        <a:xfrm>
          <a:off x="0" y="0"/>
          <a:ext cx="0" cy="0"/>
          <a:chOff x="0" y="0"/>
          <a:chExt cx="0" cy="0"/>
        </a:xfrm>
      </p:grpSpPr>
      <p:sp>
        <p:nvSpPr>
          <p:cNvPr id="308" name="Google Shape;308;p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p:cSld name="CUSTOM_6_1_1_1_1_1_1_1_1_1_1_1_1_1_1_1_1_1_1_1_1_1_1_1_1_1_1_1_1_3_2">
    <p:bg>
      <p:bgPr>
        <a:solidFill>
          <a:schemeClr val="lt1"/>
        </a:solidFill>
      </p:bgPr>
    </p:bg>
    <p:spTree>
      <p:nvGrpSpPr>
        <p:cNvPr id="309" name="Shape 309"/>
        <p:cNvGrpSpPr/>
        <p:nvPr/>
      </p:nvGrpSpPr>
      <p:grpSpPr>
        <a:xfrm>
          <a:off x="0" y="0"/>
          <a:ext cx="0" cy="0"/>
          <a:chOff x="0" y="0"/>
          <a:chExt cx="0" cy="0"/>
        </a:xfrm>
      </p:grpSpPr>
      <p:sp>
        <p:nvSpPr>
          <p:cNvPr id="310" name="Google Shape;310;p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 name="Google Shape;311;p48"/>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312" name="Google Shape;312;p48"/>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2">
  <p:cSld name="CUSTOM_6_1_1_1_1_1_1_1_1_1_1_1_1_1_1_1_1_1_1_1_1_1_1_1_1_1_1_1_1_3_2_1">
    <p:bg>
      <p:bgPr>
        <a:solidFill>
          <a:schemeClr val="lt1"/>
        </a:solidFill>
      </p:bgPr>
    </p:bg>
    <p:spTree>
      <p:nvGrpSpPr>
        <p:cNvPr id="313" name="Shape 313"/>
        <p:cNvGrpSpPr/>
        <p:nvPr/>
      </p:nvGrpSpPr>
      <p:grpSpPr>
        <a:xfrm>
          <a:off x="0" y="0"/>
          <a:ext cx="0" cy="0"/>
          <a:chOff x="0" y="0"/>
          <a:chExt cx="0" cy="0"/>
        </a:xfrm>
      </p:grpSpPr>
      <p:sp>
        <p:nvSpPr>
          <p:cNvPr id="314" name="Google Shape;314;p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5" name="Google Shape;315;p49"/>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316" name="Google Shape;316;p49"/>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317" name="Shape 317"/>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318" name="Shape 318"/>
        <p:cNvGrpSpPr/>
        <p:nvPr/>
      </p:nvGrpSpPr>
      <p:grpSpPr>
        <a:xfrm>
          <a:off x="0" y="0"/>
          <a:ext cx="0" cy="0"/>
          <a:chOff x="0" y="0"/>
          <a:chExt cx="0" cy="0"/>
        </a:xfrm>
      </p:grpSpPr>
      <p:sp>
        <p:nvSpPr>
          <p:cNvPr id="319" name="Google Shape;319;p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320" name="Shape 320"/>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321" name="Shape 321"/>
        <p:cNvGrpSpPr/>
        <p:nvPr/>
      </p:nvGrpSpPr>
      <p:grpSpPr>
        <a:xfrm>
          <a:off x="0" y="0"/>
          <a:ext cx="0" cy="0"/>
          <a:chOff x="0" y="0"/>
          <a:chExt cx="0" cy="0"/>
        </a:xfrm>
      </p:grpSpPr>
      <p:sp>
        <p:nvSpPr>
          <p:cNvPr id="322" name="Google Shape;322;p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4" name="Google Shape;324;p5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5" name="Google Shape;325;p53"/>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326" name="Shape 326"/>
        <p:cNvGrpSpPr/>
        <p:nvPr/>
      </p:nvGrpSpPr>
      <p:grpSpPr>
        <a:xfrm>
          <a:off x="0" y="0"/>
          <a:ext cx="0" cy="0"/>
          <a:chOff x="0" y="0"/>
          <a:chExt cx="0" cy="0"/>
        </a:xfrm>
      </p:grpSpPr>
      <p:sp>
        <p:nvSpPr>
          <p:cNvPr id="327" name="Google Shape;327;p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9" name="Google Shape;329;p5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0" name="Google Shape;330;p54"/>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331" name="Shape 331"/>
        <p:cNvGrpSpPr/>
        <p:nvPr/>
      </p:nvGrpSpPr>
      <p:grpSpPr>
        <a:xfrm>
          <a:off x="0" y="0"/>
          <a:ext cx="0" cy="0"/>
          <a:chOff x="0" y="0"/>
          <a:chExt cx="0" cy="0"/>
        </a:xfrm>
      </p:grpSpPr>
      <p:sp>
        <p:nvSpPr>
          <p:cNvPr id="332" name="Google Shape;332;p5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3" name="Google Shape;333;p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5"/>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5" name="Google Shape;335;p55"/>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6" name="Google Shape;336;p55"/>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7" name="Google Shape;337;p55"/>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8" name="Google Shape;338;p55"/>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9" name="Google Shape;339;p55"/>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340" name="Shape 340"/>
        <p:cNvGrpSpPr/>
        <p:nvPr/>
      </p:nvGrpSpPr>
      <p:grpSpPr>
        <a:xfrm>
          <a:off x="0" y="0"/>
          <a:ext cx="0" cy="0"/>
          <a:chOff x="0" y="0"/>
          <a:chExt cx="0" cy="0"/>
        </a:xfrm>
      </p:grpSpPr>
      <p:sp>
        <p:nvSpPr>
          <p:cNvPr id="341" name="Google Shape;341;p5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2" name="Google Shape;342;p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6"/>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44" name="Google Shape;344;p56"/>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345" name="Shape 345"/>
        <p:cNvGrpSpPr/>
        <p:nvPr/>
      </p:nvGrpSpPr>
      <p:grpSpPr>
        <a:xfrm>
          <a:off x="0" y="0"/>
          <a:ext cx="0" cy="0"/>
          <a:chOff x="0" y="0"/>
          <a:chExt cx="0" cy="0"/>
        </a:xfrm>
      </p:grpSpPr>
      <p:sp>
        <p:nvSpPr>
          <p:cNvPr id="346" name="Google Shape;346;p5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7" name="Google Shape;347;p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348" name="Shape 348"/>
        <p:cNvGrpSpPr/>
        <p:nvPr/>
      </p:nvGrpSpPr>
      <p:grpSpPr>
        <a:xfrm>
          <a:off x="0" y="0"/>
          <a:ext cx="0" cy="0"/>
          <a:chOff x="0" y="0"/>
          <a:chExt cx="0" cy="0"/>
        </a:xfrm>
      </p:grpSpPr>
      <p:sp>
        <p:nvSpPr>
          <p:cNvPr id="349" name="Google Shape;349;p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58"/>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51" name="Google Shape;351;p5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352" name="Shape 352"/>
        <p:cNvGrpSpPr/>
        <p:nvPr/>
      </p:nvGrpSpPr>
      <p:grpSpPr>
        <a:xfrm>
          <a:off x="0" y="0"/>
          <a:ext cx="0" cy="0"/>
          <a:chOff x="0" y="0"/>
          <a:chExt cx="0" cy="0"/>
        </a:xfrm>
      </p:grpSpPr>
      <p:sp>
        <p:nvSpPr>
          <p:cNvPr id="353" name="Google Shape;353;p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9"/>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355" name="Shape 355"/>
        <p:cNvGrpSpPr/>
        <p:nvPr/>
      </p:nvGrpSpPr>
      <p:grpSpPr>
        <a:xfrm>
          <a:off x="0" y="0"/>
          <a:ext cx="0" cy="0"/>
          <a:chOff x="0" y="0"/>
          <a:chExt cx="0" cy="0"/>
        </a:xfrm>
      </p:grpSpPr>
      <p:sp>
        <p:nvSpPr>
          <p:cNvPr id="356" name="Google Shape;356;p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60"/>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8" name="Google Shape;358;p60"/>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9" name="Google Shape;359;p60"/>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360" name="Shape 360"/>
        <p:cNvGrpSpPr/>
        <p:nvPr/>
      </p:nvGrpSpPr>
      <p:grpSpPr>
        <a:xfrm>
          <a:off x="0" y="0"/>
          <a:ext cx="0" cy="0"/>
          <a:chOff x="0" y="0"/>
          <a:chExt cx="0" cy="0"/>
        </a:xfrm>
      </p:grpSpPr>
      <p:sp>
        <p:nvSpPr>
          <p:cNvPr id="361" name="Google Shape;361;p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61"/>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3" name="Google Shape;363;p61"/>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4" name="Google Shape;364;p61"/>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65" name="Google Shape;365;p61"/>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366" name="Shape 366"/>
        <p:cNvGrpSpPr/>
        <p:nvPr/>
      </p:nvGrpSpPr>
      <p:grpSpPr>
        <a:xfrm>
          <a:off x="0" y="0"/>
          <a:ext cx="0" cy="0"/>
          <a:chOff x="0" y="0"/>
          <a:chExt cx="0" cy="0"/>
        </a:xfrm>
      </p:grpSpPr>
      <p:sp>
        <p:nvSpPr>
          <p:cNvPr id="367" name="Google Shape;367;p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62"/>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9" name="Google Shape;369;p62"/>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70" name="Google Shape;370;p62"/>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71" name="Google Shape;371;p62"/>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372" name="Shape 372"/>
        <p:cNvGrpSpPr/>
        <p:nvPr/>
      </p:nvGrpSpPr>
      <p:grpSpPr>
        <a:xfrm>
          <a:off x="0" y="0"/>
          <a:ext cx="0" cy="0"/>
          <a:chOff x="0" y="0"/>
          <a:chExt cx="0" cy="0"/>
        </a:xfrm>
      </p:grpSpPr>
      <p:sp>
        <p:nvSpPr>
          <p:cNvPr id="373" name="Google Shape;373;p63"/>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74" name="Google Shape;374;p63"/>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75" name="Google Shape;375;p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63"/>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77" name="Google Shape;377;p63"/>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78" name="Google Shape;378;p63"/>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379" name="Shape 379"/>
        <p:cNvGrpSpPr/>
        <p:nvPr/>
      </p:nvGrpSpPr>
      <p:grpSpPr>
        <a:xfrm>
          <a:off x="0" y="0"/>
          <a:ext cx="0" cy="0"/>
          <a:chOff x="0" y="0"/>
          <a:chExt cx="0" cy="0"/>
        </a:xfrm>
      </p:grpSpPr>
      <p:sp>
        <p:nvSpPr>
          <p:cNvPr id="380" name="Google Shape;380;p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64"/>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82" name="Google Shape;382;p64"/>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83" name="Google Shape;383;p64"/>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384" name="Google Shape;384;p64"/>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85" name="Google Shape;385;p64"/>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386" name="Shape 386"/>
        <p:cNvGrpSpPr/>
        <p:nvPr/>
      </p:nvGrpSpPr>
      <p:grpSpPr>
        <a:xfrm>
          <a:off x="0" y="0"/>
          <a:ext cx="0" cy="0"/>
          <a:chOff x="0" y="0"/>
          <a:chExt cx="0" cy="0"/>
        </a:xfrm>
      </p:grpSpPr>
      <p:sp>
        <p:nvSpPr>
          <p:cNvPr id="387" name="Google Shape;387;p65"/>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88" name="Google Shape;388;p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65"/>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90" name="Google Shape;390;p65"/>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91" name="Google Shape;391;p65"/>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392" name="Google Shape;392;p6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93" name="Google Shape;393;p65"/>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394" name="Shape 394"/>
        <p:cNvGrpSpPr/>
        <p:nvPr/>
      </p:nvGrpSpPr>
      <p:grpSpPr>
        <a:xfrm>
          <a:off x="0" y="0"/>
          <a:ext cx="0" cy="0"/>
          <a:chOff x="0" y="0"/>
          <a:chExt cx="0" cy="0"/>
        </a:xfrm>
      </p:grpSpPr>
      <p:sp>
        <p:nvSpPr>
          <p:cNvPr id="395" name="Google Shape;395;p66"/>
          <p:cNvSpPr/>
          <p:nvPr>
            <p:ph idx="2" type="pic"/>
          </p:nvPr>
        </p:nvSpPr>
        <p:spPr>
          <a:xfrm>
            <a:off x="1060638" y="3778692"/>
            <a:ext cx="658500" cy="658500"/>
          </a:xfrm>
          <a:prstGeom prst="ellipse">
            <a:avLst/>
          </a:prstGeom>
          <a:noFill/>
          <a:ln>
            <a:noFill/>
          </a:ln>
        </p:spPr>
      </p:sp>
      <p:sp>
        <p:nvSpPr>
          <p:cNvPr id="396" name="Google Shape;396;p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7" name="Google Shape;397;p66"/>
          <p:cNvPicPr preferRelativeResize="0"/>
          <p:nvPr/>
        </p:nvPicPr>
        <p:blipFill rotWithShape="1">
          <a:blip r:embed="rId2">
            <a:alphaModFix/>
          </a:blip>
          <a:srcRect b="12648" l="0" r="65411" t="0"/>
          <a:stretch/>
        </p:blipFill>
        <p:spPr>
          <a:xfrm flipH="1" rot="-5400000">
            <a:off x="5958563" y="1948538"/>
            <a:ext cx="1817925" cy="4591050"/>
          </a:xfrm>
          <a:prstGeom prst="rect">
            <a:avLst/>
          </a:prstGeom>
          <a:noFill/>
          <a:ln>
            <a:noFill/>
          </a:ln>
        </p:spPr>
      </p:pic>
      <p:pic>
        <p:nvPicPr>
          <p:cNvPr id="398" name="Google Shape;398;p66"/>
          <p:cNvPicPr preferRelativeResize="0"/>
          <p:nvPr/>
        </p:nvPicPr>
        <p:blipFill rotWithShape="1">
          <a:blip r:embed="rId3">
            <a:alphaModFix/>
          </a:blip>
          <a:srcRect b="24" l="0" r="28438" t="37793"/>
          <a:stretch/>
        </p:blipFill>
        <p:spPr>
          <a:xfrm rot="5400000">
            <a:off x="5636975" y="1645997"/>
            <a:ext cx="3773275" cy="3278875"/>
          </a:xfrm>
          <a:prstGeom prst="rect">
            <a:avLst/>
          </a:prstGeom>
          <a:noFill/>
          <a:ln>
            <a:noFill/>
          </a:ln>
        </p:spPr>
      </p:pic>
      <p:sp>
        <p:nvSpPr>
          <p:cNvPr id="399" name="Google Shape;399;p66"/>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0" name="Google Shape;400;p66"/>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401" name="Google Shape;401;p66"/>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402" name="Shape 402"/>
        <p:cNvGrpSpPr/>
        <p:nvPr/>
      </p:nvGrpSpPr>
      <p:grpSpPr>
        <a:xfrm>
          <a:off x="0" y="0"/>
          <a:ext cx="0" cy="0"/>
          <a:chOff x="0" y="0"/>
          <a:chExt cx="0" cy="0"/>
        </a:xfrm>
      </p:grpSpPr>
      <p:sp>
        <p:nvSpPr>
          <p:cNvPr id="403" name="Google Shape;403;p67"/>
          <p:cNvSpPr/>
          <p:nvPr>
            <p:ph idx="2" type="pic"/>
          </p:nvPr>
        </p:nvSpPr>
        <p:spPr>
          <a:xfrm>
            <a:off x="1060638" y="3778692"/>
            <a:ext cx="658500" cy="658500"/>
          </a:xfrm>
          <a:prstGeom prst="ellipse">
            <a:avLst/>
          </a:prstGeom>
          <a:noFill/>
          <a:ln>
            <a:noFill/>
          </a:ln>
        </p:spPr>
      </p:sp>
      <p:sp>
        <p:nvSpPr>
          <p:cNvPr id="404" name="Google Shape;404;p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5" name="Google Shape;405;p67"/>
          <p:cNvPicPr preferRelativeResize="0"/>
          <p:nvPr/>
        </p:nvPicPr>
        <p:blipFill rotWithShape="1">
          <a:blip r:embed="rId2">
            <a:alphaModFix/>
          </a:blip>
          <a:srcRect b="12831" l="0" r="65411" t="0"/>
          <a:stretch/>
        </p:blipFill>
        <p:spPr>
          <a:xfrm flipH="1" rot="-5400000">
            <a:off x="5953800" y="1953300"/>
            <a:ext cx="1817925" cy="4581525"/>
          </a:xfrm>
          <a:prstGeom prst="rect">
            <a:avLst/>
          </a:prstGeom>
          <a:noFill/>
          <a:ln>
            <a:noFill/>
          </a:ln>
        </p:spPr>
      </p:pic>
      <p:sp>
        <p:nvSpPr>
          <p:cNvPr id="406" name="Google Shape;406;p67"/>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7" name="Google Shape;407;p67"/>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408" name="Google Shape;408;p67"/>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pic>
        <p:nvPicPr>
          <p:cNvPr id="409" name="Google Shape;409;p67"/>
          <p:cNvPicPr preferRelativeResize="0"/>
          <p:nvPr/>
        </p:nvPicPr>
        <p:blipFill rotWithShape="1">
          <a:blip r:embed="rId3">
            <a:alphaModFix/>
          </a:blip>
          <a:srcRect b="24" l="0" r="28622" t="38155"/>
          <a:stretch/>
        </p:blipFill>
        <p:spPr>
          <a:xfrm rot="5400000">
            <a:off x="5632213" y="1650762"/>
            <a:ext cx="3763750" cy="325982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410" name="Shape 410"/>
        <p:cNvGrpSpPr/>
        <p:nvPr/>
      </p:nvGrpSpPr>
      <p:grpSpPr>
        <a:xfrm>
          <a:off x="0" y="0"/>
          <a:ext cx="0" cy="0"/>
          <a:chOff x="0" y="0"/>
          <a:chExt cx="0" cy="0"/>
        </a:xfrm>
      </p:grpSpPr>
      <p:pic>
        <p:nvPicPr>
          <p:cNvPr id="411" name="Google Shape;411;p68"/>
          <p:cNvPicPr preferRelativeResize="0"/>
          <p:nvPr/>
        </p:nvPicPr>
        <p:blipFill rotWithShape="1">
          <a:blip r:embed="rId2">
            <a:alphaModFix/>
          </a:blip>
          <a:srcRect b="33020" l="0" r="0" t="3195"/>
          <a:stretch/>
        </p:blipFill>
        <p:spPr>
          <a:xfrm flipH="1">
            <a:off x="0" y="0"/>
            <a:ext cx="8064750" cy="5143500"/>
          </a:xfrm>
          <a:prstGeom prst="rect">
            <a:avLst/>
          </a:prstGeom>
          <a:noFill/>
          <a:ln>
            <a:noFill/>
          </a:ln>
        </p:spPr>
      </p:pic>
      <p:sp>
        <p:nvSpPr>
          <p:cNvPr id="412" name="Google Shape;412;p68"/>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413" name="Google Shape;413;p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68"/>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68"/>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416" name="Shape 416"/>
        <p:cNvGrpSpPr/>
        <p:nvPr/>
      </p:nvGrpSpPr>
      <p:grpSpPr>
        <a:xfrm>
          <a:off x="0" y="0"/>
          <a:ext cx="0" cy="0"/>
          <a:chOff x="0" y="0"/>
          <a:chExt cx="0" cy="0"/>
        </a:xfrm>
      </p:grpSpPr>
      <p:pic>
        <p:nvPicPr>
          <p:cNvPr id="417" name="Google Shape;417;p69"/>
          <p:cNvPicPr preferRelativeResize="0"/>
          <p:nvPr/>
        </p:nvPicPr>
        <p:blipFill rotWithShape="1">
          <a:blip r:embed="rId2">
            <a:alphaModFix/>
          </a:blip>
          <a:srcRect b="33022" l="0" r="0" t="3201"/>
          <a:stretch/>
        </p:blipFill>
        <p:spPr>
          <a:xfrm flipH="1">
            <a:off x="-125" y="0"/>
            <a:ext cx="8065000" cy="5143500"/>
          </a:xfrm>
          <a:prstGeom prst="rect">
            <a:avLst/>
          </a:prstGeom>
          <a:noFill/>
          <a:ln>
            <a:noFill/>
          </a:ln>
        </p:spPr>
      </p:pic>
      <p:sp>
        <p:nvSpPr>
          <p:cNvPr id="418" name="Google Shape;418;p69"/>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419" name="Google Shape;419;p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69"/>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69"/>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422" name="Shape 422"/>
        <p:cNvGrpSpPr/>
        <p:nvPr/>
      </p:nvGrpSpPr>
      <p:grpSpPr>
        <a:xfrm>
          <a:off x="0" y="0"/>
          <a:ext cx="0" cy="0"/>
          <a:chOff x="0" y="0"/>
          <a:chExt cx="0" cy="0"/>
        </a:xfrm>
      </p:grpSpPr>
      <p:sp>
        <p:nvSpPr>
          <p:cNvPr id="423" name="Google Shape;423;p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4" name="Google Shape;424;p70"/>
          <p:cNvPicPr preferRelativeResize="0"/>
          <p:nvPr/>
        </p:nvPicPr>
        <p:blipFill rotWithShape="1">
          <a:blip r:embed="rId2">
            <a:alphaModFix/>
          </a:blip>
          <a:srcRect b="40666" l="-221" r="11537" t="5802"/>
          <a:stretch/>
        </p:blipFill>
        <p:spPr>
          <a:xfrm>
            <a:off x="622725" y="0"/>
            <a:ext cx="8521275" cy="5143500"/>
          </a:xfrm>
          <a:prstGeom prst="rect">
            <a:avLst/>
          </a:prstGeom>
          <a:noFill/>
          <a:ln>
            <a:noFill/>
          </a:ln>
        </p:spPr>
      </p:pic>
      <p:sp>
        <p:nvSpPr>
          <p:cNvPr id="425" name="Google Shape;425;p70"/>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426" name="Shape 426"/>
        <p:cNvGrpSpPr/>
        <p:nvPr/>
      </p:nvGrpSpPr>
      <p:grpSpPr>
        <a:xfrm>
          <a:off x="0" y="0"/>
          <a:ext cx="0" cy="0"/>
          <a:chOff x="0" y="0"/>
          <a:chExt cx="0" cy="0"/>
        </a:xfrm>
      </p:grpSpPr>
      <p:sp>
        <p:nvSpPr>
          <p:cNvPr id="427" name="Google Shape;427;p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8" name="Google Shape;428;p71"/>
          <p:cNvPicPr preferRelativeResize="0"/>
          <p:nvPr/>
        </p:nvPicPr>
        <p:blipFill rotWithShape="1">
          <a:blip r:embed="rId2">
            <a:alphaModFix/>
          </a:blip>
          <a:srcRect b="28155" l="0" r="73295" t="0"/>
          <a:stretch/>
        </p:blipFill>
        <p:spPr>
          <a:xfrm flipH="1">
            <a:off x="-28575" y="1042925"/>
            <a:ext cx="1524225" cy="4100575"/>
          </a:xfrm>
          <a:prstGeom prst="rect">
            <a:avLst/>
          </a:prstGeom>
          <a:noFill/>
          <a:ln>
            <a:noFill/>
          </a:ln>
        </p:spPr>
      </p:pic>
      <p:pic>
        <p:nvPicPr>
          <p:cNvPr id="429" name="Google Shape;429;p71"/>
          <p:cNvPicPr preferRelativeResize="0"/>
          <p:nvPr/>
        </p:nvPicPr>
        <p:blipFill rotWithShape="1">
          <a:blip r:embed="rId3">
            <a:alphaModFix/>
          </a:blip>
          <a:srcRect b="70739" l="31605" r="0" t="0"/>
          <a:stretch/>
        </p:blipFill>
        <p:spPr>
          <a:xfrm rot="5400000">
            <a:off x="-1350588" y="1283913"/>
            <a:ext cx="4620800" cy="1976775"/>
          </a:xfrm>
          <a:prstGeom prst="rect">
            <a:avLst/>
          </a:prstGeom>
          <a:noFill/>
          <a:ln>
            <a:noFill/>
          </a:ln>
        </p:spPr>
      </p:pic>
      <p:sp>
        <p:nvSpPr>
          <p:cNvPr id="430" name="Google Shape;430;p71"/>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431" name="Shape 431"/>
        <p:cNvGrpSpPr/>
        <p:nvPr/>
      </p:nvGrpSpPr>
      <p:grpSpPr>
        <a:xfrm>
          <a:off x="0" y="0"/>
          <a:ext cx="0" cy="0"/>
          <a:chOff x="0" y="0"/>
          <a:chExt cx="0" cy="0"/>
        </a:xfrm>
      </p:grpSpPr>
      <p:sp>
        <p:nvSpPr>
          <p:cNvPr id="432" name="Google Shape;432;p72"/>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33" name="Google Shape;433;p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72"/>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35" name="Google Shape;435;p72"/>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6" name="Google Shape;436;p72"/>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7" name="Google Shape;437;p72"/>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8" name="Google Shape;438;p72"/>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9" name="Google Shape;439;p72"/>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40" name="Google Shape;440;p72"/>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41" name="Google Shape;441;p72"/>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2" name="Google Shape;442;p72"/>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443" name="Shape 443"/>
        <p:cNvGrpSpPr/>
        <p:nvPr/>
      </p:nvGrpSpPr>
      <p:grpSpPr>
        <a:xfrm>
          <a:off x="0" y="0"/>
          <a:ext cx="0" cy="0"/>
          <a:chOff x="0" y="0"/>
          <a:chExt cx="0" cy="0"/>
        </a:xfrm>
      </p:grpSpPr>
      <p:sp>
        <p:nvSpPr>
          <p:cNvPr id="444" name="Google Shape;444;p73"/>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5" name="Google Shape;445;p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73"/>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47" name="Google Shape;447;p73"/>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48" name="Google Shape;448;p73"/>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49" name="Google Shape;449;p73"/>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0" name="Google Shape;450;p73"/>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1" name="Google Shape;451;p73"/>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2" name="Google Shape;452;p73"/>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3" name="Google Shape;453;p73"/>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4" name="Google Shape;454;p73"/>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5" name="Google Shape;455;p73"/>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6" name="Google Shape;456;p73"/>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7" name="Google Shape;457;p73"/>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458" name="Shape 458"/>
        <p:cNvGrpSpPr/>
        <p:nvPr/>
      </p:nvGrpSpPr>
      <p:grpSpPr>
        <a:xfrm>
          <a:off x="0" y="0"/>
          <a:ext cx="0" cy="0"/>
          <a:chOff x="0" y="0"/>
          <a:chExt cx="0" cy="0"/>
        </a:xfrm>
      </p:grpSpPr>
      <p:sp>
        <p:nvSpPr>
          <p:cNvPr id="459" name="Google Shape;459;p74"/>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0" name="Google Shape;460;p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74"/>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2" name="Google Shape;462;p74"/>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3" name="Google Shape;463;p74"/>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4" name="Google Shape;464;p74"/>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5" name="Google Shape;465;p74"/>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6" name="Google Shape;466;p74"/>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7" name="Google Shape;467;p74"/>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8" name="Google Shape;468;p74"/>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 name="Google Shape;469;p74"/>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470" name="Shape 470"/>
        <p:cNvGrpSpPr/>
        <p:nvPr/>
      </p:nvGrpSpPr>
      <p:grpSpPr>
        <a:xfrm>
          <a:off x="0" y="0"/>
          <a:ext cx="0" cy="0"/>
          <a:chOff x="0" y="0"/>
          <a:chExt cx="0" cy="0"/>
        </a:xfrm>
      </p:grpSpPr>
      <p:sp>
        <p:nvSpPr>
          <p:cNvPr id="471" name="Google Shape;471;p75"/>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2" name="Google Shape;472;p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5"/>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74" name="Google Shape;474;p75"/>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5" name="Google Shape;475;p75"/>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6" name="Google Shape;476;p75"/>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7" name="Google Shape;477;p75"/>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78" name="Google Shape;478;p75"/>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9" name="Google Shape;479;p75"/>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0" name="Google Shape;480;p75"/>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1" name="Google Shape;481;p75"/>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2" name="Google Shape;482;p75"/>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3" name="Google Shape;483;p75"/>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4" name="Google Shape;484;p75"/>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485" name="Shape 485"/>
        <p:cNvGrpSpPr/>
        <p:nvPr/>
      </p:nvGrpSpPr>
      <p:grpSpPr>
        <a:xfrm>
          <a:off x="0" y="0"/>
          <a:ext cx="0" cy="0"/>
          <a:chOff x="0" y="0"/>
          <a:chExt cx="0" cy="0"/>
        </a:xfrm>
      </p:grpSpPr>
      <p:sp>
        <p:nvSpPr>
          <p:cNvPr id="486" name="Google Shape;486;p76"/>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7" name="Google Shape;487;p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76"/>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89" name="Google Shape;489;p76"/>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0" name="Google Shape;490;p76"/>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1" name="Google Shape;491;p76"/>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2" name="Google Shape;492;p76"/>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493" name="Shape 493"/>
        <p:cNvGrpSpPr/>
        <p:nvPr/>
      </p:nvGrpSpPr>
      <p:grpSpPr>
        <a:xfrm>
          <a:off x="0" y="0"/>
          <a:ext cx="0" cy="0"/>
          <a:chOff x="0" y="0"/>
          <a:chExt cx="0" cy="0"/>
        </a:xfrm>
      </p:grpSpPr>
      <p:sp>
        <p:nvSpPr>
          <p:cNvPr id="494" name="Google Shape;494;p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7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6" name="Google Shape;496;p77"/>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7" name="Google Shape;497;p77"/>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8" name="Google Shape;498;p77"/>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9" name="Google Shape;499;p77"/>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0" name="Google Shape;500;p77"/>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1" name="Google Shape;501;p77"/>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502" name="Shape 502"/>
        <p:cNvGrpSpPr/>
        <p:nvPr/>
      </p:nvGrpSpPr>
      <p:grpSpPr>
        <a:xfrm>
          <a:off x="0" y="0"/>
          <a:ext cx="0" cy="0"/>
          <a:chOff x="0" y="0"/>
          <a:chExt cx="0" cy="0"/>
        </a:xfrm>
      </p:grpSpPr>
      <p:sp>
        <p:nvSpPr>
          <p:cNvPr id="503" name="Google Shape;503;p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78"/>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05" name="Google Shape;505;p78"/>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6" name="Google Shape;506;p78"/>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7" name="Google Shape;507;p78"/>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8" name="Google Shape;508;p78"/>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9" name="Google Shape;509;p78"/>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0" name="Google Shape;510;p78"/>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11" name="Google Shape;511;p78"/>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2" name="Google Shape;512;p78"/>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3" name="Google Shape;513;p78"/>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514" name="Shape 514"/>
        <p:cNvGrpSpPr/>
        <p:nvPr/>
      </p:nvGrpSpPr>
      <p:grpSpPr>
        <a:xfrm>
          <a:off x="0" y="0"/>
          <a:ext cx="0" cy="0"/>
          <a:chOff x="0" y="0"/>
          <a:chExt cx="0" cy="0"/>
        </a:xfrm>
      </p:grpSpPr>
      <p:sp>
        <p:nvSpPr>
          <p:cNvPr id="515" name="Google Shape;515;p7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16" name="Google Shape;516;p79"/>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7" name="Google Shape;517;p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7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19" name="Google Shape;519;p7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0" name="Google Shape;520;p79"/>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21" name="Google Shape;521;p79"/>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2" name="Google Shape;522;p79"/>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523" name="Google Shape;523;p79"/>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24" name="Google Shape;524;p79"/>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525" name="Shape 525"/>
        <p:cNvGrpSpPr/>
        <p:nvPr/>
      </p:nvGrpSpPr>
      <p:grpSpPr>
        <a:xfrm>
          <a:off x="0" y="0"/>
          <a:ext cx="0" cy="0"/>
          <a:chOff x="0" y="0"/>
          <a:chExt cx="0" cy="0"/>
        </a:xfrm>
      </p:grpSpPr>
      <p:sp>
        <p:nvSpPr>
          <p:cNvPr id="526" name="Google Shape;526;p8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27" name="Google Shape;527;p80"/>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28" name="Google Shape;528;p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8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0" name="Google Shape;530;p8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1" name="Google Shape;531;p8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32" name="Google Shape;532;p80"/>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533" name="Shape 533"/>
        <p:cNvGrpSpPr/>
        <p:nvPr/>
      </p:nvGrpSpPr>
      <p:grpSpPr>
        <a:xfrm>
          <a:off x="0" y="0"/>
          <a:ext cx="0" cy="0"/>
          <a:chOff x="0" y="0"/>
          <a:chExt cx="0" cy="0"/>
        </a:xfrm>
      </p:grpSpPr>
      <p:sp>
        <p:nvSpPr>
          <p:cNvPr id="534" name="Google Shape;534;p8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35" name="Google Shape;535;p81"/>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36" name="Google Shape;536;p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8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8" name="Google Shape;538;p8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9" name="Google Shape;539;p8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40" name="Google Shape;540;p81"/>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1" name="Google Shape;541;p81"/>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2" name="Google Shape;542;p81"/>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3" name="Google Shape;543;p81"/>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4" name="Google Shape;544;p81"/>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5" name="Google Shape;545;p81"/>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no badge left, three small icon statements right 1">
  <p:cSld name="CUSTOM_6_1_1_1_1_1_1_1_1_1_1_1_1_1_1_1_1_1_1_1_1_1_1_1_1_1_1_1_1_1_1_1_1_1_1_1_1_1_1_1_1_1_1_1_1_1_1_1_1_1_1_1_1_2">
    <p:bg>
      <p:bgPr>
        <a:solidFill>
          <a:schemeClr val="lt1"/>
        </a:solidFill>
      </p:bgPr>
    </p:bg>
    <p:spTree>
      <p:nvGrpSpPr>
        <p:cNvPr id="546" name="Shape 546"/>
        <p:cNvGrpSpPr/>
        <p:nvPr/>
      </p:nvGrpSpPr>
      <p:grpSpPr>
        <a:xfrm>
          <a:off x="0" y="0"/>
          <a:ext cx="0" cy="0"/>
          <a:chOff x="0" y="0"/>
          <a:chExt cx="0" cy="0"/>
        </a:xfrm>
      </p:grpSpPr>
      <p:sp>
        <p:nvSpPr>
          <p:cNvPr id="547" name="Google Shape;547;p8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48" name="Google Shape;548;p82"/>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9" name="Google Shape;549;p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82"/>
          <p:cNvSpPr txBox="1"/>
          <p:nvPr>
            <p:ph idx="2"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51" name="Google Shape;551;p82"/>
          <p:cNvSpPr txBox="1"/>
          <p:nvPr>
            <p:ph idx="3"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2" name="Google Shape;552;p82"/>
          <p:cNvSpPr txBox="1"/>
          <p:nvPr>
            <p:ph idx="4"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3" name="Google Shape;553;p82"/>
          <p:cNvSpPr txBox="1"/>
          <p:nvPr>
            <p:ph idx="5"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4" name="Google Shape;554;p82"/>
          <p:cNvSpPr txBox="1"/>
          <p:nvPr>
            <p:ph idx="6"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5" name="Google Shape;555;p82"/>
          <p:cNvSpPr txBox="1"/>
          <p:nvPr>
            <p:ph idx="7"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6" name="Google Shape;556;p82"/>
          <p:cNvSpPr txBox="1"/>
          <p:nvPr>
            <p:ph idx="8"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557" name="Shape 557"/>
        <p:cNvGrpSpPr/>
        <p:nvPr/>
      </p:nvGrpSpPr>
      <p:grpSpPr>
        <a:xfrm>
          <a:off x="0" y="0"/>
          <a:ext cx="0" cy="0"/>
          <a:chOff x="0" y="0"/>
          <a:chExt cx="0" cy="0"/>
        </a:xfrm>
      </p:grpSpPr>
      <p:pic>
        <p:nvPicPr>
          <p:cNvPr id="558" name="Google Shape;558;p83"/>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59" name="Google Shape;559;p83"/>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pic>
        <p:nvPicPr>
          <p:cNvPr id="560" name="Google Shape;560;p83"/>
          <p:cNvPicPr preferRelativeResize="0"/>
          <p:nvPr/>
        </p:nvPicPr>
        <p:blipFill>
          <a:blip r:embed="rId4">
            <a:alphaModFix/>
          </a:blip>
          <a:stretch>
            <a:fillRect/>
          </a:stretch>
        </p:blipFill>
        <p:spPr>
          <a:xfrm>
            <a:off x="1413525" y="1901025"/>
            <a:ext cx="2492500" cy="2761150"/>
          </a:xfrm>
          <a:prstGeom prst="rect">
            <a:avLst/>
          </a:prstGeom>
          <a:noFill/>
          <a:ln>
            <a:noFill/>
          </a:ln>
        </p:spPr>
      </p:pic>
      <p:sp>
        <p:nvSpPr>
          <p:cNvPr id="561" name="Google Shape;561;p8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62" name="Google Shape;562;p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563" name="Shape 563"/>
        <p:cNvGrpSpPr/>
        <p:nvPr/>
      </p:nvGrpSpPr>
      <p:grpSpPr>
        <a:xfrm>
          <a:off x="0" y="0"/>
          <a:ext cx="0" cy="0"/>
          <a:chOff x="0" y="0"/>
          <a:chExt cx="0" cy="0"/>
        </a:xfrm>
      </p:grpSpPr>
      <p:pic>
        <p:nvPicPr>
          <p:cNvPr id="564" name="Google Shape;564;p84"/>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65" name="Google Shape;565;p84"/>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66" name="Google Shape;566;p8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567" name="Google Shape;567;p84"/>
          <p:cNvPicPr preferRelativeResize="0"/>
          <p:nvPr/>
        </p:nvPicPr>
        <p:blipFill>
          <a:blip r:embed="rId4">
            <a:alphaModFix/>
          </a:blip>
          <a:stretch>
            <a:fillRect/>
          </a:stretch>
        </p:blipFill>
        <p:spPr>
          <a:xfrm>
            <a:off x="847625" y="1597800"/>
            <a:ext cx="3077900" cy="3077900"/>
          </a:xfrm>
          <a:prstGeom prst="rect">
            <a:avLst/>
          </a:prstGeom>
          <a:noFill/>
          <a:ln>
            <a:noFill/>
          </a:ln>
        </p:spPr>
      </p:pic>
      <p:sp>
        <p:nvSpPr>
          <p:cNvPr id="568" name="Google Shape;568;p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569" name="Shape 569"/>
        <p:cNvGrpSpPr/>
        <p:nvPr/>
      </p:nvGrpSpPr>
      <p:grpSpPr>
        <a:xfrm>
          <a:off x="0" y="0"/>
          <a:ext cx="0" cy="0"/>
          <a:chOff x="0" y="0"/>
          <a:chExt cx="0" cy="0"/>
        </a:xfrm>
      </p:grpSpPr>
      <p:sp>
        <p:nvSpPr>
          <p:cNvPr id="570" name="Google Shape;570;p8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571" name="Google Shape;571;p85"/>
          <p:cNvPicPr preferRelativeResize="0"/>
          <p:nvPr/>
        </p:nvPicPr>
        <p:blipFill>
          <a:blip r:embed="rId2">
            <a:alphaModFix/>
          </a:blip>
          <a:stretch>
            <a:fillRect/>
          </a:stretch>
        </p:blipFill>
        <p:spPr>
          <a:xfrm>
            <a:off x="1059850" y="1961400"/>
            <a:ext cx="3081527" cy="2475757"/>
          </a:xfrm>
          <a:prstGeom prst="rect">
            <a:avLst/>
          </a:prstGeom>
          <a:noFill/>
          <a:ln>
            <a:noFill/>
          </a:ln>
        </p:spPr>
      </p:pic>
      <p:sp>
        <p:nvSpPr>
          <p:cNvPr id="572" name="Google Shape;572;p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3" name="Google Shape;573;p85"/>
          <p:cNvPicPr preferRelativeResize="0"/>
          <p:nvPr/>
        </p:nvPicPr>
        <p:blipFill rotWithShape="1">
          <a:blip r:embed="rId3">
            <a:alphaModFix/>
          </a:blip>
          <a:srcRect b="-4577" l="0" r="26991" t="31456"/>
          <a:stretch/>
        </p:blipFill>
        <p:spPr>
          <a:xfrm flipH="1">
            <a:off x="-34750" y="0"/>
            <a:ext cx="4037150" cy="4043525"/>
          </a:xfrm>
          <a:prstGeom prst="rect">
            <a:avLst/>
          </a:prstGeom>
          <a:noFill/>
          <a:ln>
            <a:noFill/>
          </a:ln>
        </p:spPr>
      </p:pic>
      <p:pic>
        <p:nvPicPr>
          <p:cNvPr id="574" name="Google Shape;574;p85"/>
          <p:cNvPicPr preferRelativeResize="0"/>
          <p:nvPr/>
        </p:nvPicPr>
        <p:blipFill rotWithShape="1">
          <a:blip r:embed="rId4">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ata Lake 1">
  <p:cSld name="CUSTOM_6_1_1_1_1_1_1_1_1_1_1_1_1_1_1_1_1_1_1_1_1_1_1_1_1_1_1_1_1_1_1_1_1_1_1_1_1_1_1_1_1_1_1_1_1_1_1_1_1_1_1_1_1_1_2_1_1">
    <p:bg>
      <p:bgPr>
        <a:solidFill>
          <a:schemeClr val="lt1"/>
        </a:solidFill>
      </p:bgPr>
    </p:bg>
    <p:spTree>
      <p:nvGrpSpPr>
        <p:cNvPr id="575" name="Shape 575"/>
        <p:cNvGrpSpPr/>
        <p:nvPr/>
      </p:nvGrpSpPr>
      <p:grpSpPr>
        <a:xfrm>
          <a:off x="0" y="0"/>
          <a:ext cx="0" cy="0"/>
          <a:chOff x="0" y="0"/>
          <a:chExt cx="0" cy="0"/>
        </a:xfrm>
      </p:grpSpPr>
      <p:sp>
        <p:nvSpPr>
          <p:cNvPr id="576" name="Google Shape;576;p8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77" name="Google Shape;577;p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8" name="Google Shape;578;p86"/>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79" name="Google Shape;579;p86"/>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0" name="Google Shape;580;p86"/>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Atlas Data Lake</a:t>
            </a:r>
            <a:endParaRPr sz="4000">
              <a:solidFill>
                <a:srgbClr val="434343"/>
              </a:solidFill>
              <a:latin typeface="Lexend Deca Light"/>
              <a:ea typeface="Lexend Deca Light"/>
              <a:cs typeface="Lexend Deca Light"/>
              <a:sym typeface="Lexend Deca Light"/>
            </a:endParaRPr>
          </a:p>
        </p:txBody>
      </p:sp>
      <p:pic>
        <p:nvPicPr>
          <p:cNvPr id="581" name="Google Shape;581;p86"/>
          <p:cNvPicPr preferRelativeResize="0"/>
          <p:nvPr/>
        </p:nvPicPr>
        <p:blipFill>
          <a:blip r:embed="rId4">
            <a:alphaModFix/>
          </a:blip>
          <a:stretch>
            <a:fillRect/>
          </a:stretch>
        </p:blipFill>
        <p:spPr>
          <a:xfrm>
            <a:off x="171775" y="892000"/>
            <a:ext cx="4836500" cy="386862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orkload Isolation">
  <p:cSld name="CUSTOM_6_1_1_1_1_1_1_1_1_1_1_1_1_1_1_1_1_1_1_1_1_1_1_1_1_1_1_1_1_1_1_1_1_1_1_1_1_1_1_1_1_1_1_1_1_1_1_1_1_1_1_1_1_1_2_1_1_1">
    <p:bg>
      <p:bgPr>
        <a:solidFill>
          <a:schemeClr val="lt1"/>
        </a:solidFill>
      </p:bgPr>
    </p:bg>
    <p:spTree>
      <p:nvGrpSpPr>
        <p:cNvPr id="582" name="Shape 582"/>
        <p:cNvGrpSpPr/>
        <p:nvPr/>
      </p:nvGrpSpPr>
      <p:grpSpPr>
        <a:xfrm>
          <a:off x="0" y="0"/>
          <a:ext cx="0" cy="0"/>
          <a:chOff x="0" y="0"/>
          <a:chExt cx="0" cy="0"/>
        </a:xfrm>
      </p:grpSpPr>
      <p:sp>
        <p:nvSpPr>
          <p:cNvPr id="583" name="Google Shape;583;p8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84" name="Google Shape;584;p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85" name="Google Shape;585;p87"/>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86" name="Google Shape;586;p87"/>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7" name="Google Shape;587;p87"/>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Workload Isolation</a:t>
            </a:r>
            <a:endParaRPr sz="4000">
              <a:solidFill>
                <a:srgbClr val="434343"/>
              </a:solidFill>
              <a:latin typeface="Lexend Deca Light"/>
              <a:ea typeface="Lexend Deca Light"/>
              <a:cs typeface="Lexend Deca Light"/>
              <a:sym typeface="Lexend Deca Light"/>
            </a:endParaRPr>
          </a:p>
        </p:txBody>
      </p:sp>
      <p:pic>
        <p:nvPicPr>
          <p:cNvPr id="588" name="Google Shape;588;p87"/>
          <p:cNvPicPr preferRelativeResize="0"/>
          <p:nvPr/>
        </p:nvPicPr>
        <p:blipFill>
          <a:blip r:embed="rId4">
            <a:alphaModFix/>
          </a:blip>
          <a:stretch>
            <a:fillRect/>
          </a:stretch>
        </p:blipFill>
        <p:spPr>
          <a:xfrm>
            <a:off x="1666292" y="1730192"/>
            <a:ext cx="2066501" cy="2066501"/>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589" name="Shape 589"/>
        <p:cNvGrpSpPr/>
        <p:nvPr/>
      </p:nvGrpSpPr>
      <p:grpSpPr>
        <a:xfrm>
          <a:off x="0" y="0"/>
          <a:ext cx="0" cy="0"/>
          <a:chOff x="0" y="0"/>
          <a:chExt cx="0" cy="0"/>
        </a:xfrm>
      </p:grpSpPr>
      <p:sp>
        <p:nvSpPr>
          <p:cNvPr id="590" name="Google Shape;590;p8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1" name="Google Shape;591;p88"/>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2" name="Google Shape;592;p88"/>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593" name="Google Shape;593;p8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94" name="Google Shape;594;p8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5" name="Google Shape;595;p8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96" name="Google Shape;596;p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597" name="Shape 597"/>
        <p:cNvGrpSpPr/>
        <p:nvPr/>
      </p:nvGrpSpPr>
      <p:grpSpPr>
        <a:xfrm>
          <a:off x="0" y="0"/>
          <a:ext cx="0" cy="0"/>
          <a:chOff x="0" y="0"/>
          <a:chExt cx="0" cy="0"/>
        </a:xfrm>
      </p:grpSpPr>
      <p:sp>
        <p:nvSpPr>
          <p:cNvPr id="598" name="Google Shape;598;p8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9" name="Google Shape;599;p8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8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1" name="Google Shape;601;p8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2" name="Google Shape;602;p8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03" name="Google Shape;603;p89"/>
          <p:cNvPicPr preferRelativeResize="0"/>
          <p:nvPr/>
        </p:nvPicPr>
        <p:blipFill>
          <a:blip r:embed="rId2">
            <a:alphaModFix/>
          </a:blip>
          <a:stretch>
            <a:fillRect/>
          </a:stretch>
        </p:blipFill>
        <p:spPr>
          <a:xfrm>
            <a:off x="1189613" y="2400299"/>
            <a:ext cx="2192774" cy="2028485"/>
          </a:xfrm>
          <a:prstGeom prst="rect">
            <a:avLst/>
          </a:prstGeom>
          <a:noFill/>
          <a:ln>
            <a:noFill/>
          </a:ln>
        </p:spPr>
      </p:pic>
      <p:sp>
        <p:nvSpPr>
          <p:cNvPr id="604" name="Google Shape;604;p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605" name="Shape 605"/>
        <p:cNvGrpSpPr/>
        <p:nvPr/>
      </p:nvGrpSpPr>
      <p:grpSpPr>
        <a:xfrm>
          <a:off x="0" y="0"/>
          <a:ext cx="0" cy="0"/>
          <a:chOff x="0" y="0"/>
          <a:chExt cx="0" cy="0"/>
        </a:xfrm>
      </p:grpSpPr>
      <p:sp>
        <p:nvSpPr>
          <p:cNvPr id="606" name="Google Shape;606;p9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7" name="Google Shape;607;p90"/>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9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9" name="Google Shape;609;p9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0" name="Google Shape;610;p9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11" name="Google Shape;611;p9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12" name="Google Shape;612;p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613" name="Shape 613"/>
        <p:cNvGrpSpPr/>
        <p:nvPr/>
      </p:nvGrpSpPr>
      <p:grpSpPr>
        <a:xfrm>
          <a:off x="0" y="0"/>
          <a:ext cx="0" cy="0"/>
          <a:chOff x="0" y="0"/>
          <a:chExt cx="0" cy="0"/>
        </a:xfrm>
      </p:grpSpPr>
      <p:sp>
        <p:nvSpPr>
          <p:cNvPr id="614" name="Google Shape;614;p91"/>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15" name="Google Shape;615;p91"/>
          <p:cNvPicPr preferRelativeResize="0"/>
          <p:nvPr/>
        </p:nvPicPr>
        <p:blipFill>
          <a:blip r:embed="rId2">
            <a:alphaModFix/>
          </a:blip>
          <a:stretch>
            <a:fillRect/>
          </a:stretch>
        </p:blipFill>
        <p:spPr>
          <a:xfrm>
            <a:off x="698900" y="1745925"/>
            <a:ext cx="3174200" cy="3174200"/>
          </a:xfrm>
          <a:prstGeom prst="rect">
            <a:avLst/>
          </a:prstGeom>
          <a:noFill/>
          <a:ln>
            <a:noFill/>
          </a:ln>
        </p:spPr>
      </p:pic>
      <p:sp>
        <p:nvSpPr>
          <p:cNvPr id="616" name="Google Shape;616;p91"/>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17" name="Google Shape;617;p91"/>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8" name="Google Shape;618;p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619" name="Shape 619"/>
        <p:cNvGrpSpPr/>
        <p:nvPr/>
      </p:nvGrpSpPr>
      <p:grpSpPr>
        <a:xfrm>
          <a:off x="0" y="0"/>
          <a:ext cx="0" cy="0"/>
          <a:chOff x="0" y="0"/>
          <a:chExt cx="0" cy="0"/>
        </a:xfrm>
      </p:grpSpPr>
      <p:sp>
        <p:nvSpPr>
          <p:cNvPr id="620" name="Google Shape;620;p9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92"/>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2" name="Google Shape;622;p92"/>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3" name="Google Shape;623;p92"/>
          <p:cNvPicPr preferRelativeResize="0"/>
          <p:nvPr/>
        </p:nvPicPr>
        <p:blipFill>
          <a:blip r:embed="rId2">
            <a:alphaModFix/>
          </a:blip>
          <a:stretch>
            <a:fillRect/>
          </a:stretch>
        </p:blipFill>
        <p:spPr>
          <a:xfrm>
            <a:off x="751662" y="1874850"/>
            <a:ext cx="3068824" cy="2840667"/>
          </a:xfrm>
          <a:prstGeom prst="rect">
            <a:avLst/>
          </a:prstGeom>
          <a:noFill/>
          <a:ln>
            <a:noFill/>
          </a:ln>
        </p:spPr>
      </p:pic>
      <p:sp>
        <p:nvSpPr>
          <p:cNvPr id="624" name="Google Shape;624;p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625" name="Shape 625"/>
        <p:cNvGrpSpPr/>
        <p:nvPr/>
      </p:nvGrpSpPr>
      <p:grpSpPr>
        <a:xfrm>
          <a:off x="0" y="0"/>
          <a:ext cx="0" cy="0"/>
          <a:chOff x="0" y="0"/>
          <a:chExt cx="0" cy="0"/>
        </a:xfrm>
      </p:grpSpPr>
      <p:sp>
        <p:nvSpPr>
          <p:cNvPr id="626" name="Google Shape;626;p93"/>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93"/>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8" name="Google Shape;628;p93"/>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9" name="Google Shape;629;p93"/>
          <p:cNvPicPr preferRelativeResize="0"/>
          <p:nvPr/>
        </p:nvPicPr>
        <p:blipFill>
          <a:blip r:embed="rId2">
            <a:alphaModFix/>
          </a:blip>
          <a:stretch>
            <a:fillRect/>
          </a:stretch>
        </p:blipFill>
        <p:spPr>
          <a:xfrm>
            <a:off x="751662" y="1863775"/>
            <a:ext cx="3068825" cy="2879364"/>
          </a:xfrm>
          <a:prstGeom prst="rect">
            <a:avLst/>
          </a:prstGeom>
          <a:noFill/>
          <a:ln>
            <a:noFill/>
          </a:ln>
        </p:spPr>
      </p:pic>
      <p:sp>
        <p:nvSpPr>
          <p:cNvPr id="630" name="Google Shape;630;p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631" name="Shape 631"/>
        <p:cNvGrpSpPr/>
        <p:nvPr/>
      </p:nvGrpSpPr>
      <p:grpSpPr>
        <a:xfrm>
          <a:off x="0" y="0"/>
          <a:ext cx="0" cy="0"/>
          <a:chOff x="0" y="0"/>
          <a:chExt cx="0" cy="0"/>
        </a:xfrm>
      </p:grpSpPr>
      <p:sp>
        <p:nvSpPr>
          <p:cNvPr id="632" name="Google Shape;632;p9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33" name="Google Shape;633;p94"/>
          <p:cNvPicPr preferRelativeResize="0"/>
          <p:nvPr/>
        </p:nvPicPr>
        <p:blipFill>
          <a:blip r:embed="rId2">
            <a:alphaModFix/>
          </a:blip>
          <a:stretch>
            <a:fillRect/>
          </a:stretch>
        </p:blipFill>
        <p:spPr>
          <a:xfrm>
            <a:off x="622725" y="598438"/>
            <a:ext cx="3946651" cy="3946623"/>
          </a:xfrm>
          <a:prstGeom prst="rect">
            <a:avLst/>
          </a:prstGeom>
          <a:noFill/>
          <a:ln>
            <a:noFill/>
          </a:ln>
        </p:spPr>
      </p:pic>
      <p:sp>
        <p:nvSpPr>
          <p:cNvPr id="634" name="Google Shape;634;p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635" name="Shape 635"/>
        <p:cNvGrpSpPr/>
        <p:nvPr/>
      </p:nvGrpSpPr>
      <p:grpSpPr>
        <a:xfrm>
          <a:off x="0" y="0"/>
          <a:ext cx="0" cy="0"/>
          <a:chOff x="0" y="0"/>
          <a:chExt cx="0" cy="0"/>
        </a:xfrm>
      </p:grpSpPr>
      <p:sp>
        <p:nvSpPr>
          <p:cNvPr id="636" name="Google Shape;636;p9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37" name="Google Shape;637;p95"/>
          <p:cNvPicPr preferRelativeResize="0"/>
          <p:nvPr/>
        </p:nvPicPr>
        <p:blipFill rotWithShape="1">
          <a:blip r:embed="rId2">
            <a:alphaModFix/>
          </a:blip>
          <a:srcRect b="0" l="12648" r="0" t="0"/>
          <a:stretch/>
        </p:blipFill>
        <p:spPr>
          <a:xfrm>
            <a:off x="0" y="323925"/>
            <a:ext cx="4130449" cy="4377100"/>
          </a:xfrm>
          <a:prstGeom prst="rect">
            <a:avLst/>
          </a:prstGeom>
          <a:noFill/>
          <a:ln>
            <a:noFill/>
          </a:ln>
        </p:spPr>
      </p:pic>
      <p:sp>
        <p:nvSpPr>
          <p:cNvPr id="638" name="Google Shape;638;p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639" name="Shape 639"/>
        <p:cNvGrpSpPr/>
        <p:nvPr/>
      </p:nvGrpSpPr>
      <p:grpSpPr>
        <a:xfrm>
          <a:off x="0" y="0"/>
          <a:ext cx="0" cy="0"/>
          <a:chOff x="0" y="0"/>
          <a:chExt cx="0" cy="0"/>
        </a:xfrm>
      </p:grpSpPr>
      <p:sp>
        <p:nvSpPr>
          <p:cNvPr id="640" name="Google Shape;640;p9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41" name="Google Shape;641;p96"/>
          <p:cNvPicPr preferRelativeResize="0"/>
          <p:nvPr/>
        </p:nvPicPr>
        <p:blipFill rotWithShape="1">
          <a:blip r:embed="rId2">
            <a:alphaModFix/>
          </a:blip>
          <a:srcRect b="0" l="9518" r="0" t="0"/>
          <a:stretch/>
        </p:blipFill>
        <p:spPr>
          <a:xfrm>
            <a:off x="-225" y="615750"/>
            <a:ext cx="4133326" cy="4286225"/>
          </a:xfrm>
          <a:prstGeom prst="rect">
            <a:avLst/>
          </a:prstGeom>
          <a:noFill/>
          <a:ln>
            <a:noFill/>
          </a:ln>
        </p:spPr>
      </p:pic>
      <p:sp>
        <p:nvSpPr>
          <p:cNvPr id="642" name="Google Shape;642;p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 text b">
  <p:cSld name="CUSTOM_6_1_1_1_1_1_1_1_1_1_1_1_1_1_1_1_1_1_1_1_1_1_1_1_1_1_1_1_1_1_1_1_1_1_1_1_1_1_1_1_1_1_1_1_1_1_1_1_1_1_1_1_1_1_1_1_1_1_1_2">
    <p:bg>
      <p:bgPr>
        <a:solidFill>
          <a:schemeClr val="dk1"/>
        </a:solidFill>
      </p:bgPr>
    </p:bg>
    <p:spTree>
      <p:nvGrpSpPr>
        <p:cNvPr id="643" name="Shape 643"/>
        <p:cNvGrpSpPr/>
        <p:nvPr/>
      </p:nvGrpSpPr>
      <p:grpSpPr>
        <a:xfrm>
          <a:off x="0" y="0"/>
          <a:ext cx="0" cy="0"/>
          <a:chOff x="0" y="0"/>
          <a:chExt cx="0" cy="0"/>
        </a:xfrm>
      </p:grpSpPr>
      <p:sp>
        <p:nvSpPr>
          <p:cNvPr id="644" name="Google Shape;644;p9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45" name="Google Shape;645;p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646" name="Shape 646"/>
        <p:cNvGrpSpPr/>
        <p:nvPr/>
      </p:nvGrpSpPr>
      <p:grpSpPr>
        <a:xfrm>
          <a:off x="0" y="0"/>
          <a:ext cx="0" cy="0"/>
          <a:chOff x="0" y="0"/>
          <a:chExt cx="0" cy="0"/>
        </a:xfrm>
      </p:grpSpPr>
      <p:sp>
        <p:nvSpPr>
          <p:cNvPr id="647" name="Google Shape;647;p9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48" name="Google Shape;648;p98"/>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649" name="Google Shape;649;p9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0" name="Google Shape;650;p9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1" name="Google Shape;651;p9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52" name="Google Shape;652;p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653" name="Shape 653"/>
        <p:cNvGrpSpPr/>
        <p:nvPr/>
      </p:nvGrpSpPr>
      <p:grpSpPr>
        <a:xfrm>
          <a:off x="0" y="0"/>
          <a:ext cx="0" cy="0"/>
          <a:chOff x="0" y="0"/>
          <a:chExt cx="0" cy="0"/>
        </a:xfrm>
      </p:grpSpPr>
      <p:sp>
        <p:nvSpPr>
          <p:cNvPr id="654" name="Google Shape;654;p9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55" name="Google Shape;655;p9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6" name="Google Shape;656;p9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7" name="Google Shape;657;p9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58" name="Google Shape;658;p99"/>
          <p:cNvPicPr preferRelativeResize="0"/>
          <p:nvPr/>
        </p:nvPicPr>
        <p:blipFill>
          <a:blip r:embed="rId2">
            <a:alphaModFix/>
          </a:blip>
          <a:stretch>
            <a:fillRect/>
          </a:stretch>
        </p:blipFill>
        <p:spPr>
          <a:xfrm>
            <a:off x="1080775" y="2400300"/>
            <a:ext cx="2410450" cy="2229852"/>
          </a:xfrm>
          <a:prstGeom prst="rect">
            <a:avLst/>
          </a:prstGeom>
          <a:noFill/>
          <a:ln>
            <a:noFill/>
          </a:ln>
        </p:spPr>
      </p:pic>
      <p:sp>
        <p:nvSpPr>
          <p:cNvPr id="659" name="Google Shape;659;p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660" name="Shape 660"/>
        <p:cNvGrpSpPr/>
        <p:nvPr/>
      </p:nvGrpSpPr>
      <p:grpSpPr>
        <a:xfrm>
          <a:off x="0" y="0"/>
          <a:ext cx="0" cy="0"/>
          <a:chOff x="0" y="0"/>
          <a:chExt cx="0" cy="0"/>
        </a:xfrm>
      </p:grpSpPr>
      <p:sp>
        <p:nvSpPr>
          <p:cNvPr id="661" name="Google Shape;661;p10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62" name="Google Shape;662;p10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63" name="Google Shape;663;p10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64" name="Google Shape;664;p10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65" name="Google Shape;665;p10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66" name="Google Shape;666;p1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667" name="Shape 667"/>
        <p:cNvGrpSpPr/>
        <p:nvPr/>
      </p:nvGrpSpPr>
      <p:grpSpPr>
        <a:xfrm>
          <a:off x="0" y="0"/>
          <a:ext cx="0" cy="0"/>
          <a:chOff x="0" y="0"/>
          <a:chExt cx="0" cy="0"/>
        </a:xfrm>
      </p:grpSpPr>
      <p:sp>
        <p:nvSpPr>
          <p:cNvPr id="668" name="Google Shape;668;p1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0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0" name="Google Shape;670;p10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1" name="Google Shape;671;p10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672" name="Google Shape;672;p10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673" name="Google Shape;673;p101"/>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3.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51.xml"/><Relationship Id="rId42" Type="http://schemas.openxmlformats.org/officeDocument/2006/relationships/slideLayout" Target="../slideLayouts/slideLayout53.xml"/><Relationship Id="rId41" Type="http://schemas.openxmlformats.org/officeDocument/2006/relationships/slideLayout" Target="../slideLayouts/slideLayout52.xml"/><Relationship Id="rId44" Type="http://schemas.openxmlformats.org/officeDocument/2006/relationships/slideLayout" Target="../slideLayouts/slideLayout55.xml"/><Relationship Id="rId43" Type="http://schemas.openxmlformats.org/officeDocument/2006/relationships/slideLayout" Target="../slideLayouts/slideLayout54.xml"/><Relationship Id="rId46" Type="http://schemas.openxmlformats.org/officeDocument/2006/relationships/slideLayout" Target="../slideLayouts/slideLayout57.xml"/><Relationship Id="rId45" Type="http://schemas.openxmlformats.org/officeDocument/2006/relationships/slideLayout" Target="../slideLayouts/slideLayout56.xml"/><Relationship Id="rId107" Type="http://schemas.openxmlformats.org/officeDocument/2006/relationships/slideLayout" Target="../slideLayouts/slideLayout118.xml"/><Relationship Id="rId106" Type="http://schemas.openxmlformats.org/officeDocument/2006/relationships/slideLayout" Target="../slideLayouts/slideLayout117.xml"/><Relationship Id="rId105" Type="http://schemas.openxmlformats.org/officeDocument/2006/relationships/slideLayout" Target="../slideLayouts/slideLayout116.xml"/><Relationship Id="rId104" Type="http://schemas.openxmlformats.org/officeDocument/2006/relationships/slideLayout" Target="../slideLayouts/slideLayout115.xml"/><Relationship Id="rId109" Type="http://schemas.openxmlformats.org/officeDocument/2006/relationships/slideLayout" Target="../slideLayouts/slideLayout120.xml"/><Relationship Id="rId108" Type="http://schemas.openxmlformats.org/officeDocument/2006/relationships/slideLayout" Target="../slideLayouts/slideLayout119.xml"/><Relationship Id="rId48" Type="http://schemas.openxmlformats.org/officeDocument/2006/relationships/slideLayout" Target="../slideLayouts/slideLayout59.xml"/><Relationship Id="rId47" Type="http://schemas.openxmlformats.org/officeDocument/2006/relationships/slideLayout" Target="../slideLayouts/slideLayout58.xml"/><Relationship Id="rId49" Type="http://schemas.openxmlformats.org/officeDocument/2006/relationships/slideLayout" Target="../slideLayouts/slideLayout60.xml"/><Relationship Id="rId103" Type="http://schemas.openxmlformats.org/officeDocument/2006/relationships/slideLayout" Target="../slideLayouts/slideLayout114.xml"/><Relationship Id="rId102" Type="http://schemas.openxmlformats.org/officeDocument/2006/relationships/slideLayout" Target="../slideLayouts/slideLayout113.xml"/><Relationship Id="rId101" Type="http://schemas.openxmlformats.org/officeDocument/2006/relationships/slideLayout" Target="../slideLayouts/slideLayout112.xml"/><Relationship Id="rId100" Type="http://schemas.openxmlformats.org/officeDocument/2006/relationships/slideLayout" Target="../slideLayouts/slideLayout111.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33" Type="http://schemas.openxmlformats.org/officeDocument/2006/relationships/slideLayout" Target="../slideLayouts/slideLayout44.xml"/><Relationship Id="rId32" Type="http://schemas.openxmlformats.org/officeDocument/2006/relationships/slideLayout" Target="../slideLayouts/slideLayout43.xml"/><Relationship Id="rId35" Type="http://schemas.openxmlformats.org/officeDocument/2006/relationships/slideLayout" Target="../slideLayouts/slideLayout46.xml"/><Relationship Id="rId34" Type="http://schemas.openxmlformats.org/officeDocument/2006/relationships/slideLayout" Target="../slideLayouts/slideLayout45.xml"/><Relationship Id="rId37" Type="http://schemas.openxmlformats.org/officeDocument/2006/relationships/slideLayout" Target="../slideLayouts/slideLayout48.xml"/><Relationship Id="rId36" Type="http://schemas.openxmlformats.org/officeDocument/2006/relationships/slideLayout" Target="../slideLayouts/slideLayout47.xml"/><Relationship Id="rId39" Type="http://schemas.openxmlformats.org/officeDocument/2006/relationships/slideLayout" Target="../slideLayouts/slideLayout50.xml"/><Relationship Id="rId38" Type="http://schemas.openxmlformats.org/officeDocument/2006/relationships/slideLayout" Target="../slideLayouts/slideLayout49.xml"/><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29" Type="http://schemas.openxmlformats.org/officeDocument/2006/relationships/slideLayout" Target="../slideLayouts/slideLayout140.xml"/><Relationship Id="rId128" Type="http://schemas.openxmlformats.org/officeDocument/2006/relationships/slideLayout" Target="../slideLayouts/slideLayout139.xml"/><Relationship Id="rId127" Type="http://schemas.openxmlformats.org/officeDocument/2006/relationships/slideLayout" Target="../slideLayouts/slideLayout138.xml"/><Relationship Id="rId126" Type="http://schemas.openxmlformats.org/officeDocument/2006/relationships/slideLayout" Target="../slideLayouts/slideLayout137.xml"/><Relationship Id="rId26" Type="http://schemas.openxmlformats.org/officeDocument/2006/relationships/slideLayout" Target="../slideLayouts/slideLayout37.xml"/><Relationship Id="rId121" Type="http://schemas.openxmlformats.org/officeDocument/2006/relationships/slideLayout" Target="../slideLayouts/slideLayout132.xml"/><Relationship Id="rId25" Type="http://schemas.openxmlformats.org/officeDocument/2006/relationships/slideLayout" Target="../slideLayouts/slideLayout36.xml"/><Relationship Id="rId120" Type="http://schemas.openxmlformats.org/officeDocument/2006/relationships/slideLayout" Target="../slideLayouts/slideLayout131.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125" Type="http://schemas.openxmlformats.org/officeDocument/2006/relationships/slideLayout" Target="../slideLayouts/slideLayout136.xml"/><Relationship Id="rId29" Type="http://schemas.openxmlformats.org/officeDocument/2006/relationships/slideLayout" Target="../slideLayouts/slideLayout40.xml"/><Relationship Id="rId124" Type="http://schemas.openxmlformats.org/officeDocument/2006/relationships/slideLayout" Target="../slideLayouts/slideLayout135.xml"/><Relationship Id="rId123" Type="http://schemas.openxmlformats.org/officeDocument/2006/relationships/slideLayout" Target="../slideLayouts/slideLayout134.xml"/><Relationship Id="rId122" Type="http://schemas.openxmlformats.org/officeDocument/2006/relationships/slideLayout" Target="../slideLayouts/slideLayout133.xml"/><Relationship Id="rId95" Type="http://schemas.openxmlformats.org/officeDocument/2006/relationships/slideLayout" Target="../slideLayouts/slideLayout106.xml"/><Relationship Id="rId94" Type="http://schemas.openxmlformats.org/officeDocument/2006/relationships/slideLayout" Target="../slideLayouts/slideLayout105.xml"/><Relationship Id="rId97" Type="http://schemas.openxmlformats.org/officeDocument/2006/relationships/slideLayout" Target="../slideLayouts/slideLayout108.xml"/><Relationship Id="rId96" Type="http://schemas.openxmlformats.org/officeDocument/2006/relationships/slideLayout" Target="../slideLayouts/slideLayout107.xml"/><Relationship Id="rId11" Type="http://schemas.openxmlformats.org/officeDocument/2006/relationships/slideLayout" Target="../slideLayouts/slideLayout22.xml"/><Relationship Id="rId99" Type="http://schemas.openxmlformats.org/officeDocument/2006/relationships/slideLayout" Target="../slideLayouts/slideLayout110.xml"/><Relationship Id="rId10" Type="http://schemas.openxmlformats.org/officeDocument/2006/relationships/slideLayout" Target="../slideLayouts/slideLayout21.xml"/><Relationship Id="rId98" Type="http://schemas.openxmlformats.org/officeDocument/2006/relationships/slideLayout" Target="../slideLayouts/slideLayout109.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91" Type="http://schemas.openxmlformats.org/officeDocument/2006/relationships/slideLayout" Target="../slideLayouts/slideLayout102.xml"/><Relationship Id="rId90" Type="http://schemas.openxmlformats.org/officeDocument/2006/relationships/slideLayout" Target="../slideLayouts/slideLayout101.xml"/><Relationship Id="rId93" Type="http://schemas.openxmlformats.org/officeDocument/2006/relationships/slideLayout" Target="../slideLayouts/slideLayout104.xml"/><Relationship Id="rId92" Type="http://schemas.openxmlformats.org/officeDocument/2006/relationships/slideLayout" Target="../slideLayouts/slideLayout103.xml"/><Relationship Id="rId118" Type="http://schemas.openxmlformats.org/officeDocument/2006/relationships/slideLayout" Target="../slideLayouts/slideLayout129.xml"/><Relationship Id="rId117" Type="http://schemas.openxmlformats.org/officeDocument/2006/relationships/slideLayout" Target="../slideLayouts/slideLayout128.xml"/><Relationship Id="rId116" Type="http://schemas.openxmlformats.org/officeDocument/2006/relationships/slideLayout" Target="../slideLayouts/slideLayout127.xml"/><Relationship Id="rId115" Type="http://schemas.openxmlformats.org/officeDocument/2006/relationships/slideLayout" Target="../slideLayouts/slideLayout126.xml"/><Relationship Id="rId119" Type="http://schemas.openxmlformats.org/officeDocument/2006/relationships/slideLayout" Target="../slideLayouts/slideLayout130.xml"/><Relationship Id="rId15" Type="http://schemas.openxmlformats.org/officeDocument/2006/relationships/slideLayout" Target="../slideLayouts/slideLayout26.xml"/><Relationship Id="rId110" Type="http://schemas.openxmlformats.org/officeDocument/2006/relationships/slideLayout" Target="../slideLayouts/slideLayout121.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14" Type="http://schemas.openxmlformats.org/officeDocument/2006/relationships/slideLayout" Target="../slideLayouts/slideLayout125.xml"/><Relationship Id="rId18" Type="http://schemas.openxmlformats.org/officeDocument/2006/relationships/slideLayout" Target="../slideLayouts/slideLayout29.xml"/><Relationship Id="rId113" Type="http://schemas.openxmlformats.org/officeDocument/2006/relationships/slideLayout" Target="../slideLayouts/slideLayout124.xml"/><Relationship Id="rId112" Type="http://schemas.openxmlformats.org/officeDocument/2006/relationships/slideLayout" Target="../slideLayouts/slideLayout123.xml"/><Relationship Id="rId111" Type="http://schemas.openxmlformats.org/officeDocument/2006/relationships/slideLayout" Target="../slideLayouts/slideLayout122.xml"/><Relationship Id="rId84" Type="http://schemas.openxmlformats.org/officeDocument/2006/relationships/slideLayout" Target="../slideLayouts/slideLayout95.xml"/><Relationship Id="rId83" Type="http://schemas.openxmlformats.org/officeDocument/2006/relationships/slideLayout" Target="../slideLayouts/slideLayout94.xml"/><Relationship Id="rId86" Type="http://schemas.openxmlformats.org/officeDocument/2006/relationships/slideLayout" Target="../slideLayouts/slideLayout97.xml"/><Relationship Id="rId85" Type="http://schemas.openxmlformats.org/officeDocument/2006/relationships/slideLayout" Target="../slideLayouts/slideLayout96.xml"/><Relationship Id="rId88" Type="http://schemas.openxmlformats.org/officeDocument/2006/relationships/slideLayout" Target="../slideLayouts/slideLayout99.xml"/><Relationship Id="rId150" Type="http://schemas.openxmlformats.org/officeDocument/2006/relationships/slideLayout" Target="../slideLayouts/slideLayout161.xml"/><Relationship Id="rId87" Type="http://schemas.openxmlformats.org/officeDocument/2006/relationships/slideLayout" Target="../slideLayouts/slideLayout98.xml"/><Relationship Id="rId89" Type="http://schemas.openxmlformats.org/officeDocument/2006/relationships/slideLayout" Target="../slideLayouts/slideLayout100.xml"/><Relationship Id="rId80" Type="http://schemas.openxmlformats.org/officeDocument/2006/relationships/slideLayout" Target="../slideLayouts/slideLayout91.xml"/><Relationship Id="rId82" Type="http://schemas.openxmlformats.org/officeDocument/2006/relationships/slideLayout" Target="../slideLayouts/slideLayout93.xml"/><Relationship Id="rId81" Type="http://schemas.openxmlformats.org/officeDocument/2006/relationships/slideLayout" Target="../slideLayouts/slideLayout9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149" Type="http://schemas.openxmlformats.org/officeDocument/2006/relationships/slideLayout" Target="../slideLayouts/slideLayout160.xml"/><Relationship Id="rId4" Type="http://schemas.openxmlformats.org/officeDocument/2006/relationships/slideLayout" Target="../slideLayouts/slideLayout15.xml"/><Relationship Id="rId148" Type="http://schemas.openxmlformats.org/officeDocument/2006/relationships/slideLayout" Target="../slideLayouts/slideLayout159.xml"/><Relationship Id="rId9" Type="http://schemas.openxmlformats.org/officeDocument/2006/relationships/slideLayout" Target="../slideLayouts/slideLayout20.xml"/><Relationship Id="rId143" Type="http://schemas.openxmlformats.org/officeDocument/2006/relationships/slideLayout" Target="../slideLayouts/slideLayout154.xml"/><Relationship Id="rId142" Type="http://schemas.openxmlformats.org/officeDocument/2006/relationships/slideLayout" Target="../slideLayouts/slideLayout153.xml"/><Relationship Id="rId141" Type="http://schemas.openxmlformats.org/officeDocument/2006/relationships/slideLayout" Target="../slideLayouts/slideLayout152.xml"/><Relationship Id="rId140" Type="http://schemas.openxmlformats.org/officeDocument/2006/relationships/slideLayout" Target="../slideLayouts/slideLayout151.xml"/><Relationship Id="rId5" Type="http://schemas.openxmlformats.org/officeDocument/2006/relationships/slideLayout" Target="../slideLayouts/slideLayout16.xml"/><Relationship Id="rId147" Type="http://schemas.openxmlformats.org/officeDocument/2006/relationships/slideLayout" Target="../slideLayouts/slideLayout158.xml"/><Relationship Id="rId6" Type="http://schemas.openxmlformats.org/officeDocument/2006/relationships/slideLayout" Target="../slideLayouts/slideLayout17.xml"/><Relationship Id="rId146" Type="http://schemas.openxmlformats.org/officeDocument/2006/relationships/slideLayout" Target="../slideLayouts/slideLayout157.xml"/><Relationship Id="rId7" Type="http://schemas.openxmlformats.org/officeDocument/2006/relationships/slideLayout" Target="../slideLayouts/slideLayout18.xml"/><Relationship Id="rId145" Type="http://schemas.openxmlformats.org/officeDocument/2006/relationships/slideLayout" Target="../slideLayouts/slideLayout156.xml"/><Relationship Id="rId8" Type="http://schemas.openxmlformats.org/officeDocument/2006/relationships/slideLayout" Target="../slideLayouts/slideLayout19.xml"/><Relationship Id="rId144" Type="http://schemas.openxmlformats.org/officeDocument/2006/relationships/slideLayout" Target="../slideLayouts/slideLayout155.xml"/><Relationship Id="rId73" Type="http://schemas.openxmlformats.org/officeDocument/2006/relationships/slideLayout" Target="../slideLayouts/slideLayout84.xml"/><Relationship Id="rId72" Type="http://schemas.openxmlformats.org/officeDocument/2006/relationships/slideLayout" Target="../slideLayouts/slideLayout83.xml"/><Relationship Id="rId75" Type="http://schemas.openxmlformats.org/officeDocument/2006/relationships/slideLayout" Target="../slideLayouts/slideLayout86.xml"/><Relationship Id="rId74" Type="http://schemas.openxmlformats.org/officeDocument/2006/relationships/slideLayout" Target="../slideLayouts/slideLayout85.xml"/><Relationship Id="rId77" Type="http://schemas.openxmlformats.org/officeDocument/2006/relationships/slideLayout" Target="../slideLayouts/slideLayout88.xml"/><Relationship Id="rId76" Type="http://schemas.openxmlformats.org/officeDocument/2006/relationships/slideLayout" Target="../slideLayouts/slideLayout87.xml"/><Relationship Id="rId79" Type="http://schemas.openxmlformats.org/officeDocument/2006/relationships/slideLayout" Target="../slideLayouts/slideLayout90.xml"/><Relationship Id="rId78" Type="http://schemas.openxmlformats.org/officeDocument/2006/relationships/slideLayout" Target="../slideLayouts/slideLayout89.xml"/><Relationship Id="rId71" Type="http://schemas.openxmlformats.org/officeDocument/2006/relationships/slideLayout" Target="../slideLayouts/slideLayout82.xml"/><Relationship Id="rId70" Type="http://schemas.openxmlformats.org/officeDocument/2006/relationships/slideLayout" Target="../slideLayouts/slideLayout81.xml"/><Relationship Id="rId139" Type="http://schemas.openxmlformats.org/officeDocument/2006/relationships/slideLayout" Target="../slideLayouts/slideLayout150.xml"/><Relationship Id="rId138" Type="http://schemas.openxmlformats.org/officeDocument/2006/relationships/slideLayout" Target="../slideLayouts/slideLayout149.xml"/><Relationship Id="rId137" Type="http://schemas.openxmlformats.org/officeDocument/2006/relationships/slideLayout" Target="../slideLayouts/slideLayout148.xml"/><Relationship Id="rId132" Type="http://schemas.openxmlformats.org/officeDocument/2006/relationships/slideLayout" Target="../slideLayouts/slideLayout143.xml"/><Relationship Id="rId131" Type="http://schemas.openxmlformats.org/officeDocument/2006/relationships/slideLayout" Target="../slideLayouts/slideLayout142.xml"/><Relationship Id="rId130" Type="http://schemas.openxmlformats.org/officeDocument/2006/relationships/slideLayout" Target="../slideLayouts/slideLayout141.xml"/><Relationship Id="rId136" Type="http://schemas.openxmlformats.org/officeDocument/2006/relationships/slideLayout" Target="../slideLayouts/slideLayout147.xml"/><Relationship Id="rId135" Type="http://schemas.openxmlformats.org/officeDocument/2006/relationships/slideLayout" Target="../slideLayouts/slideLayout146.xml"/><Relationship Id="rId134" Type="http://schemas.openxmlformats.org/officeDocument/2006/relationships/slideLayout" Target="../slideLayouts/slideLayout145.xml"/><Relationship Id="rId133" Type="http://schemas.openxmlformats.org/officeDocument/2006/relationships/slideLayout" Target="../slideLayouts/slideLayout144.xml"/><Relationship Id="rId62" Type="http://schemas.openxmlformats.org/officeDocument/2006/relationships/slideLayout" Target="../slideLayouts/slideLayout73.xml"/><Relationship Id="rId61" Type="http://schemas.openxmlformats.org/officeDocument/2006/relationships/slideLayout" Target="../slideLayouts/slideLayout72.xml"/><Relationship Id="rId64" Type="http://schemas.openxmlformats.org/officeDocument/2006/relationships/slideLayout" Target="../slideLayouts/slideLayout75.xml"/><Relationship Id="rId63" Type="http://schemas.openxmlformats.org/officeDocument/2006/relationships/slideLayout" Target="../slideLayouts/slideLayout74.xml"/><Relationship Id="rId66" Type="http://schemas.openxmlformats.org/officeDocument/2006/relationships/slideLayout" Target="../slideLayouts/slideLayout77.xml"/><Relationship Id="rId65" Type="http://schemas.openxmlformats.org/officeDocument/2006/relationships/slideLayout" Target="../slideLayouts/slideLayout76.xml"/><Relationship Id="rId68" Type="http://schemas.openxmlformats.org/officeDocument/2006/relationships/slideLayout" Target="../slideLayouts/slideLayout79.xml"/><Relationship Id="rId67" Type="http://schemas.openxmlformats.org/officeDocument/2006/relationships/slideLayout" Target="../slideLayouts/slideLayout78.xml"/><Relationship Id="rId60" Type="http://schemas.openxmlformats.org/officeDocument/2006/relationships/slideLayout" Target="../slideLayouts/slideLayout71.xml"/><Relationship Id="rId69" Type="http://schemas.openxmlformats.org/officeDocument/2006/relationships/slideLayout" Target="../slideLayouts/slideLayout80.xml"/><Relationship Id="rId51" Type="http://schemas.openxmlformats.org/officeDocument/2006/relationships/slideLayout" Target="../slideLayouts/slideLayout62.xml"/><Relationship Id="rId50" Type="http://schemas.openxmlformats.org/officeDocument/2006/relationships/slideLayout" Target="../slideLayouts/slideLayout61.xml"/><Relationship Id="rId53" Type="http://schemas.openxmlformats.org/officeDocument/2006/relationships/slideLayout" Target="../slideLayouts/slideLayout64.xml"/><Relationship Id="rId52" Type="http://schemas.openxmlformats.org/officeDocument/2006/relationships/slideLayout" Target="../slideLayouts/slideLayout63.xml"/><Relationship Id="rId55" Type="http://schemas.openxmlformats.org/officeDocument/2006/relationships/slideLayout" Target="../slideLayouts/slideLayout66.xml"/><Relationship Id="rId54" Type="http://schemas.openxmlformats.org/officeDocument/2006/relationships/slideLayout" Target="../slideLayouts/slideLayout65.xml"/><Relationship Id="rId57" Type="http://schemas.openxmlformats.org/officeDocument/2006/relationships/slideLayout" Target="../slideLayouts/slideLayout68.xml"/><Relationship Id="rId56" Type="http://schemas.openxmlformats.org/officeDocument/2006/relationships/slideLayout" Target="../slideLayouts/slideLayout67.xml"/><Relationship Id="rId59" Type="http://schemas.openxmlformats.org/officeDocument/2006/relationships/slideLayout" Target="../slideLayouts/slideLayout70.xml"/><Relationship Id="rId154" Type="http://schemas.openxmlformats.org/officeDocument/2006/relationships/slideLayout" Target="../slideLayouts/slideLayout165.xml"/><Relationship Id="rId58" Type="http://schemas.openxmlformats.org/officeDocument/2006/relationships/slideLayout" Target="../slideLayouts/slideLayout69.xml"/><Relationship Id="rId153" Type="http://schemas.openxmlformats.org/officeDocument/2006/relationships/slideLayout" Target="../slideLayouts/slideLayout164.xml"/><Relationship Id="rId152" Type="http://schemas.openxmlformats.org/officeDocument/2006/relationships/slideLayout" Target="../slideLayouts/slideLayout163.xml"/><Relationship Id="rId151" Type="http://schemas.openxmlformats.org/officeDocument/2006/relationships/slideLayout" Target="../slideLayouts/slideLayout162.xml"/><Relationship Id="rId15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2" name="Google Shape;52;p13"/>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9pPr>
          </a:lstStyle>
          <a:p/>
        </p:txBody>
      </p:sp>
      <p:sp>
        <p:nvSpPr>
          <p:cNvPr id="53" name="Google Shape;53;p1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 id="2147483698" r:id="rId40"/>
    <p:sldLayoutId id="2147483699" r:id="rId41"/>
    <p:sldLayoutId id="2147483700" r:id="rId42"/>
    <p:sldLayoutId id="2147483701" r:id="rId43"/>
    <p:sldLayoutId id="2147483702" r:id="rId44"/>
    <p:sldLayoutId id="2147483703" r:id="rId45"/>
    <p:sldLayoutId id="2147483704" r:id="rId46"/>
    <p:sldLayoutId id="2147483705" r:id="rId47"/>
    <p:sldLayoutId id="2147483706" r:id="rId48"/>
    <p:sldLayoutId id="2147483707" r:id="rId49"/>
    <p:sldLayoutId id="2147483708" r:id="rId50"/>
    <p:sldLayoutId id="2147483709" r:id="rId51"/>
    <p:sldLayoutId id="2147483710" r:id="rId52"/>
    <p:sldLayoutId id="2147483711" r:id="rId53"/>
    <p:sldLayoutId id="2147483712" r:id="rId54"/>
    <p:sldLayoutId id="2147483713" r:id="rId55"/>
    <p:sldLayoutId id="2147483714" r:id="rId56"/>
    <p:sldLayoutId id="2147483715" r:id="rId57"/>
    <p:sldLayoutId id="2147483716" r:id="rId58"/>
    <p:sldLayoutId id="2147483717" r:id="rId59"/>
    <p:sldLayoutId id="2147483718" r:id="rId60"/>
    <p:sldLayoutId id="2147483719" r:id="rId61"/>
    <p:sldLayoutId id="2147483720" r:id="rId62"/>
    <p:sldLayoutId id="2147483721" r:id="rId63"/>
    <p:sldLayoutId id="2147483722" r:id="rId64"/>
    <p:sldLayoutId id="2147483723" r:id="rId65"/>
    <p:sldLayoutId id="2147483724" r:id="rId66"/>
    <p:sldLayoutId id="2147483725" r:id="rId67"/>
    <p:sldLayoutId id="2147483726" r:id="rId68"/>
    <p:sldLayoutId id="2147483727" r:id="rId69"/>
    <p:sldLayoutId id="2147483728" r:id="rId70"/>
    <p:sldLayoutId id="2147483729" r:id="rId71"/>
    <p:sldLayoutId id="2147483730" r:id="rId72"/>
    <p:sldLayoutId id="2147483731" r:id="rId73"/>
    <p:sldLayoutId id="2147483732" r:id="rId74"/>
    <p:sldLayoutId id="2147483733" r:id="rId75"/>
    <p:sldLayoutId id="2147483734" r:id="rId76"/>
    <p:sldLayoutId id="2147483735" r:id="rId77"/>
    <p:sldLayoutId id="2147483736" r:id="rId78"/>
    <p:sldLayoutId id="2147483737" r:id="rId79"/>
    <p:sldLayoutId id="2147483738" r:id="rId80"/>
    <p:sldLayoutId id="2147483739" r:id="rId81"/>
    <p:sldLayoutId id="2147483740" r:id="rId82"/>
    <p:sldLayoutId id="2147483741" r:id="rId83"/>
    <p:sldLayoutId id="2147483742" r:id="rId84"/>
    <p:sldLayoutId id="2147483743" r:id="rId85"/>
    <p:sldLayoutId id="2147483744" r:id="rId86"/>
    <p:sldLayoutId id="2147483745" r:id="rId87"/>
    <p:sldLayoutId id="2147483746" r:id="rId88"/>
    <p:sldLayoutId id="2147483747" r:id="rId89"/>
    <p:sldLayoutId id="2147483748" r:id="rId90"/>
    <p:sldLayoutId id="2147483749" r:id="rId91"/>
    <p:sldLayoutId id="2147483750" r:id="rId92"/>
    <p:sldLayoutId id="2147483751"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7" r:id="rId109"/>
    <p:sldLayoutId id="2147483768" r:id="rId110"/>
    <p:sldLayoutId id="2147483769" r:id="rId111"/>
    <p:sldLayoutId id="2147483770" r:id="rId112"/>
    <p:sldLayoutId id="2147483771" r:id="rId113"/>
    <p:sldLayoutId id="2147483772" r:id="rId114"/>
    <p:sldLayoutId id="2147483773" r:id="rId115"/>
    <p:sldLayoutId id="2147483774" r:id="rId116"/>
    <p:sldLayoutId id="2147483775" r:id="rId117"/>
    <p:sldLayoutId id="2147483776" r:id="rId118"/>
    <p:sldLayoutId id="2147483777" r:id="rId119"/>
    <p:sldLayoutId id="2147483778" r:id="rId120"/>
    <p:sldLayoutId id="2147483779" r:id="rId121"/>
    <p:sldLayoutId id="2147483780" r:id="rId122"/>
    <p:sldLayoutId id="2147483781" r:id="rId123"/>
    <p:sldLayoutId id="2147483782" r:id="rId124"/>
    <p:sldLayoutId id="2147483783" r:id="rId125"/>
    <p:sldLayoutId id="2147483784" r:id="rId126"/>
    <p:sldLayoutId id="2147483785" r:id="rId127"/>
    <p:sldLayoutId id="2147483786" r:id="rId128"/>
    <p:sldLayoutId id="2147483787" r:id="rId129"/>
    <p:sldLayoutId id="2147483788" r:id="rId130"/>
    <p:sldLayoutId id="2147483789" r:id="rId131"/>
    <p:sldLayoutId id="2147483790" r:id="rId132"/>
    <p:sldLayoutId id="2147483791" r:id="rId133"/>
    <p:sldLayoutId id="2147483792" r:id="rId134"/>
    <p:sldLayoutId id="2147483793" r:id="rId135"/>
    <p:sldLayoutId id="2147483794" r:id="rId136"/>
    <p:sldLayoutId id="2147483795" r:id="rId137"/>
    <p:sldLayoutId id="2147483796" r:id="rId138"/>
    <p:sldLayoutId id="2147483797" r:id="rId139"/>
    <p:sldLayoutId id="2147483798" r:id="rId140"/>
    <p:sldLayoutId id="2147483799" r:id="rId141"/>
    <p:sldLayoutId id="2147483800" r:id="rId142"/>
    <p:sldLayoutId id="2147483801" r:id="rId143"/>
    <p:sldLayoutId id="2147483802" r:id="rId144"/>
    <p:sldLayoutId id="2147483803" r:id="rId145"/>
    <p:sldLayoutId id="2147483804" r:id="rId146"/>
    <p:sldLayoutId id="2147483805" r:id="rId147"/>
    <p:sldLayoutId id="2147483806" r:id="rId148"/>
    <p:sldLayoutId id="2147483807" r:id="rId149"/>
    <p:sldLayoutId id="2147483808" r:id="rId150"/>
    <p:sldLayoutId id="2147483809" r:id="rId151"/>
    <p:sldLayoutId id="2147483810" r:id="rId152"/>
    <p:sldLayoutId id="2147483811" r:id="rId153"/>
    <p:sldLayoutId id="2147483812" r:id="rId15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xml"/><Relationship Id="rId3" Type="http://schemas.openxmlformats.org/officeDocument/2006/relationships/hyperlink" Target="https://creativecommons.org/licenses/by-nc-sa/3.0/" TargetMode="External"/><Relationship Id="rId4" Type="http://schemas.openxmlformats.org/officeDocument/2006/relationships/hyperlink" Target="https://docs.google.com/presentation/d/1skcbXmW62Mk_fkq99h1K2RPErmYT1flZ2b36DChFGy0/edit?usp=sharing"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0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0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10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10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10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10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109.xml"/><Relationship Id="rId3" Type="http://schemas.openxmlformats.org/officeDocument/2006/relationships/image" Target="../media/image91.png"/><Relationship Id="rId4" Type="http://schemas.openxmlformats.org/officeDocument/2006/relationships/hyperlink" Target="https://www.mongodb.com/students" TargetMode="External"/><Relationship Id="rId5" Type="http://schemas.openxmlformats.org/officeDocument/2006/relationships/image" Target="../media/image90.png"/><Relationship Id="rId6" Type="http://schemas.openxmlformats.org/officeDocument/2006/relationships/hyperlink" Target="https://university.mongodb.com/" TargetMode="Externa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hyperlink" Target="https://drive.google.com/drive/folders/1TiBxNELXnYjC2oZsKqO03CvV6Mo62vZ2?usp=sharing" TargetMode="External"/><Relationship Id="rId10" Type="http://schemas.openxmlformats.org/officeDocument/2006/relationships/hyperlink" Target="https://creativecommons.org/licenses/by-nc-sa/3.0/" TargetMode="External"/><Relationship Id="rId12" Type="http://schemas.openxmlformats.org/officeDocument/2006/relationships/hyperlink" Target="https://drive.google.com/drive/folders/1U9WPFkIKBLELqHj7mfh76Bw1u5eFpwqg?usp=sharing" TargetMode="External"/><Relationship Id="rId1" Type="http://schemas.openxmlformats.org/officeDocument/2006/relationships/slideLayout" Target="../slideLayouts/slideLayout52.xml"/><Relationship Id="rId2" Type="http://schemas.openxmlformats.org/officeDocument/2006/relationships/notesSlide" Target="../notesSlides/notesSlide2.xml"/><Relationship Id="rId3" Type="http://schemas.openxmlformats.org/officeDocument/2006/relationships/hyperlink" Target="https://learn.mongodb.com/learn/learning-path/introduction-to-mongodb?sessionFields=%5B%5B%22certifiction%22%2C%22Course%22%5D%5D" TargetMode="External"/><Relationship Id="rId4" Type="http://schemas.openxmlformats.org/officeDocument/2006/relationships/hyperlink" Target="https://learn.mongodb.com/learning-paths/mongodb-for-sql-professionals" TargetMode="External"/><Relationship Id="rId9" Type="http://schemas.openxmlformats.org/officeDocument/2006/relationships/image" Target="../media/image81.png"/><Relationship Id="rId5" Type="http://schemas.openxmlformats.org/officeDocument/2006/relationships/hyperlink" Target="https://learn.mongodb.com/courses/mongodb-aggregation" TargetMode="External"/><Relationship Id="rId6" Type="http://schemas.openxmlformats.org/officeDocument/2006/relationships/hyperlink" Target="https://drive.google.com/drive/folders/1Iu-ufVe2b59e0GqTGzl2-y91DVCe0cSF?usp=sharing" TargetMode="External"/><Relationship Id="rId7" Type="http://schemas.openxmlformats.org/officeDocument/2006/relationships/image" Target="../media/image84.png"/><Relationship Id="rId8" Type="http://schemas.openxmlformats.org/officeDocument/2006/relationships/image" Target="../media/image85.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xml"/><Relationship Id="rId3" Type="http://schemas.openxmlformats.org/officeDocument/2006/relationships/hyperlink" Target="https://www.mongodb.com/cloud/atlas/register" TargetMode="External"/><Relationship Id="rId4" Type="http://schemas.openxmlformats.org/officeDocument/2006/relationships/hyperlink" Target="https://www.mongodb.com/products/self-managed/community-edition" TargetMode="External"/><Relationship Id="rId5" Type="http://schemas.openxmlformats.org/officeDocument/2006/relationships/hyperlink" Target="https://www.mongodb.com/try/download/shell" TargetMode="External"/><Relationship Id="rId6" Type="http://schemas.openxmlformats.org/officeDocument/2006/relationships/hyperlink" Target="https://learn.mongodb.com/courses/atlas-for-educators" TargetMode="Externa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5.xml"/><Relationship Id="rId3" Type="http://schemas.openxmlformats.org/officeDocument/2006/relationships/image" Target="../media/image83.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53.xml"/><Relationship Id="rId3" Type="http://schemas.openxmlformats.org/officeDocument/2006/relationships/image" Target="../media/image87.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6.xml"/><Relationship Id="rId3" Type="http://schemas.openxmlformats.org/officeDocument/2006/relationships/image" Target="../media/image82.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xml"/><Relationship Id="rId3" Type="http://schemas.openxmlformats.org/officeDocument/2006/relationships/image" Target="../media/image86.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9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2" name="Shape 2432"/>
        <p:cNvGrpSpPr/>
        <p:nvPr/>
      </p:nvGrpSpPr>
      <p:grpSpPr>
        <a:xfrm>
          <a:off x="0" y="0"/>
          <a:ext cx="0" cy="0"/>
          <a:chOff x="0" y="0"/>
          <a:chExt cx="0" cy="0"/>
        </a:xfrm>
      </p:grpSpPr>
      <p:sp>
        <p:nvSpPr>
          <p:cNvPr id="2433" name="Google Shape;2433;p168"/>
          <p:cNvSpPr txBox="1"/>
          <p:nvPr>
            <p:ph type="title"/>
          </p:nvPr>
        </p:nvSpPr>
        <p:spPr>
          <a:xfrm>
            <a:off x="1060704" y="1499616"/>
            <a:ext cx="5706000" cy="16641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The MongoDB Aggregation Framework</a:t>
            </a:r>
            <a:endParaRPr/>
          </a:p>
        </p:txBody>
      </p:sp>
      <p:sp>
        <p:nvSpPr>
          <p:cNvPr id="2434" name="Google Shape;2434;p168"/>
          <p:cNvSpPr txBox="1"/>
          <p:nvPr>
            <p:ph idx="3" type="title"/>
          </p:nvPr>
        </p:nvSpPr>
        <p:spPr>
          <a:xfrm>
            <a:off x="556350" y="3892325"/>
            <a:ext cx="4607700" cy="667500"/>
          </a:xfrm>
          <a:prstGeom prst="rect">
            <a:avLst/>
          </a:prstGeom>
        </p:spPr>
        <p:txBody>
          <a:bodyPr anchorCtr="0" anchor="ctr" bIns="0" lIns="0" spcFirstLastPara="1" rIns="0" wrap="square" tIns="0">
            <a:noAutofit/>
          </a:bodyPr>
          <a:lstStyle/>
          <a:p>
            <a:pPr indent="0" lvl="0" marL="0" rtl="0" algn="ctr">
              <a:lnSpc>
                <a:spcPct val="110000"/>
              </a:lnSpc>
              <a:spcBef>
                <a:spcPts val="0"/>
              </a:spcBef>
              <a:spcAft>
                <a:spcPts val="0"/>
              </a:spcAft>
              <a:buNone/>
            </a:pPr>
            <a:r>
              <a:rPr lang="en" sz="1000">
                <a:latin typeface="Lexend Deca"/>
                <a:ea typeface="Lexend Deca"/>
                <a:cs typeface="Lexend Deca"/>
                <a:sym typeface="Lexend Deca"/>
              </a:rPr>
              <a:t>This work is licensed under the </a:t>
            </a:r>
            <a:r>
              <a:rPr lang="en" sz="1000" u="sng">
                <a:latin typeface="Lexend Deca"/>
                <a:ea typeface="Lexend Deca"/>
                <a:cs typeface="Lexend Deca"/>
                <a:sym typeface="Lexend Deca"/>
                <a:hlinkClick r:id="rId3"/>
              </a:rPr>
              <a:t>Creative Commons Attribution-NonCommercial-ShareAlike 3.0 Unported License</a:t>
            </a:r>
            <a:r>
              <a:rPr lang="en" sz="1000">
                <a:latin typeface="Lexend Deca"/>
                <a:ea typeface="Lexend Deca"/>
                <a:cs typeface="Lexend Deca"/>
                <a:sym typeface="Lexend Deca"/>
              </a:rPr>
              <a:t> </a:t>
            </a:r>
            <a:endParaRPr sz="1000">
              <a:latin typeface="Lexend Deca"/>
              <a:ea typeface="Lexend Deca"/>
              <a:cs typeface="Lexend Deca"/>
              <a:sym typeface="Lexend Deca"/>
            </a:endParaRPr>
          </a:p>
          <a:p>
            <a:pPr indent="0" lvl="0" marL="0" rtl="0" algn="ctr">
              <a:lnSpc>
                <a:spcPct val="110000"/>
              </a:lnSpc>
              <a:spcBef>
                <a:spcPts val="0"/>
              </a:spcBef>
              <a:spcAft>
                <a:spcPts val="0"/>
              </a:spcAft>
              <a:buNone/>
            </a:pPr>
            <a:r>
              <a:rPr lang="en" sz="1000">
                <a:latin typeface="Lexend Deca"/>
                <a:ea typeface="Lexend Deca"/>
                <a:cs typeface="Lexend Deca"/>
                <a:sym typeface="Lexend Deca"/>
              </a:rPr>
              <a:t>(CC BY-NC-SA 3.0)</a:t>
            </a:r>
            <a:endParaRPr sz="1000">
              <a:latin typeface="Lexend Deca"/>
              <a:ea typeface="Lexend Deca"/>
              <a:cs typeface="Lexend Deca"/>
              <a:sym typeface="Lexend Deca"/>
            </a:endParaRPr>
          </a:p>
        </p:txBody>
      </p:sp>
      <p:sp>
        <p:nvSpPr>
          <p:cNvPr id="2435" name="Google Shape;2435;p168"/>
          <p:cNvSpPr txBox="1"/>
          <p:nvPr>
            <p:ph idx="4" type="title"/>
          </p:nvPr>
        </p:nvSpPr>
        <p:spPr>
          <a:xfrm>
            <a:off x="1283403" y="763165"/>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LESSON</a:t>
            </a:r>
            <a:endParaRPr/>
          </a:p>
        </p:txBody>
      </p:sp>
      <p:sp>
        <p:nvSpPr>
          <p:cNvPr id="2436" name="Google Shape;2436;p168"/>
          <p:cNvSpPr txBox="1"/>
          <p:nvPr/>
        </p:nvSpPr>
        <p:spPr>
          <a:xfrm>
            <a:off x="855321" y="3226400"/>
            <a:ext cx="39168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700">
                <a:solidFill>
                  <a:srgbClr val="FAFBFC"/>
                </a:solidFill>
                <a:latin typeface="Lexend Deca Light"/>
                <a:ea typeface="Lexend Deca Light"/>
                <a:cs typeface="Lexend Deca Light"/>
                <a:sym typeface="Lexend Deca Light"/>
              </a:rPr>
              <a:t>Google slide deck available </a:t>
            </a:r>
            <a:r>
              <a:rPr lang="en" sz="1700" u="sng">
                <a:solidFill>
                  <a:schemeClr val="dk2"/>
                </a:solidFill>
                <a:latin typeface="Lexend Deca Light"/>
                <a:ea typeface="Lexend Deca Light"/>
                <a:cs typeface="Lexend Deca Light"/>
                <a:sym typeface="Lexend Deca Light"/>
                <a:hlinkClick r:id="rId4">
                  <a:extLst>
                    <a:ext uri="{A12FA001-AC4F-418D-AE19-62706E023703}">
                      <ahyp:hlinkClr val="tx"/>
                    </a:ext>
                  </a:extLst>
                </a:hlinkClick>
              </a:rPr>
              <a:t>here</a:t>
            </a:r>
            <a:endParaRPr sz="17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7" name="Shape 2517"/>
        <p:cNvGrpSpPr/>
        <p:nvPr/>
      </p:nvGrpSpPr>
      <p:grpSpPr>
        <a:xfrm>
          <a:off x="0" y="0"/>
          <a:ext cx="0" cy="0"/>
          <a:chOff x="0" y="0"/>
          <a:chExt cx="0" cy="0"/>
        </a:xfrm>
      </p:grpSpPr>
      <p:sp>
        <p:nvSpPr>
          <p:cNvPr id="2518" name="Google Shape;2518;p177"/>
          <p:cNvSpPr txBox="1"/>
          <p:nvPr>
            <p:ph idx="4294967295" type="subTitle"/>
          </p:nvPr>
        </p:nvSpPr>
        <p:spPr>
          <a:xfrm>
            <a:off x="439350" y="498520"/>
            <a:ext cx="8265300" cy="400200"/>
          </a:xfrm>
          <a:prstGeom prst="rect">
            <a:avLst/>
          </a:prstGeom>
        </p:spPr>
        <p:txBody>
          <a:bodyPr anchorCtr="0" anchor="t" bIns="91425" lIns="91425" spcFirstLastPara="1" rIns="91425" wrap="square" tIns="91425">
            <a:noAutofit/>
          </a:bodyPr>
          <a:lstStyle/>
          <a:p>
            <a:pPr indent="0" lvl="0" marL="0" rtl="0" algn="ctr">
              <a:lnSpc>
                <a:spcPct val="115000"/>
              </a:lnSpc>
              <a:spcBef>
                <a:spcPts val="500"/>
              </a:spcBef>
              <a:spcAft>
                <a:spcPts val="1200"/>
              </a:spcAft>
              <a:buNone/>
            </a:pPr>
            <a:r>
              <a:rPr lang="en" sz="2400">
                <a:latin typeface="Noto Serif JP"/>
                <a:ea typeface="Noto Serif JP"/>
                <a:cs typeface="Noto Serif JP"/>
                <a:sym typeface="Noto Serif JP"/>
              </a:rPr>
              <a:t>Aggregation Framework Stages</a:t>
            </a:r>
            <a:endParaRPr sz="2400">
              <a:latin typeface="Noto Serif JP"/>
              <a:ea typeface="Noto Serif JP"/>
              <a:cs typeface="Noto Serif JP"/>
              <a:sym typeface="Noto Serif JP"/>
            </a:endParaRPr>
          </a:p>
        </p:txBody>
      </p:sp>
      <p:graphicFrame>
        <p:nvGraphicFramePr>
          <p:cNvPr id="2519" name="Google Shape;2519;p177"/>
          <p:cNvGraphicFramePr/>
          <p:nvPr/>
        </p:nvGraphicFramePr>
        <p:xfrm>
          <a:off x="1502938" y="1295555"/>
          <a:ext cx="3000000" cy="3000000"/>
        </p:xfrm>
        <a:graphic>
          <a:graphicData uri="http://schemas.openxmlformats.org/drawingml/2006/table">
            <a:tbl>
              <a:tblPr>
                <a:noFill/>
                <a:tableStyleId>{8A57F674-6342-4862-A37E-1F0851FFE384}</a:tableStyleId>
              </a:tblPr>
              <a:tblGrid>
                <a:gridCol w="2792100"/>
                <a:gridCol w="3346000"/>
              </a:tblGrid>
              <a:tr h="441950">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Aggregation Stage</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MQL find() equivalent</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r>
              <a:tr h="487600">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$match</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$projection</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find(&lt;query&gt;, projection)</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$sort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find(&lt;query&gt;).sort(order)</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$limit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find(&lt;query&gt;).limit(num)</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$skip</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find(&lt;query&gt;).skip(num)</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$count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find(&lt;query&gt;).count()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bl>
          </a:graphicData>
        </a:graphic>
      </p:graphicFrame>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07" name="Shape 3907"/>
        <p:cNvGrpSpPr/>
        <p:nvPr/>
      </p:nvGrpSpPr>
      <p:grpSpPr>
        <a:xfrm>
          <a:off x="0" y="0"/>
          <a:ext cx="0" cy="0"/>
          <a:chOff x="0" y="0"/>
          <a:chExt cx="0" cy="0"/>
        </a:xfrm>
      </p:grpSpPr>
      <p:sp>
        <p:nvSpPr>
          <p:cNvPr id="3908" name="Google Shape;3908;p267"/>
          <p:cNvSpPr txBox="1"/>
          <p:nvPr>
            <p:ph idx="4294967295" type="subTitle"/>
          </p:nvPr>
        </p:nvSpPr>
        <p:spPr>
          <a:xfrm>
            <a:off x="664950" y="556500"/>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Drivers &amp; Aggregations</a:t>
            </a:r>
            <a:endParaRPr sz="2400">
              <a:latin typeface="Noto Serif JP"/>
              <a:ea typeface="Noto Serif JP"/>
              <a:cs typeface="Noto Serif JP"/>
              <a:sym typeface="Noto Serif JP"/>
            </a:endParaRPr>
          </a:p>
        </p:txBody>
      </p:sp>
      <p:sp>
        <p:nvSpPr>
          <p:cNvPr id="3909" name="Google Shape;3909;p267"/>
          <p:cNvSpPr txBox="1"/>
          <p:nvPr>
            <p:ph idx="4294967295" type="subTitle"/>
          </p:nvPr>
        </p:nvSpPr>
        <p:spPr>
          <a:xfrm>
            <a:off x="662325" y="1145193"/>
            <a:ext cx="7814100" cy="29655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 sz="1800">
                <a:solidFill>
                  <a:srgbClr val="B7B7B7"/>
                </a:solidFill>
              </a:rPr>
              <a:t>Provide the same functionality as available in the MongoDB Shell, however it will be idiomatic to the specific driver language.</a:t>
            </a:r>
            <a:endParaRPr sz="1800">
              <a:solidFill>
                <a:srgbClr val="B7B7B7"/>
              </a:solidFill>
            </a:endParaRPr>
          </a:p>
          <a:p>
            <a:pPr indent="0" lvl="0" marL="0" rtl="0" algn="l">
              <a:spcBef>
                <a:spcPts val="1200"/>
              </a:spcBef>
              <a:spcAft>
                <a:spcPts val="0"/>
              </a:spcAft>
              <a:buNone/>
            </a:pPr>
            <a:r>
              <a:rPr lang="en" sz="1800">
                <a:solidFill>
                  <a:srgbClr val="9E9E9E"/>
                </a:solidFill>
              </a:rPr>
              <a:t>Returns a cursor over the results but can write to a collection using $out or $merge.</a:t>
            </a:r>
            <a:endParaRPr sz="1800">
              <a:solidFill>
                <a:srgbClr val="9E9E9E"/>
              </a:solidFill>
            </a:endParaRPr>
          </a:p>
          <a:p>
            <a:pPr indent="0" lvl="0" marL="0" rtl="0" algn="l">
              <a:spcBef>
                <a:spcPts val="1200"/>
              </a:spcBef>
              <a:spcAft>
                <a:spcPts val="0"/>
              </a:spcAft>
              <a:buNone/>
            </a:pPr>
            <a:r>
              <a:rPr lang="en" sz="1800"/>
              <a:t>Can be associated to a specific client session.</a:t>
            </a:r>
            <a:endParaRPr sz="1800"/>
          </a:p>
          <a:p>
            <a:pPr indent="0" lvl="0" marL="0" rtl="0" algn="l">
              <a:spcBef>
                <a:spcPts val="1200"/>
              </a:spcBef>
              <a:spcAft>
                <a:spcPts val="1200"/>
              </a:spcAft>
              <a:buNone/>
            </a:pPr>
            <a:r>
              <a:rPr lang="en" sz="1800">
                <a:solidFill>
                  <a:srgbClr val="B7B7B7"/>
                </a:solidFill>
              </a:rPr>
              <a:t>Can have the read concern and the write concern set per aggregation pipeline or if not set will use the MongoDB defaults.</a:t>
            </a:r>
            <a:endParaRPr sz="1800">
              <a:solidFill>
                <a:srgbClr val="B7B7B7"/>
              </a:solidFill>
            </a:endParaRPr>
          </a:p>
        </p:txBody>
      </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13" name="Shape 3913"/>
        <p:cNvGrpSpPr/>
        <p:nvPr/>
      </p:nvGrpSpPr>
      <p:grpSpPr>
        <a:xfrm>
          <a:off x="0" y="0"/>
          <a:ext cx="0" cy="0"/>
          <a:chOff x="0" y="0"/>
          <a:chExt cx="0" cy="0"/>
        </a:xfrm>
      </p:grpSpPr>
      <p:sp>
        <p:nvSpPr>
          <p:cNvPr id="3914" name="Google Shape;3914;p268"/>
          <p:cNvSpPr txBox="1"/>
          <p:nvPr>
            <p:ph idx="4294967295" type="subTitle"/>
          </p:nvPr>
        </p:nvSpPr>
        <p:spPr>
          <a:xfrm>
            <a:off x="664950" y="556500"/>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Drivers &amp; Aggregations</a:t>
            </a:r>
            <a:endParaRPr sz="2400">
              <a:latin typeface="Noto Serif JP"/>
              <a:ea typeface="Noto Serif JP"/>
              <a:cs typeface="Noto Serif JP"/>
              <a:sym typeface="Noto Serif JP"/>
            </a:endParaRPr>
          </a:p>
        </p:txBody>
      </p:sp>
      <p:sp>
        <p:nvSpPr>
          <p:cNvPr id="3915" name="Google Shape;3915;p268"/>
          <p:cNvSpPr txBox="1"/>
          <p:nvPr>
            <p:ph idx="4294967295" type="subTitle"/>
          </p:nvPr>
        </p:nvSpPr>
        <p:spPr>
          <a:xfrm>
            <a:off x="662325" y="1145193"/>
            <a:ext cx="7814100" cy="29655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 sz="1800">
                <a:solidFill>
                  <a:srgbClr val="B7B7B7"/>
                </a:solidFill>
              </a:rPr>
              <a:t>Provide the same functionality as available in the MongoDB Shell, however it will be idiomatic to the specific driver language.</a:t>
            </a:r>
            <a:endParaRPr sz="1800">
              <a:solidFill>
                <a:srgbClr val="B7B7B7"/>
              </a:solidFill>
            </a:endParaRPr>
          </a:p>
          <a:p>
            <a:pPr indent="0" lvl="0" marL="0" rtl="0" algn="l">
              <a:spcBef>
                <a:spcPts val="1200"/>
              </a:spcBef>
              <a:spcAft>
                <a:spcPts val="0"/>
              </a:spcAft>
              <a:buNone/>
            </a:pPr>
            <a:r>
              <a:rPr lang="en" sz="1800">
                <a:solidFill>
                  <a:srgbClr val="9E9E9E"/>
                </a:solidFill>
              </a:rPr>
              <a:t>Returns a cursor over the results but can write to a collection using $out or $merge.</a:t>
            </a:r>
            <a:endParaRPr sz="1800">
              <a:solidFill>
                <a:srgbClr val="9E9E9E"/>
              </a:solidFill>
            </a:endParaRPr>
          </a:p>
          <a:p>
            <a:pPr indent="0" lvl="0" marL="0" rtl="0" algn="l">
              <a:spcBef>
                <a:spcPts val="1200"/>
              </a:spcBef>
              <a:spcAft>
                <a:spcPts val="0"/>
              </a:spcAft>
              <a:buNone/>
            </a:pPr>
            <a:r>
              <a:rPr lang="en" sz="1800">
                <a:solidFill>
                  <a:srgbClr val="9E9E9E"/>
                </a:solidFill>
              </a:rPr>
              <a:t>Can be associated to a specific client session.</a:t>
            </a:r>
            <a:endParaRPr sz="1800">
              <a:solidFill>
                <a:srgbClr val="9E9E9E"/>
              </a:solidFill>
            </a:endParaRPr>
          </a:p>
          <a:p>
            <a:pPr indent="0" lvl="0" marL="0" rtl="0" algn="l">
              <a:spcBef>
                <a:spcPts val="1200"/>
              </a:spcBef>
              <a:spcAft>
                <a:spcPts val="1200"/>
              </a:spcAft>
              <a:buNone/>
            </a:pPr>
            <a:r>
              <a:rPr lang="en" sz="1800"/>
              <a:t>Can have the read concern and the write concern set per aggregation pipeline or if not set will use the MongoDB defaults.</a:t>
            </a:r>
            <a:endParaRPr sz="1800"/>
          </a:p>
        </p:txBody>
      </p:sp>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19" name="Shape 3919"/>
        <p:cNvGrpSpPr/>
        <p:nvPr/>
      </p:nvGrpSpPr>
      <p:grpSpPr>
        <a:xfrm>
          <a:off x="0" y="0"/>
          <a:ext cx="0" cy="0"/>
          <a:chOff x="0" y="0"/>
          <a:chExt cx="0" cy="0"/>
        </a:xfrm>
      </p:grpSpPr>
      <p:sp>
        <p:nvSpPr>
          <p:cNvPr id="3920" name="Google Shape;3920;p269"/>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24" name="Shape 3924"/>
        <p:cNvGrpSpPr/>
        <p:nvPr/>
      </p:nvGrpSpPr>
      <p:grpSpPr>
        <a:xfrm>
          <a:off x="0" y="0"/>
          <a:ext cx="0" cy="0"/>
          <a:chOff x="0" y="0"/>
          <a:chExt cx="0" cy="0"/>
        </a:xfrm>
      </p:grpSpPr>
      <p:sp>
        <p:nvSpPr>
          <p:cNvPr id="3925" name="Google Shape;3925;p270"/>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926" name="Google Shape;3926;p270"/>
          <p:cNvSpPr txBox="1"/>
          <p:nvPr/>
        </p:nvSpPr>
        <p:spPr>
          <a:xfrm>
            <a:off x="631050" y="1241025"/>
            <a:ext cx="7753800" cy="3081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chemeClr val="dk1"/>
                </a:solidFill>
                <a:latin typeface="Lexend Deca Light"/>
                <a:ea typeface="Lexend Deca Light"/>
                <a:cs typeface="Lexend Deca Light"/>
                <a:sym typeface="Lexend Deca Light"/>
              </a:rPr>
              <a:t>Which of the following are true for MongoDB Drivers and the Aggregation Framework? More than one answer choice can be correct.</a:t>
            </a:r>
            <a:endParaRPr sz="2000">
              <a:solidFill>
                <a:schemeClr val="dk1"/>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Can return a cursor or use $out or $merge</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Must be associated to a specified client session</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Allows for the configuration of read concerns and of write concerns</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Uses the same syntax, regardless of driver language</a:t>
            </a:r>
            <a:endParaRPr sz="2000">
              <a:solidFill>
                <a:srgbClr val="1A1A1A"/>
              </a:solidFill>
              <a:latin typeface="Lexend Deca Light"/>
              <a:ea typeface="Lexend Deca Light"/>
              <a:cs typeface="Lexend Deca Light"/>
              <a:sym typeface="Lexend Deca Light"/>
            </a:endParaRPr>
          </a:p>
        </p:txBody>
      </p:sp>
      <p:sp>
        <p:nvSpPr>
          <p:cNvPr id="3927" name="Google Shape;3927;p270"/>
          <p:cNvSpPr/>
          <p:nvPr/>
        </p:nvSpPr>
        <p:spPr>
          <a:xfrm>
            <a:off x="631057" y="24940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70"/>
          <p:cNvSpPr/>
          <p:nvPr/>
        </p:nvSpPr>
        <p:spPr>
          <a:xfrm>
            <a:off x="631057" y="3012020"/>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70"/>
          <p:cNvSpPr/>
          <p:nvPr/>
        </p:nvSpPr>
        <p:spPr>
          <a:xfrm>
            <a:off x="631057" y="3530043"/>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70"/>
          <p:cNvSpPr/>
          <p:nvPr/>
        </p:nvSpPr>
        <p:spPr>
          <a:xfrm>
            <a:off x="631057" y="4392645"/>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34" name="Shape 3934"/>
        <p:cNvGrpSpPr/>
        <p:nvPr/>
      </p:nvGrpSpPr>
      <p:grpSpPr>
        <a:xfrm>
          <a:off x="0" y="0"/>
          <a:ext cx="0" cy="0"/>
          <a:chOff x="0" y="0"/>
          <a:chExt cx="0" cy="0"/>
        </a:xfrm>
      </p:grpSpPr>
      <p:sp>
        <p:nvSpPr>
          <p:cNvPr id="3935" name="Google Shape;3935;p271"/>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936" name="Google Shape;3936;p271"/>
          <p:cNvSpPr txBox="1"/>
          <p:nvPr/>
        </p:nvSpPr>
        <p:spPr>
          <a:xfrm>
            <a:off x="631050" y="1241025"/>
            <a:ext cx="7753800" cy="3081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chemeClr val="dk1"/>
                </a:solidFill>
                <a:latin typeface="Lexend Deca Light"/>
                <a:ea typeface="Lexend Deca Light"/>
                <a:cs typeface="Lexend Deca Light"/>
                <a:sym typeface="Lexend Deca Light"/>
              </a:rPr>
              <a:t>Which of the following are true for MongoDB Drivers and the Aggregation Framework? More than one answer choice can be correct.</a:t>
            </a:r>
            <a:endParaRPr sz="2000">
              <a:solidFill>
                <a:schemeClr val="dk1"/>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Can return a cursor or use $out or $merge</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Must be associated to a specified client session</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Allows for the configuration of read concerns and of write concerns</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Uses the same syntax, regardless of driver language</a:t>
            </a:r>
            <a:endParaRPr sz="2000">
              <a:solidFill>
                <a:srgbClr val="1A1A1A"/>
              </a:solidFill>
              <a:latin typeface="Lexend Deca Light"/>
              <a:ea typeface="Lexend Deca Light"/>
              <a:cs typeface="Lexend Deca Light"/>
              <a:sym typeface="Lexend Deca Light"/>
            </a:endParaRPr>
          </a:p>
        </p:txBody>
      </p:sp>
      <p:grpSp>
        <p:nvGrpSpPr>
          <p:cNvPr id="3937" name="Google Shape;3937;p271"/>
          <p:cNvGrpSpPr/>
          <p:nvPr/>
        </p:nvGrpSpPr>
        <p:grpSpPr>
          <a:xfrm>
            <a:off x="631057" y="2486025"/>
            <a:ext cx="230860" cy="230824"/>
            <a:chOff x="3461391" y="1518516"/>
            <a:chExt cx="219470" cy="219457"/>
          </a:xfrm>
        </p:grpSpPr>
        <p:sp>
          <p:nvSpPr>
            <p:cNvPr id="3938" name="Google Shape;3938;p27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7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0" name="Google Shape;3940;p271"/>
          <p:cNvGrpSpPr/>
          <p:nvPr/>
        </p:nvGrpSpPr>
        <p:grpSpPr>
          <a:xfrm>
            <a:off x="632183" y="4392666"/>
            <a:ext cx="228608" cy="228608"/>
            <a:chOff x="4257004" y="1518516"/>
            <a:chExt cx="219457" cy="219457"/>
          </a:xfrm>
        </p:grpSpPr>
        <p:sp>
          <p:nvSpPr>
            <p:cNvPr id="3941" name="Google Shape;3941;p27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2" name="Google Shape;3942;p271"/>
            <p:cNvGrpSpPr/>
            <p:nvPr/>
          </p:nvGrpSpPr>
          <p:grpSpPr>
            <a:xfrm>
              <a:off x="4320202" y="1582322"/>
              <a:ext cx="92712" cy="92091"/>
              <a:chOff x="4320202" y="1582322"/>
              <a:chExt cx="92712" cy="92091"/>
            </a:xfrm>
          </p:grpSpPr>
          <p:sp>
            <p:nvSpPr>
              <p:cNvPr id="3943" name="Google Shape;3943;p27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7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45" name="Google Shape;3945;p271"/>
          <p:cNvGrpSpPr/>
          <p:nvPr/>
        </p:nvGrpSpPr>
        <p:grpSpPr>
          <a:xfrm>
            <a:off x="631069" y="3530037"/>
            <a:ext cx="230860" cy="230824"/>
            <a:chOff x="3461391" y="1518516"/>
            <a:chExt cx="219470" cy="219457"/>
          </a:xfrm>
        </p:grpSpPr>
        <p:sp>
          <p:nvSpPr>
            <p:cNvPr id="3946" name="Google Shape;3946;p27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7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8" name="Google Shape;3948;p271"/>
          <p:cNvGrpSpPr/>
          <p:nvPr/>
        </p:nvGrpSpPr>
        <p:grpSpPr>
          <a:xfrm>
            <a:off x="632196" y="3009141"/>
            <a:ext cx="228608" cy="228608"/>
            <a:chOff x="4257004" y="1518516"/>
            <a:chExt cx="219457" cy="219457"/>
          </a:xfrm>
        </p:grpSpPr>
        <p:sp>
          <p:nvSpPr>
            <p:cNvPr id="3949" name="Google Shape;3949;p271"/>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50" name="Google Shape;3950;p271"/>
            <p:cNvGrpSpPr/>
            <p:nvPr/>
          </p:nvGrpSpPr>
          <p:grpSpPr>
            <a:xfrm>
              <a:off x="4320202" y="1582322"/>
              <a:ext cx="92712" cy="92091"/>
              <a:chOff x="4320202" y="1582322"/>
              <a:chExt cx="92712" cy="92091"/>
            </a:xfrm>
          </p:grpSpPr>
          <p:sp>
            <p:nvSpPr>
              <p:cNvPr id="3951" name="Google Shape;3951;p271"/>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71"/>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56" name="Shape 3956"/>
        <p:cNvGrpSpPr/>
        <p:nvPr/>
      </p:nvGrpSpPr>
      <p:grpSpPr>
        <a:xfrm>
          <a:off x="0" y="0"/>
          <a:ext cx="0" cy="0"/>
          <a:chOff x="0" y="0"/>
          <a:chExt cx="0" cy="0"/>
        </a:xfrm>
      </p:grpSpPr>
      <p:sp>
        <p:nvSpPr>
          <p:cNvPr id="3957" name="Google Shape;3957;p272"/>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958" name="Google Shape;3958;p272"/>
          <p:cNvSpPr txBox="1"/>
          <p:nvPr/>
        </p:nvSpPr>
        <p:spPr>
          <a:xfrm>
            <a:off x="631050" y="1241025"/>
            <a:ext cx="5496600" cy="3081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9E9E9E"/>
                </a:solidFill>
                <a:latin typeface="Lexend Deca Light"/>
                <a:ea typeface="Lexend Deca Light"/>
                <a:cs typeface="Lexend Deca Light"/>
                <a:sym typeface="Lexend Deca Light"/>
              </a:rPr>
              <a:t>Which of the following are true for MongoDB Drivers and the Aggregation Framework? More than one answer choice can be correct.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15232E"/>
              </a:buClr>
              <a:buSzPts val="1600"/>
              <a:buFont typeface="Lexend Deca Light"/>
              <a:buAutoNum type="alphaUcPeriod"/>
            </a:pPr>
            <a:r>
              <a:rPr lang="en" sz="1600">
                <a:solidFill>
                  <a:srgbClr val="1A1A1A"/>
                </a:solidFill>
                <a:latin typeface="Lexend Deca Light"/>
                <a:ea typeface="Lexend Deca Light"/>
                <a:cs typeface="Lexend Deca Light"/>
                <a:sym typeface="Lexend Deca Light"/>
              </a:rPr>
              <a:t>Can return a cursor or use $out or $merge</a:t>
            </a:r>
            <a:endParaRPr sz="1600">
              <a:solidFill>
                <a:srgbClr val="1A1A1A"/>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Must be associated to a specified client session</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Allows for the configuration of read concerns and of write concerns</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Use the same syntax, regardless of driver language</a:t>
            </a:r>
            <a:endParaRPr sz="1600">
              <a:solidFill>
                <a:srgbClr val="9E9E9E"/>
              </a:solidFill>
              <a:latin typeface="Lexend Deca Light"/>
              <a:ea typeface="Lexend Deca Light"/>
              <a:cs typeface="Lexend Deca Light"/>
              <a:sym typeface="Lexend Deca Light"/>
            </a:endParaRPr>
          </a:p>
        </p:txBody>
      </p:sp>
      <p:grpSp>
        <p:nvGrpSpPr>
          <p:cNvPr id="3959" name="Google Shape;3959;p272"/>
          <p:cNvGrpSpPr/>
          <p:nvPr/>
        </p:nvGrpSpPr>
        <p:grpSpPr>
          <a:xfrm>
            <a:off x="631057" y="2257425"/>
            <a:ext cx="230860" cy="230824"/>
            <a:chOff x="3461391" y="1518516"/>
            <a:chExt cx="219470" cy="219457"/>
          </a:xfrm>
        </p:grpSpPr>
        <p:sp>
          <p:nvSpPr>
            <p:cNvPr id="3960" name="Google Shape;3960;p27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7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2" name="Google Shape;3962;p272"/>
          <p:cNvGrpSpPr/>
          <p:nvPr/>
        </p:nvGrpSpPr>
        <p:grpSpPr>
          <a:xfrm>
            <a:off x="632183" y="3935466"/>
            <a:ext cx="228608" cy="228608"/>
            <a:chOff x="4257004" y="1518516"/>
            <a:chExt cx="219457" cy="219457"/>
          </a:xfrm>
        </p:grpSpPr>
        <p:sp>
          <p:nvSpPr>
            <p:cNvPr id="3963" name="Google Shape;3963;p27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64" name="Google Shape;3964;p272"/>
            <p:cNvGrpSpPr/>
            <p:nvPr/>
          </p:nvGrpSpPr>
          <p:grpSpPr>
            <a:xfrm>
              <a:off x="4320202" y="1582322"/>
              <a:ext cx="92712" cy="92091"/>
              <a:chOff x="4320202" y="1582322"/>
              <a:chExt cx="92712" cy="92091"/>
            </a:xfrm>
          </p:grpSpPr>
          <p:sp>
            <p:nvSpPr>
              <p:cNvPr id="3965" name="Google Shape;3965;p27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7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67" name="Google Shape;3967;p272"/>
          <p:cNvGrpSpPr/>
          <p:nvPr/>
        </p:nvGrpSpPr>
        <p:grpSpPr>
          <a:xfrm>
            <a:off x="631069" y="3225237"/>
            <a:ext cx="230860" cy="230824"/>
            <a:chOff x="3461391" y="1518516"/>
            <a:chExt cx="219470" cy="219457"/>
          </a:xfrm>
        </p:grpSpPr>
        <p:sp>
          <p:nvSpPr>
            <p:cNvPr id="3968" name="Google Shape;3968;p272"/>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72"/>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0" name="Google Shape;3970;p272"/>
          <p:cNvGrpSpPr/>
          <p:nvPr/>
        </p:nvGrpSpPr>
        <p:grpSpPr>
          <a:xfrm>
            <a:off x="632196" y="2704341"/>
            <a:ext cx="228608" cy="228608"/>
            <a:chOff x="4257004" y="1518516"/>
            <a:chExt cx="219457" cy="219457"/>
          </a:xfrm>
        </p:grpSpPr>
        <p:sp>
          <p:nvSpPr>
            <p:cNvPr id="3971" name="Google Shape;3971;p272"/>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2" name="Google Shape;3972;p272"/>
            <p:cNvGrpSpPr/>
            <p:nvPr/>
          </p:nvGrpSpPr>
          <p:grpSpPr>
            <a:xfrm>
              <a:off x="4320202" y="1582322"/>
              <a:ext cx="92712" cy="92091"/>
              <a:chOff x="4320202" y="1582322"/>
              <a:chExt cx="92712" cy="92091"/>
            </a:xfrm>
          </p:grpSpPr>
          <p:sp>
            <p:nvSpPr>
              <p:cNvPr id="3973" name="Google Shape;3973;p272"/>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72"/>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75" name="Google Shape;3975;p272"/>
          <p:cNvSpPr txBox="1"/>
          <p:nvPr/>
        </p:nvSpPr>
        <p:spPr>
          <a:xfrm>
            <a:off x="6218950" y="1888775"/>
            <a:ext cx="2392500" cy="27582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rgbClr val="13AA52"/>
                </a:solidFill>
                <a:latin typeface="Lexend Deca Light"/>
                <a:ea typeface="Lexend Deca Light"/>
                <a:cs typeface="Lexend Deca Light"/>
                <a:sym typeface="Lexend Deca Light"/>
              </a:rPr>
              <a:t>This is correct. The MongoDB Drivers typically use a cursor passing the result set to the application for further processing but they can also use $out or $merge to write the results of the pipeline to a collection.</a:t>
            </a:r>
            <a:endParaRPr i="1"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9" name="Shape 3979"/>
        <p:cNvGrpSpPr/>
        <p:nvPr/>
      </p:nvGrpSpPr>
      <p:grpSpPr>
        <a:xfrm>
          <a:off x="0" y="0"/>
          <a:ext cx="0" cy="0"/>
          <a:chOff x="0" y="0"/>
          <a:chExt cx="0" cy="0"/>
        </a:xfrm>
      </p:grpSpPr>
      <p:sp>
        <p:nvSpPr>
          <p:cNvPr id="3980" name="Google Shape;3980;p273"/>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981" name="Google Shape;3981;p273"/>
          <p:cNvSpPr txBox="1"/>
          <p:nvPr/>
        </p:nvSpPr>
        <p:spPr>
          <a:xfrm>
            <a:off x="631050" y="1241025"/>
            <a:ext cx="5496600" cy="3081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9E9E9E"/>
                </a:solidFill>
                <a:latin typeface="Lexend Deca Light"/>
                <a:ea typeface="Lexend Deca Light"/>
                <a:cs typeface="Lexend Deca Light"/>
                <a:sym typeface="Lexend Deca Light"/>
              </a:rPr>
              <a:t>Which of the following are true for MongoDB Drivers and the Aggregation Framework? More than one answer choice can be correct.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Can return a cursor or use $out or $merge</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1A1A1A"/>
              </a:buClr>
              <a:buSzPts val="1600"/>
              <a:buFont typeface="Lexend Deca Light"/>
              <a:buAutoNum type="alphaUcPeriod"/>
            </a:pPr>
            <a:r>
              <a:rPr lang="en" sz="1600">
                <a:solidFill>
                  <a:srgbClr val="1A1A1A"/>
                </a:solidFill>
                <a:latin typeface="Lexend Deca Light"/>
                <a:ea typeface="Lexend Deca Light"/>
                <a:cs typeface="Lexend Deca Light"/>
                <a:sym typeface="Lexend Deca Light"/>
              </a:rPr>
              <a:t>Must be associated to a specified client session</a:t>
            </a:r>
            <a:endParaRPr sz="1600">
              <a:solidFill>
                <a:srgbClr val="1A1A1A"/>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Allows for the configuration of read concerns and of write concerns</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Use the same syntax, regardless of driver language</a:t>
            </a:r>
            <a:endParaRPr sz="1600">
              <a:solidFill>
                <a:srgbClr val="9E9E9E"/>
              </a:solidFill>
              <a:latin typeface="Lexend Deca Light"/>
              <a:ea typeface="Lexend Deca Light"/>
              <a:cs typeface="Lexend Deca Light"/>
              <a:sym typeface="Lexend Deca Light"/>
            </a:endParaRPr>
          </a:p>
        </p:txBody>
      </p:sp>
      <p:grpSp>
        <p:nvGrpSpPr>
          <p:cNvPr id="3982" name="Google Shape;3982;p273"/>
          <p:cNvGrpSpPr/>
          <p:nvPr/>
        </p:nvGrpSpPr>
        <p:grpSpPr>
          <a:xfrm>
            <a:off x="631057" y="2257425"/>
            <a:ext cx="230860" cy="230824"/>
            <a:chOff x="3461391" y="1518516"/>
            <a:chExt cx="219470" cy="219457"/>
          </a:xfrm>
        </p:grpSpPr>
        <p:sp>
          <p:nvSpPr>
            <p:cNvPr id="3983" name="Google Shape;3983;p27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7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5" name="Google Shape;3985;p273"/>
          <p:cNvGrpSpPr/>
          <p:nvPr/>
        </p:nvGrpSpPr>
        <p:grpSpPr>
          <a:xfrm>
            <a:off x="632183" y="3935466"/>
            <a:ext cx="228608" cy="228608"/>
            <a:chOff x="4257004" y="1518516"/>
            <a:chExt cx="219457" cy="219457"/>
          </a:xfrm>
        </p:grpSpPr>
        <p:sp>
          <p:nvSpPr>
            <p:cNvPr id="3986" name="Google Shape;3986;p27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7" name="Google Shape;3987;p273"/>
            <p:cNvGrpSpPr/>
            <p:nvPr/>
          </p:nvGrpSpPr>
          <p:grpSpPr>
            <a:xfrm>
              <a:off x="4320202" y="1582322"/>
              <a:ext cx="92712" cy="92091"/>
              <a:chOff x="4320202" y="1582322"/>
              <a:chExt cx="92712" cy="92091"/>
            </a:xfrm>
          </p:grpSpPr>
          <p:sp>
            <p:nvSpPr>
              <p:cNvPr id="3988" name="Google Shape;3988;p27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7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90" name="Google Shape;3990;p273"/>
          <p:cNvGrpSpPr/>
          <p:nvPr/>
        </p:nvGrpSpPr>
        <p:grpSpPr>
          <a:xfrm>
            <a:off x="631069" y="3226412"/>
            <a:ext cx="230860" cy="230824"/>
            <a:chOff x="3461391" y="1518516"/>
            <a:chExt cx="219470" cy="219457"/>
          </a:xfrm>
        </p:grpSpPr>
        <p:sp>
          <p:nvSpPr>
            <p:cNvPr id="3991" name="Google Shape;3991;p27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7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3" name="Google Shape;3993;p273"/>
          <p:cNvGrpSpPr/>
          <p:nvPr/>
        </p:nvGrpSpPr>
        <p:grpSpPr>
          <a:xfrm>
            <a:off x="632196" y="2704341"/>
            <a:ext cx="228608" cy="228608"/>
            <a:chOff x="4257004" y="1518516"/>
            <a:chExt cx="219457" cy="219457"/>
          </a:xfrm>
        </p:grpSpPr>
        <p:sp>
          <p:nvSpPr>
            <p:cNvPr id="3994" name="Google Shape;3994;p27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5" name="Google Shape;3995;p273"/>
            <p:cNvGrpSpPr/>
            <p:nvPr/>
          </p:nvGrpSpPr>
          <p:grpSpPr>
            <a:xfrm>
              <a:off x="4320202" y="1582322"/>
              <a:ext cx="92712" cy="92091"/>
              <a:chOff x="4320202" y="1582322"/>
              <a:chExt cx="92712" cy="92091"/>
            </a:xfrm>
          </p:grpSpPr>
          <p:sp>
            <p:nvSpPr>
              <p:cNvPr id="3996" name="Google Shape;3996;p27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7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98" name="Google Shape;3998;p273"/>
          <p:cNvSpPr txBox="1"/>
          <p:nvPr/>
        </p:nvSpPr>
        <p:spPr>
          <a:xfrm>
            <a:off x="6324600" y="1944375"/>
            <a:ext cx="2324400" cy="19455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rgbClr val="CF4A22"/>
                </a:solidFill>
                <a:latin typeface="Lexend Deca Light"/>
                <a:ea typeface="Lexend Deca Light"/>
                <a:cs typeface="Lexend Deca Light"/>
                <a:sym typeface="Lexend Deca Light"/>
              </a:rPr>
              <a:t>This is incorrect. A driver can be associated to a specific client session but it does not have to be explicitly associated to a client session.</a:t>
            </a:r>
            <a:endParaRPr i="1" sz="16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02" name="Shape 4002"/>
        <p:cNvGrpSpPr/>
        <p:nvPr/>
      </p:nvGrpSpPr>
      <p:grpSpPr>
        <a:xfrm>
          <a:off x="0" y="0"/>
          <a:ext cx="0" cy="0"/>
          <a:chOff x="0" y="0"/>
          <a:chExt cx="0" cy="0"/>
        </a:xfrm>
      </p:grpSpPr>
      <p:sp>
        <p:nvSpPr>
          <p:cNvPr id="4003" name="Google Shape;4003;p274"/>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4004" name="Google Shape;4004;p274"/>
          <p:cNvSpPr txBox="1"/>
          <p:nvPr/>
        </p:nvSpPr>
        <p:spPr>
          <a:xfrm>
            <a:off x="631050" y="1241025"/>
            <a:ext cx="5496600" cy="3081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9E9E9E"/>
                </a:solidFill>
                <a:latin typeface="Lexend Deca Light"/>
                <a:ea typeface="Lexend Deca Light"/>
                <a:cs typeface="Lexend Deca Light"/>
                <a:sym typeface="Lexend Deca Light"/>
              </a:rPr>
              <a:t>Which of the following are true for MongoDB Drivers and the Aggregation Framework? More than one answer choice can be correct.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Can return a cursor or use $out or $merge</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Must be associated to a specified client session</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1A1A1A"/>
              </a:buClr>
              <a:buSzPts val="1600"/>
              <a:buFont typeface="Lexend Deca Light"/>
              <a:buAutoNum type="alphaUcPeriod"/>
            </a:pPr>
            <a:r>
              <a:rPr lang="en" sz="1600">
                <a:solidFill>
                  <a:srgbClr val="1A1A1A"/>
                </a:solidFill>
                <a:latin typeface="Lexend Deca Light"/>
                <a:ea typeface="Lexend Deca Light"/>
                <a:cs typeface="Lexend Deca Light"/>
                <a:sym typeface="Lexend Deca Light"/>
              </a:rPr>
              <a:t>Allows for the configuration of read concerns and of write concerns</a:t>
            </a:r>
            <a:endParaRPr sz="1600">
              <a:solidFill>
                <a:srgbClr val="1A1A1A"/>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Use the same syntax, regardless of driver language</a:t>
            </a:r>
            <a:endParaRPr sz="1600">
              <a:solidFill>
                <a:srgbClr val="9E9E9E"/>
              </a:solidFill>
              <a:latin typeface="Lexend Deca Light"/>
              <a:ea typeface="Lexend Deca Light"/>
              <a:cs typeface="Lexend Deca Light"/>
              <a:sym typeface="Lexend Deca Light"/>
            </a:endParaRPr>
          </a:p>
        </p:txBody>
      </p:sp>
      <p:grpSp>
        <p:nvGrpSpPr>
          <p:cNvPr id="4005" name="Google Shape;4005;p274"/>
          <p:cNvGrpSpPr/>
          <p:nvPr/>
        </p:nvGrpSpPr>
        <p:grpSpPr>
          <a:xfrm>
            <a:off x="631057" y="2257425"/>
            <a:ext cx="230860" cy="230824"/>
            <a:chOff x="3461391" y="1518516"/>
            <a:chExt cx="219470" cy="219457"/>
          </a:xfrm>
        </p:grpSpPr>
        <p:sp>
          <p:nvSpPr>
            <p:cNvPr id="4006" name="Google Shape;4006;p27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7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8" name="Google Shape;4008;p274"/>
          <p:cNvGrpSpPr/>
          <p:nvPr/>
        </p:nvGrpSpPr>
        <p:grpSpPr>
          <a:xfrm>
            <a:off x="632196" y="3889866"/>
            <a:ext cx="228608" cy="228608"/>
            <a:chOff x="4257004" y="1518516"/>
            <a:chExt cx="219457" cy="219457"/>
          </a:xfrm>
        </p:grpSpPr>
        <p:sp>
          <p:nvSpPr>
            <p:cNvPr id="4009" name="Google Shape;4009;p27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0" name="Google Shape;4010;p274"/>
            <p:cNvGrpSpPr/>
            <p:nvPr/>
          </p:nvGrpSpPr>
          <p:grpSpPr>
            <a:xfrm>
              <a:off x="4320202" y="1582322"/>
              <a:ext cx="92712" cy="92091"/>
              <a:chOff x="4320202" y="1582322"/>
              <a:chExt cx="92712" cy="92091"/>
            </a:xfrm>
          </p:grpSpPr>
          <p:sp>
            <p:nvSpPr>
              <p:cNvPr id="4011" name="Google Shape;4011;p27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7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13" name="Google Shape;4013;p274"/>
          <p:cNvGrpSpPr/>
          <p:nvPr/>
        </p:nvGrpSpPr>
        <p:grpSpPr>
          <a:xfrm>
            <a:off x="631069" y="3210762"/>
            <a:ext cx="230860" cy="230824"/>
            <a:chOff x="3461391" y="1518516"/>
            <a:chExt cx="219470" cy="219457"/>
          </a:xfrm>
        </p:grpSpPr>
        <p:sp>
          <p:nvSpPr>
            <p:cNvPr id="4014" name="Google Shape;4014;p27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7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6" name="Google Shape;4016;p274"/>
          <p:cNvGrpSpPr/>
          <p:nvPr/>
        </p:nvGrpSpPr>
        <p:grpSpPr>
          <a:xfrm>
            <a:off x="632196" y="2704341"/>
            <a:ext cx="228608" cy="228608"/>
            <a:chOff x="4257004" y="1518516"/>
            <a:chExt cx="219457" cy="219457"/>
          </a:xfrm>
        </p:grpSpPr>
        <p:sp>
          <p:nvSpPr>
            <p:cNvPr id="4017" name="Google Shape;4017;p27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8" name="Google Shape;4018;p274"/>
            <p:cNvGrpSpPr/>
            <p:nvPr/>
          </p:nvGrpSpPr>
          <p:grpSpPr>
            <a:xfrm>
              <a:off x="4320202" y="1582322"/>
              <a:ext cx="92712" cy="92091"/>
              <a:chOff x="4320202" y="1582322"/>
              <a:chExt cx="92712" cy="92091"/>
            </a:xfrm>
          </p:grpSpPr>
          <p:sp>
            <p:nvSpPr>
              <p:cNvPr id="4019" name="Google Shape;4019;p27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7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21" name="Google Shape;4021;p274"/>
          <p:cNvSpPr txBox="1"/>
          <p:nvPr/>
        </p:nvSpPr>
        <p:spPr>
          <a:xfrm>
            <a:off x="6604500" y="1876800"/>
            <a:ext cx="2092800" cy="19455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rgbClr val="13AA52"/>
                </a:solidFill>
                <a:latin typeface="Lexend Deca Light"/>
                <a:ea typeface="Lexend Deca Light"/>
                <a:cs typeface="Lexend Deca Light"/>
                <a:sym typeface="Lexend Deca Light"/>
              </a:rPr>
              <a:t>This is correct. The MongoDB Drivers can set the read concern and/or the write concern for an aggregation pipeline.</a:t>
            </a:r>
            <a:endParaRPr i="1"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25" name="Shape 4025"/>
        <p:cNvGrpSpPr/>
        <p:nvPr/>
      </p:nvGrpSpPr>
      <p:grpSpPr>
        <a:xfrm>
          <a:off x="0" y="0"/>
          <a:ext cx="0" cy="0"/>
          <a:chOff x="0" y="0"/>
          <a:chExt cx="0" cy="0"/>
        </a:xfrm>
      </p:grpSpPr>
      <p:sp>
        <p:nvSpPr>
          <p:cNvPr id="4026" name="Google Shape;4026;p275"/>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4027" name="Google Shape;4027;p275"/>
          <p:cNvSpPr txBox="1"/>
          <p:nvPr/>
        </p:nvSpPr>
        <p:spPr>
          <a:xfrm>
            <a:off x="631050" y="1241025"/>
            <a:ext cx="5496600" cy="3081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9E9E9E"/>
                </a:solidFill>
                <a:latin typeface="Lexend Deca Light"/>
                <a:ea typeface="Lexend Deca Light"/>
                <a:cs typeface="Lexend Deca Light"/>
                <a:sym typeface="Lexend Deca Light"/>
              </a:rPr>
              <a:t>Which of the following are true for MongoDB Drivers and the Aggregation Framework? More than one answer choice can be correct.</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Can return a cursor or use $out or $merge</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Must be associated to a specified client session</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9E9E9E"/>
              </a:buClr>
              <a:buSzPts val="1600"/>
              <a:buFont typeface="Lexend Deca Light"/>
              <a:buAutoNum type="alphaUcPeriod"/>
            </a:pPr>
            <a:r>
              <a:rPr lang="en" sz="1600">
                <a:solidFill>
                  <a:srgbClr val="9E9E9E"/>
                </a:solidFill>
                <a:latin typeface="Lexend Deca Light"/>
                <a:ea typeface="Lexend Deca Light"/>
                <a:cs typeface="Lexend Deca Light"/>
                <a:sym typeface="Lexend Deca Light"/>
              </a:rPr>
              <a:t>Allows for the configuration of read concerns and of write concerns</a:t>
            </a:r>
            <a:endParaRPr sz="1600">
              <a:solidFill>
                <a:srgbClr val="9E9E9E"/>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1500"/>
              </a:spcAft>
              <a:buClr>
                <a:srgbClr val="1A1A1A"/>
              </a:buClr>
              <a:buSzPts val="1600"/>
              <a:buFont typeface="Lexend Deca Light"/>
              <a:buAutoNum type="alphaUcPeriod"/>
            </a:pPr>
            <a:r>
              <a:rPr lang="en" sz="1600">
                <a:solidFill>
                  <a:srgbClr val="1A1A1A"/>
                </a:solidFill>
                <a:latin typeface="Lexend Deca Light"/>
                <a:ea typeface="Lexend Deca Light"/>
                <a:cs typeface="Lexend Deca Light"/>
                <a:sym typeface="Lexend Deca Light"/>
              </a:rPr>
              <a:t>Use the same syntax, regardless of driver language</a:t>
            </a:r>
            <a:endParaRPr sz="1600">
              <a:solidFill>
                <a:srgbClr val="1A1A1A"/>
              </a:solidFill>
              <a:latin typeface="Lexend Deca Light"/>
              <a:ea typeface="Lexend Deca Light"/>
              <a:cs typeface="Lexend Deca Light"/>
              <a:sym typeface="Lexend Deca Light"/>
            </a:endParaRPr>
          </a:p>
        </p:txBody>
      </p:sp>
      <p:grpSp>
        <p:nvGrpSpPr>
          <p:cNvPr id="4028" name="Google Shape;4028;p275"/>
          <p:cNvGrpSpPr/>
          <p:nvPr/>
        </p:nvGrpSpPr>
        <p:grpSpPr>
          <a:xfrm>
            <a:off x="631057" y="2257425"/>
            <a:ext cx="230860" cy="230824"/>
            <a:chOff x="3461391" y="1518516"/>
            <a:chExt cx="219470" cy="219457"/>
          </a:xfrm>
        </p:grpSpPr>
        <p:sp>
          <p:nvSpPr>
            <p:cNvPr id="4029" name="Google Shape;4029;p27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7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1" name="Google Shape;4031;p275"/>
          <p:cNvGrpSpPr/>
          <p:nvPr/>
        </p:nvGrpSpPr>
        <p:grpSpPr>
          <a:xfrm>
            <a:off x="632196" y="3889866"/>
            <a:ext cx="228608" cy="228608"/>
            <a:chOff x="4257004" y="1518516"/>
            <a:chExt cx="219457" cy="219457"/>
          </a:xfrm>
        </p:grpSpPr>
        <p:sp>
          <p:nvSpPr>
            <p:cNvPr id="4032" name="Google Shape;4032;p27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3" name="Google Shape;4033;p275"/>
            <p:cNvGrpSpPr/>
            <p:nvPr/>
          </p:nvGrpSpPr>
          <p:grpSpPr>
            <a:xfrm>
              <a:off x="4320202" y="1582322"/>
              <a:ext cx="92712" cy="92091"/>
              <a:chOff x="4320202" y="1582322"/>
              <a:chExt cx="92712" cy="92091"/>
            </a:xfrm>
          </p:grpSpPr>
          <p:sp>
            <p:nvSpPr>
              <p:cNvPr id="4034" name="Google Shape;4034;p27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7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36" name="Google Shape;4036;p275"/>
          <p:cNvGrpSpPr/>
          <p:nvPr/>
        </p:nvGrpSpPr>
        <p:grpSpPr>
          <a:xfrm>
            <a:off x="631069" y="3210762"/>
            <a:ext cx="230860" cy="230824"/>
            <a:chOff x="3461391" y="1518516"/>
            <a:chExt cx="219470" cy="219457"/>
          </a:xfrm>
        </p:grpSpPr>
        <p:sp>
          <p:nvSpPr>
            <p:cNvPr id="4037" name="Google Shape;4037;p27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27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9" name="Google Shape;4039;p275"/>
          <p:cNvGrpSpPr/>
          <p:nvPr/>
        </p:nvGrpSpPr>
        <p:grpSpPr>
          <a:xfrm>
            <a:off x="632196" y="2704341"/>
            <a:ext cx="228608" cy="228608"/>
            <a:chOff x="4257004" y="1518516"/>
            <a:chExt cx="219457" cy="219457"/>
          </a:xfrm>
        </p:grpSpPr>
        <p:sp>
          <p:nvSpPr>
            <p:cNvPr id="4040" name="Google Shape;4040;p27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1" name="Google Shape;4041;p275"/>
            <p:cNvGrpSpPr/>
            <p:nvPr/>
          </p:nvGrpSpPr>
          <p:grpSpPr>
            <a:xfrm>
              <a:off x="4320202" y="1582322"/>
              <a:ext cx="92712" cy="92091"/>
              <a:chOff x="4320202" y="1582322"/>
              <a:chExt cx="92712" cy="92091"/>
            </a:xfrm>
          </p:grpSpPr>
          <p:sp>
            <p:nvSpPr>
              <p:cNvPr id="4042" name="Google Shape;4042;p27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27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44" name="Google Shape;4044;p275"/>
          <p:cNvSpPr txBox="1"/>
          <p:nvPr/>
        </p:nvSpPr>
        <p:spPr>
          <a:xfrm>
            <a:off x="6127652" y="2135146"/>
            <a:ext cx="2521200" cy="24873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rgbClr val="CF4A22"/>
                </a:solidFill>
                <a:latin typeface="Lexend Deca Light"/>
                <a:ea typeface="Lexend Deca Light"/>
                <a:cs typeface="Lexend Deca Light"/>
                <a:sym typeface="Lexend Deca Light"/>
              </a:rPr>
              <a:t>This is incorrect. The same functionality is available across all of the MongoDB Drivers, however the syntax will differ as MongoDB Drivers are idiomatic to the specific programming language.</a:t>
            </a:r>
            <a:endParaRPr i="1" sz="16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48" name="Shape 4048"/>
        <p:cNvGrpSpPr/>
        <p:nvPr/>
      </p:nvGrpSpPr>
      <p:grpSpPr>
        <a:xfrm>
          <a:off x="0" y="0"/>
          <a:ext cx="0" cy="0"/>
          <a:chOff x="0" y="0"/>
          <a:chExt cx="0" cy="0"/>
        </a:xfrm>
      </p:grpSpPr>
      <p:sp>
        <p:nvSpPr>
          <p:cNvPr id="4049" name="Google Shape;4049;p276"/>
          <p:cNvSpPr txBox="1"/>
          <p:nvPr>
            <p:ph type="title"/>
          </p:nvPr>
        </p:nvSpPr>
        <p:spPr>
          <a:xfrm>
            <a:off x="381600" y="615750"/>
            <a:ext cx="39864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Continue Learning!</a:t>
            </a:r>
            <a:endParaRPr/>
          </a:p>
        </p:txBody>
      </p:sp>
      <p:sp>
        <p:nvSpPr>
          <p:cNvPr id="4050" name="Google Shape;4050;p276"/>
          <p:cNvSpPr txBox="1"/>
          <p:nvPr>
            <p:ph idx="2" type="title"/>
          </p:nvPr>
        </p:nvSpPr>
        <p:spPr>
          <a:xfrm>
            <a:off x="4770725" y="615750"/>
            <a:ext cx="39864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GitHub Student Developer Pack</a:t>
            </a:r>
            <a:endParaRPr/>
          </a:p>
        </p:txBody>
      </p:sp>
      <p:pic>
        <p:nvPicPr>
          <p:cNvPr id="4051" name="Google Shape;4051;p276"/>
          <p:cNvPicPr preferRelativeResize="0"/>
          <p:nvPr/>
        </p:nvPicPr>
        <p:blipFill>
          <a:blip r:embed="rId3">
            <a:alphaModFix/>
          </a:blip>
          <a:stretch>
            <a:fillRect/>
          </a:stretch>
        </p:blipFill>
        <p:spPr>
          <a:xfrm>
            <a:off x="5781362" y="1746562"/>
            <a:ext cx="1965125" cy="1965125"/>
          </a:xfrm>
          <a:prstGeom prst="rect">
            <a:avLst/>
          </a:prstGeom>
          <a:noFill/>
          <a:ln>
            <a:noFill/>
          </a:ln>
        </p:spPr>
      </p:pic>
      <p:sp>
        <p:nvSpPr>
          <p:cNvPr id="4052" name="Google Shape;4052;p276"/>
          <p:cNvSpPr txBox="1"/>
          <p:nvPr/>
        </p:nvSpPr>
        <p:spPr>
          <a:xfrm>
            <a:off x="637125" y="1931425"/>
            <a:ext cx="3039900" cy="4002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t/>
            </a:r>
            <a:endParaRPr>
              <a:solidFill>
                <a:schemeClr val="lt1"/>
              </a:solidFill>
              <a:latin typeface="Lexend Deca Light"/>
              <a:ea typeface="Lexend Deca Light"/>
              <a:cs typeface="Lexend Deca Light"/>
              <a:sym typeface="Lexend Deca Light"/>
            </a:endParaRPr>
          </a:p>
        </p:txBody>
      </p:sp>
      <p:sp>
        <p:nvSpPr>
          <p:cNvPr id="4053" name="Google Shape;4053;p276"/>
          <p:cNvSpPr txBox="1"/>
          <p:nvPr/>
        </p:nvSpPr>
        <p:spPr>
          <a:xfrm>
            <a:off x="5148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Sign up for the </a:t>
            </a:r>
            <a:r>
              <a:rPr lang="en" u="sng">
                <a:solidFill>
                  <a:schemeClr val="hlink"/>
                </a:solidFill>
                <a:latin typeface="Lexend Deca Light"/>
                <a:ea typeface="Lexend Deca Light"/>
                <a:cs typeface="Lexend Deca Light"/>
                <a:sym typeface="Lexend Deca Light"/>
                <a:hlinkClick r:id="rId4"/>
              </a:rPr>
              <a:t>MongoDB Student Pack</a:t>
            </a:r>
            <a:r>
              <a:rPr lang="en">
                <a:latin typeface="Lexend Deca Light"/>
                <a:ea typeface="Lexend Deca Light"/>
                <a:cs typeface="Lexend Deca Light"/>
                <a:sym typeface="Lexend Deca Light"/>
              </a:rPr>
              <a:t> to receive $50 in Atlas credits and free certification!</a:t>
            </a:r>
            <a:endParaRPr>
              <a:latin typeface="Lexend Deca Light"/>
              <a:ea typeface="Lexend Deca Light"/>
              <a:cs typeface="Lexend Deca Light"/>
              <a:sym typeface="Lexend Deca Light"/>
            </a:endParaRPr>
          </a:p>
        </p:txBody>
      </p:sp>
      <p:pic>
        <p:nvPicPr>
          <p:cNvPr id="4054" name="Google Shape;4054;p276"/>
          <p:cNvPicPr preferRelativeResize="0"/>
          <p:nvPr/>
        </p:nvPicPr>
        <p:blipFill>
          <a:blip r:embed="rId5">
            <a:alphaModFix/>
          </a:blip>
          <a:stretch>
            <a:fillRect/>
          </a:stretch>
        </p:blipFill>
        <p:spPr>
          <a:xfrm>
            <a:off x="1050725" y="1697650"/>
            <a:ext cx="2212700" cy="2212700"/>
          </a:xfrm>
          <a:prstGeom prst="rect">
            <a:avLst/>
          </a:prstGeom>
          <a:noFill/>
          <a:ln>
            <a:noFill/>
          </a:ln>
        </p:spPr>
      </p:pic>
      <p:sp>
        <p:nvSpPr>
          <p:cNvPr id="4055" name="Google Shape;4055;p276"/>
          <p:cNvSpPr txBox="1"/>
          <p:nvPr/>
        </p:nvSpPr>
        <p:spPr>
          <a:xfrm>
            <a:off x="429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MongoDB University</a:t>
            </a:r>
            <a:r>
              <a:rPr lang="en">
                <a:solidFill>
                  <a:schemeClr val="lt1"/>
                </a:solidFill>
                <a:latin typeface="Lexend Deca Light"/>
                <a:ea typeface="Lexend Deca Light"/>
                <a:cs typeface="Lexend Deca Light"/>
                <a:sym typeface="Lexend Deca Light"/>
              </a:rPr>
              <a:t> has free self-paced courses and labs ranging from beginner to advanced levels.</a:t>
            </a:r>
            <a:endParaRPr>
              <a:solidFill>
                <a:schemeClr val="lt1"/>
              </a:solidFill>
              <a:latin typeface="Lexend Deca Light"/>
              <a:ea typeface="Lexend Deca Light"/>
              <a:cs typeface="Lexend Deca Light"/>
              <a:sym typeface="Lexend Deca Light"/>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3" name="Shape 2523"/>
        <p:cNvGrpSpPr/>
        <p:nvPr/>
      </p:nvGrpSpPr>
      <p:grpSpPr>
        <a:xfrm>
          <a:off x="0" y="0"/>
          <a:ext cx="0" cy="0"/>
          <a:chOff x="0" y="0"/>
          <a:chExt cx="0" cy="0"/>
        </a:xfrm>
      </p:grpSpPr>
      <p:sp>
        <p:nvSpPr>
          <p:cNvPr id="2524" name="Google Shape;2524;p178"/>
          <p:cNvSpPr txBox="1"/>
          <p:nvPr>
            <p:ph idx="4294967295" type="subTitle"/>
          </p:nvPr>
        </p:nvSpPr>
        <p:spPr>
          <a:xfrm>
            <a:off x="439350" y="498520"/>
            <a:ext cx="8265300" cy="400200"/>
          </a:xfrm>
          <a:prstGeom prst="rect">
            <a:avLst/>
          </a:prstGeom>
        </p:spPr>
        <p:txBody>
          <a:bodyPr anchorCtr="0" anchor="t" bIns="91425" lIns="91425" spcFirstLastPara="1" rIns="91425" wrap="square" tIns="91425">
            <a:noAutofit/>
          </a:bodyPr>
          <a:lstStyle/>
          <a:p>
            <a:pPr indent="0" lvl="0" marL="0" rtl="0" algn="ctr">
              <a:lnSpc>
                <a:spcPct val="115000"/>
              </a:lnSpc>
              <a:spcBef>
                <a:spcPts val="500"/>
              </a:spcBef>
              <a:spcAft>
                <a:spcPts val="1200"/>
              </a:spcAft>
              <a:buNone/>
            </a:pPr>
            <a:r>
              <a:rPr lang="en" sz="2400">
                <a:latin typeface="Noto Serif JP"/>
                <a:ea typeface="Noto Serif JP"/>
                <a:cs typeface="Noto Serif JP"/>
                <a:sym typeface="Noto Serif JP"/>
              </a:rPr>
              <a:t>Aggregation Framework Stages</a:t>
            </a:r>
            <a:endParaRPr sz="2400">
              <a:latin typeface="Noto Serif JP"/>
              <a:ea typeface="Noto Serif JP"/>
              <a:cs typeface="Noto Serif JP"/>
              <a:sym typeface="Noto Serif JP"/>
            </a:endParaRPr>
          </a:p>
        </p:txBody>
      </p:sp>
      <p:graphicFrame>
        <p:nvGraphicFramePr>
          <p:cNvPr id="2525" name="Google Shape;2525;p178"/>
          <p:cNvGraphicFramePr/>
          <p:nvPr/>
        </p:nvGraphicFramePr>
        <p:xfrm>
          <a:off x="1502938" y="1295555"/>
          <a:ext cx="3000000" cy="3000000"/>
        </p:xfrm>
        <a:graphic>
          <a:graphicData uri="http://schemas.openxmlformats.org/drawingml/2006/table">
            <a:tbl>
              <a:tblPr>
                <a:noFill/>
                <a:tableStyleId>{8A57F674-6342-4862-A37E-1F0851FFE384}</a:tableStyleId>
              </a:tblPr>
              <a:tblGrid>
                <a:gridCol w="2792100"/>
                <a:gridCol w="3346000"/>
              </a:tblGrid>
              <a:tr h="441950">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Aggregation Stage</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MQL find() equivalent</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r>
              <a:tr h="487600">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$match</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$projection</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 projection)</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$sort</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find(&lt;query&gt;).sort(order)</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$limit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find(&lt;query&gt;).limit(num)</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$skip</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find(&lt;query&gt;).skip(num)</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$count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find(&lt;query&gt;).count()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bl>
          </a:graphicData>
        </a:graphic>
      </p:graphicFrame>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9" name="Shape 2529"/>
        <p:cNvGrpSpPr/>
        <p:nvPr/>
      </p:nvGrpSpPr>
      <p:grpSpPr>
        <a:xfrm>
          <a:off x="0" y="0"/>
          <a:ext cx="0" cy="0"/>
          <a:chOff x="0" y="0"/>
          <a:chExt cx="0" cy="0"/>
        </a:xfrm>
      </p:grpSpPr>
      <p:sp>
        <p:nvSpPr>
          <p:cNvPr id="2530" name="Google Shape;2530;p179"/>
          <p:cNvSpPr txBox="1"/>
          <p:nvPr>
            <p:ph idx="4294967295" type="subTitle"/>
          </p:nvPr>
        </p:nvSpPr>
        <p:spPr>
          <a:xfrm>
            <a:off x="439350" y="498520"/>
            <a:ext cx="8265300" cy="400200"/>
          </a:xfrm>
          <a:prstGeom prst="rect">
            <a:avLst/>
          </a:prstGeom>
        </p:spPr>
        <p:txBody>
          <a:bodyPr anchorCtr="0" anchor="t" bIns="91425" lIns="91425" spcFirstLastPara="1" rIns="91425" wrap="square" tIns="91425">
            <a:noAutofit/>
          </a:bodyPr>
          <a:lstStyle/>
          <a:p>
            <a:pPr indent="0" lvl="0" marL="0" rtl="0" algn="ctr">
              <a:lnSpc>
                <a:spcPct val="115000"/>
              </a:lnSpc>
              <a:spcBef>
                <a:spcPts val="500"/>
              </a:spcBef>
              <a:spcAft>
                <a:spcPts val="1200"/>
              </a:spcAft>
              <a:buNone/>
            </a:pPr>
            <a:r>
              <a:rPr lang="en" sz="2400">
                <a:latin typeface="Noto Serif JP"/>
                <a:ea typeface="Noto Serif JP"/>
                <a:cs typeface="Noto Serif JP"/>
                <a:sym typeface="Noto Serif JP"/>
              </a:rPr>
              <a:t>Aggregation Framework Stages</a:t>
            </a:r>
            <a:endParaRPr sz="2400">
              <a:latin typeface="Noto Serif JP"/>
              <a:ea typeface="Noto Serif JP"/>
              <a:cs typeface="Noto Serif JP"/>
              <a:sym typeface="Noto Serif JP"/>
            </a:endParaRPr>
          </a:p>
        </p:txBody>
      </p:sp>
      <p:graphicFrame>
        <p:nvGraphicFramePr>
          <p:cNvPr id="2531" name="Google Shape;2531;p179"/>
          <p:cNvGraphicFramePr/>
          <p:nvPr/>
        </p:nvGraphicFramePr>
        <p:xfrm>
          <a:off x="1502938" y="1295555"/>
          <a:ext cx="3000000" cy="3000000"/>
        </p:xfrm>
        <a:graphic>
          <a:graphicData uri="http://schemas.openxmlformats.org/drawingml/2006/table">
            <a:tbl>
              <a:tblPr>
                <a:noFill/>
                <a:tableStyleId>{8A57F674-6342-4862-A37E-1F0851FFE384}</a:tableStyleId>
              </a:tblPr>
              <a:tblGrid>
                <a:gridCol w="2792100"/>
                <a:gridCol w="3346000"/>
              </a:tblGrid>
              <a:tr h="441950">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Aggregation Stage</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MQL find() equivalent</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r>
              <a:tr h="487600">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$match</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$projection</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 projection)</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$sort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find(&lt;query&gt;).sort(order)</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$limit</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find(&lt;query&gt;).limit(num)</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$skip</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find(&lt;query&gt;).skip(num)</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$count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find(&lt;query&gt;).count()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bl>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5" name="Shape 2535"/>
        <p:cNvGrpSpPr/>
        <p:nvPr/>
      </p:nvGrpSpPr>
      <p:grpSpPr>
        <a:xfrm>
          <a:off x="0" y="0"/>
          <a:ext cx="0" cy="0"/>
          <a:chOff x="0" y="0"/>
          <a:chExt cx="0" cy="0"/>
        </a:xfrm>
      </p:grpSpPr>
      <p:sp>
        <p:nvSpPr>
          <p:cNvPr id="2536" name="Google Shape;2536;p180"/>
          <p:cNvSpPr txBox="1"/>
          <p:nvPr>
            <p:ph idx="4294967295" type="subTitle"/>
          </p:nvPr>
        </p:nvSpPr>
        <p:spPr>
          <a:xfrm>
            <a:off x="439350" y="498520"/>
            <a:ext cx="8265300" cy="400200"/>
          </a:xfrm>
          <a:prstGeom prst="rect">
            <a:avLst/>
          </a:prstGeom>
        </p:spPr>
        <p:txBody>
          <a:bodyPr anchorCtr="0" anchor="t" bIns="91425" lIns="91425" spcFirstLastPara="1" rIns="91425" wrap="square" tIns="91425">
            <a:noAutofit/>
          </a:bodyPr>
          <a:lstStyle/>
          <a:p>
            <a:pPr indent="0" lvl="0" marL="0" rtl="0" algn="ctr">
              <a:lnSpc>
                <a:spcPct val="115000"/>
              </a:lnSpc>
              <a:spcBef>
                <a:spcPts val="500"/>
              </a:spcBef>
              <a:spcAft>
                <a:spcPts val="1200"/>
              </a:spcAft>
              <a:buNone/>
            </a:pPr>
            <a:r>
              <a:rPr lang="en" sz="2400">
                <a:latin typeface="Noto Serif JP"/>
                <a:ea typeface="Noto Serif JP"/>
                <a:cs typeface="Noto Serif JP"/>
                <a:sym typeface="Noto Serif JP"/>
              </a:rPr>
              <a:t>Aggregation Framework Stages</a:t>
            </a:r>
            <a:endParaRPr sz="2400">
              <a:latin typeface="Noto Serif JP"/>
              <a:ea typeface="Noto Serif JP"/>
              <a:cs typeface="Noto Serif JP"/>
              <a:sym typeface="Noto Serif JP"/>
            </a:endParaRPr>
          </a:p>
        </p:txBody>
      </p:sp>
      <p:graphicFrame>
        <p:nvGraphicFramePr>
          <p:cNvPr id="2537" name="Google Shape;2537;p180"/>
          <p:cNvGraphicFramePr/>
          <p:nvPr/>
        </p:nvGraphicFramePr>
        <p:xfrm>
          <a:off x="1502938" y="1295555"/>
          <a:ext cx="3000000" cy="3000000"/>
        </p:xfrm>
        <a:graphic>
          <a:graphicData uri="http://schemas.openxmlformats.org/drawingml/2006/table">
            <a:tbl>
              <a:tblPr>
                <a:noFill/>
                <a:tableStyleId>{8A57F674-6342-4862-A37E-1F0851FFE384}</a:tableStyleId>
              </a:tblPr>
              <a:tblGrid>
                <a:gridCol w="2792100"/>
                <a:gridCol w="3346000"/>
              </a:tblGrid>
              <a:tr h="441950">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Aggregation Stage</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MQL find() equivalent</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r>
              <a:tr h="487600">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$match</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$projection</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 projection)</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$sort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find(&lt;query&gt;).sort(order)</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$limit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find(&lt;query&gt;).limit(num)</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$skip</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find(&lt;query&gt;).skip(num)</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$count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find(&lt;query&gt;).count()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1" name="Shape 2541"/>
        <p:cNvGrpSpPr/>
        <p:nvPr/>
      </p:nvGrpSpPr>
      <p:grpSpPr>
        <a:xfrm>
          <a:off x="0" y="0"/>
          <a:ext cx="0" cy="0"/>
          <a:chOff x="0" y="0"/>
          <a:chExt cx="0" cy="0"/>
        </a:xfrm>
      </p:grpSpPr>
      <p:sp>
        <p:nvSpPr>
          <p:cNvPr id="2542" name="Google Shape;2542;p181"/>
          <p:cNvSpPr txBox="1"/>
          <p:nvPr>
            <p:ph idx="4294967295" type="subTitle"/>
          </p:nvPr>
        </p:nvSpPr>
        <p:spPr>
          <a:xfrm>
            <a:off x="439350" y="498520"/>
            <a:ext cx="8265300" cy="400200"/>
          </a:xfrm>
          <a:prstGeom prst="rect">
            <a:avLst/>
          </a:prstGeom>
        </p:spPr>
        <p:txBody>
          <a:bodyPr anchorCtr="0" anchor="t" bIns="91425" lIns="91425" spcFirstLastPara="1" rIns="91425" wrap="square" tIns="91425">
            <a:noAutofit/>
          </a:bodyPr>
          <a:lstStyle/>
          <a:p>
            <a:pPr indent="0" lvl="0" marL="0" rtl="0" algn="ctr">
              <a:lnSpc>
                <a:spcPct val="115000"/>
              </a:lnSpc>
              <a:spcBef>
                <a:spcPts val="500"/>
              </a:spcBef>
              <a:spcAft>
                <a:spcPts val="1200"/>
              </a:spcAft>
              <a:buNone/>
            </a:pPr>
            <a:r>
              <a:rPr lang="en" sz="2400">
                <a:latin typeface="Noto Serif JP"/>
                <a:ea typeface="Noto Serif JP"/>
                <a:cs typeface="Noto Serif JP"/>
                <a:sym typeface="Noto Serif JP"/>
              </a:rPr>
              <a:t>Aggregation Framework Stages</a:t>
            </a:r>
            <a:endParaRPr sz="2400">
              <a:latin typeface="Noto Serif JP"/>
              <a:ea typeface="Noto Serif JP"/>
              <a:cs typeface="Noto Serif JP"/>
              <a:sym typeface="Noto Serif JP"/>
            </a:endParaRPr>
          </a:p>
        </p:txBody>
      </p:sp>
      <p:graphicFrame>
        <p:nvGraphicFramePr>
          <p:cNvPr id="2543" name="Google Shape;2543;p181"/>
          <p:cNvGraphicFramePr/>
          <p:nvPr/>
        </p:nvGraphicFramePr>
        <p:xfrm>
          <a:off x="1502938" y="1295555"/>
          <a:ext cx="3000000" cy="3000000"/>
        </p:xfrm>
        <a:graphic>
          <a:graphicData uri="http://schemas.openxmlformats.org/drawingml/2006/table">
            <a:tbl>
              <a:tblPr>
                <a:noFill/>
                <a:tableStyleId>{8A57F674-6342-4862-A37E-1F0851FFE384}</a:tableStyleId>
              </a:tblPr>
              <a:tblGrid>
                <a:gridCol w="2792100"/>
                <a:gridCol w="3346000"/>
              </a:tblGrid>
              <a:tr h="441950">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Aggregation Stage</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MQL find() equivalent</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r>
              <a:tr h="487600">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$match</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$projection</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 projection)</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$sort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find(&lt;query&gt;).sort(order)</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$limit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find(&lt;query&gt;).limit(num)</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$skip</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find(&lt;query&gt;).skip(num)</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$count</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find(&lt;query&gt;).count()</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7" name="Shape 2547"/>
        <p:cNvGrpSpPr/>
        <p:nvPr/>
      </p:nvGrpSpPr>
      <p:grpSpPr>
        <a:xfrm>
          <a:off x="0" y="0"/>
          <a:ext cx="0" cy="0"/>
          <a:chOff x="0" y="0"/>
          <a:chExt cx="0" cy="0"/>
        </a:xfrm>
      </p:grpSpPr>
      <p:sp>
        <p:nvSpPr>
          <p:cNvPr id="2548" name="Google Shape;2548;p182"/>
          <p:cNvSpPr txBox="1"/>
          <p:nvPr>
            <p:ph idx="4294967295" type="subTitle"/>
          </p:nvPr>
        </p:nvSpPr>
        <p:spPr>
          <a:xfrm>
            <a:off x="439350" y="498520"/>
            <a:ext cx="8265300" cy="400200"/>
          </a:xfrm>
          <a:prstGeom prst="rect">
            <a:avLst/>
          </a:prstGeom>
        </p:spPr>
        <p:txBody>
          <a:bodyPr anchorCtr="0" anchor="t" bIns="91425" lIns="91425" spcFirstLastPara="1" rIns="91425" wrap="square" tIns="91425">
            <a:noAutofit/>
          </a:bodyPr>
          <a:lstStyle/>
          <a:p>
            <a:pPr indent="0" lvl="0" marL="0" rtl="0" algn="ctr">
              <a:lnSpc>
                <a:spcPct val="115000"/>
              </a:lnSpc>
              <a:spcBef>
                <a:spcPts val="500"/>
              </a:spcBef>
              <a:spcAft>
                <a:spcPts val="1200"/>
              </a:spcAft>
              <a:buNone/>
            </a:pPr>
            <a:r>
              <a:rPr lang="en" sz="2400">
                <a:latin typeface="Noto Serif JP"/>
                <a:ea typeface="Noto Serif JP"/>
                <a:cs typeface="Noto Serif JP"/>
                <a:sym typeface="Noto Serif JP"/>
              </a:rPr>
              <a:t>Aggregation Framework Stages</a:t>
            </a:r>
            <a:endParaRPr sz="2400">
              <a:latin typeface="Noto Serif JP"/>
              <a:ea typeface="Noto Serif JP"/>
              <a:cs typeface="Noto Serif JP"/>
              <a:sym typeface="Noto Serif JP"/>
            </a:endParaRPr>
          </a:p>
        </p:txBody>
      </p:sp>
      <p:sp>
        <p:nvSpPr>
          <p:cNvPr id="2549" name="Google Shape;2549;p182"/>
          <p:cNvSpPr txBox="1"/>
          <p:nvPr>
            <p:ph idx="4294967295" type="subTitle"/>
          </p:nvPr>
        </p:nvSpPr>
        <p:spPr>
          <a:xfrm>
            <a:off x="1811550" y="1371600"/>
            <a:ext cx="2549100" cy="2965500"/>
          </a:xfrm>
          <a:prstGeom prst="rect">
            <a:avLst/>
          </a:prstGeom>
        </p:spPr>
        <p:txBody>
          <a:bodyPr anchorCtr="0" anchor="t" bIns="91425" lIns="91425" spcFirstLastPara="1" rIns="91425" wrap="square" tIns="91425">
            <a:normAutofit fontScale="77500" lnSpcReduction="20000"/>
          </a:bodyPr>
          <a:lstStyle/>
          <a:p>
            <a:pPr indent="0" lvl="0" marL="0" rtl="0" algn="l">
              <a:spcBef>
                <a:spcPts val="0"/>
              </a:spcBef>
              <a:spcAft>
                <a:spcPts val="0"/>
              </a:spcAft>
              <a:buNone/>
            </a:pPr>
            <a:r>
              <a:rPr lang="en" sz="2200"/>
              <a:t>$facet</a:t>
            </a:r>
            <a:endParaRPr sz="2200"/>
          </a:p>
          <a:p>
            <a:pPr indent="0" lvl="0" marL="0" rtl="0" algn="l">
              <a:spcBef>
                <a:spcPts val="2000"/>
              </a:spcBef>
              <a:spcAft>
                <a:spcPts val="0"/>
              </a:spcAft>
              <a:buNone/>
            </a:pPr>
            <a:r>
              <a:rPr lang="en" sz="2200"/>
              <a:t>$geoNear</a:t>
            </a:r>
            <a:endParaRPr sz="2200"/>
          </a:p>
          <a:p>
            <a:pPr indent="0" lvl="0" marL="0" rtl="0" algn="l">
              <a:spcBef>
                <a:spcPts val="2000"/>
              </a:spcBef>
              <a:spcAft>
                <a:spcPts val="0"/>
              </a:spcAft>
              <a:buNone/>
            </a:pPr>
            <a:r>
              <a:rPr lang="en" sz="2200"/>
              <a:t>$graphLookup</a:t>
            </a:r>
            <a:endParaRPr sz="2200"/>
          </a:p>
          <a:p>
            <a:pPr indent="0" lvl="0" marL="0" rtl="0" algn="l">
              <a:spcBef>
                <a:spcPts val="2000"/>
              </a:spcBef>
              <a:spcAft>
                <a:spcPts val="0"/>
              </a:spcAft>
              <a:buNone/>
            </a:pPr>
            <a:r>
              <a:rPr lang="en" sz="2200"/>
              <a:t>$lookup</a:t>
            </a:r>
            <a:endParaRPr sz="2200"/>
          </a:p>
          <a:p>
            <a:pPr indent="0" lvl="0" marL="0" rtl="0" algn="l">
              <a:spcBef>
                <a:spcPts val="2000"/>
              </a:spcBef>
              <a:spcAft>
                <a:spcPts val="0"/>
              </a:spcAft>
              <a:buNone/>
            </a:pPr>
            <a:r>
              <a:rPr lang="en" sz="2200"/>
              <a:t>$merge</a:t>
            </a:r>
            <a:endParaRPr sz="2200"/>
          </a:p>
          <a:p>
            <a:pPr indent="0" lvl="0" marL="0" rtl="0" algn="l">
              <a:spcBef>
                <a:spcPts val="2000"/>
              </a:spcBef>
              <a:spcAft>
                <a:spcPts val="2000"/>
              </a:spcAft>
              <a:buNone/>
            </a:pPr>
            <a:r>
              <a:t/>
            </a:r>
            <a:endParaRPr sz="2200"/>
          </a:p>
        </p:txBody>
      </p:sp>
      <p:sp>
        <p:nvSpPr>
          <p:cNvPr id="2550" name="Google Shape;2550;p182"/>
          <p:cNvSpPr txBox="1"/>
          <p:nvPr>
            <p:ph idx="4294967295" type="subTitle"/>
          </p:nvPr>
        </p:nvSpPr>
        <p:spPr>
          <a:xfrm>
            <a:off x="5829300" y="1404025"/>
            <a:ext cx="2143800" cy="2965500"/>
          </a:xfrm>
          <a:prstGeom prst="rect">
            <a:avLst/>
          </a:prstGeom>
        </p:spPr>
        <p:txBody>
          <a:bodyPr anchorCtr="0" anchor="t" bIns="91425" lIns="91425" spcFirstLastPara="1" rIns="91425" wrap="square" tIns="91425">
            <a:normAutofit fontScale="77500" lnSpcReduction="20000"/>
          </a:bodyPr>
          <a:lstStyle/>
          <a:p>
            <a:pPr indent="0" lvl="0" marL="0" rtl="0" algn="l">
              <a:spcBef>
                <a:spcPts val="0"/>
              </a:spcBef>
              <a:spcAft>
                <a:spcPts val="0"/>
              </a:spcAft>
              <a:buNone/>
            </a:pPr>
            <a:r>
              <a:rPr lang="en" sz="2200"/>
              <a:t>$group</a:t>
            </a:r>
            <a:endParaRPr sz="2200"/>
          </a:p>
          <a:p>
            <a:pPr indent="0" lvl="0" marL="0" rtl="0" algn="l">
              <a:spcBef>
                <a:spcPts val="2000"/>
              </a:spcBef>
              <a:spcAft>
                <a:spcPts val="0"/>
              </a:spcAft>
              <a:buNone/>
            </a:pPr>
            <a:r>
              <a:rPr lang="en" sz="2200"/>
              <a:t>$unionWith</a:t>
            </a:r>
            <a:endParaRPr sz="2200"/>
          </a:p>
          <a:p>
            <a:pPr indent="0" lvl="0" marL="0" rtl="0" algn="l">
              <a:spcBef>
                <a:spcPts val="2000"/>
              </a:spcBef>
              <a:spcAft>
                <a:spcPts val="0"/>
              </a:spcAft>
              <a:buNone/>
            </a:pPr>
            <a:r>
              <a:rPr lang="en" sz="2200"/>
              <a:t>$addFields</a:t>
            </a:r>
            <a:endParaRPr sz="2200"/>
          </a:p>
          <a:p>
            <a:pPr indent="0" lvl="0" marL="0" rtl="0" algn="l">
              <a:spcBef>
                <a:spcPts val="2000"/>
              </a:spcBef>
              <a:spcAft>
                <a:spcPts val="0"/>
              </a:spcAft>
              <a:buNone/>
            </a:pPr>
            <a:r>
              <a:rPr lang="en" sz="2200"/>
              <a:t>$unwind</a:t>
            </a:r>
            <a:endParaRPr sz="2200"/>
          </a:p>
          <a:p>
            <a:pPr indent="0" lvl="0" marL="0" rtl="0" algn="l">
              <a:spcBef>
                <a:spcPts val="2000"/>
              </a:spcBef>
              <a:spcAft>
                <a:spcPts val="0"/>
              </a:spcAft>
              <a:buNone/>
            </a:pPr>
            <a:r>
              <a:rPr lang="en" sz="2200"/>
              <a:t>and more ..</a:t>
            </a:r>
            <a:r>
              <a:rPr lang="en" sz="2200">
                <a:latin typeface="Lexend Deca"/>
                <a:ea typeface="Lexend Deca"/>
                <a:cs typeface="Lexend Deca"/>
                <a:sym typeface="Lexend Deca"/>
              </a:rPr>
              <a:t>.</a:t>
            </a:r>
            <a:endParaRPr sz="2200">
              <a:latin typeface="Lexend Deca"/>
              <a:ea typeface="Lexend Deca"/>
              <a:cs typeface="Lexend Deca"/>
              <a:sym typeface="Lexend Deca"/>
            </a:endParaRPr>
          </a:p>
          <a:p>
            <a:pPr indent="0" lvl="0" marL="0" rtl="0" algn="l">
              <a:spcBef>
                <a:spcPts val="2000"/>
              </a:spcBef>
              <a:spcAft>
                <a:spcPts val="2000"/>
              </a:spcAft>
              <a:buNone/>
            </a:pPr>
            <a:r>
              <a:t/>
            </a:r>
            <a:endParaRPr sz="2200"/>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4" name="Shape 2554"/>
        <p:cNvGrpSpPr/>
        <p:nvPr/>
      </p:nvGrpSpPr>
      <p:grpSpPr>
        <a:xfrm>
          <a:off x="0" y="0"/>
          <a:ext cx="0" cy="0"/>
          <a:chOff x="0" y="0"/>
          <a:chExt cx="0" cy="0"/>
        </a:xfrm>
      </p:grpSpPr>
      <p:sp>
        <p:nvSpPr>
          <p:cNvPr id="2555" name="Google Shape;2555;p183"/>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9" name="Shape 2559"/>
        <p:cNvGrpSpPr/>
        <p:nvPr/>
      </p:nvGrpSpPr>
      <p:grpSpPr>
        <a:xfrm>
          <a:off x="0" y="0"/>
          <a:ext cx="0" cy="0"/>
          <a:chOff x="0" y="0"/>
          <a:chExt cx="0" cy="0"/>
        </a:xfrm>
      </p:grpSpPr>
      <p:sp>
        <p:nvSpPr>
          <p:cNvPr id="2560" name="Google Shape;2560;p184"/>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2561" name="Google Shape;2561;p184"/>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900">
                <a:solidFill>
                  <a:srgbClr val="1A1A1A"/>
                </a:solidFill>
                <a:latin typeface="Lexend Deca Light"/>
                <a:ea typeface="Lexend Deca Light"/>
                <a:cs typeface="Lexend Deca Light"/>
                <a:sym typeface="Lexend Deca Light"/>
              </a:rPr>
              <a:t>W</a:t>
            </a:r>
            <a:r>
              <a:rPr lang="en" sz="1800">
                <a:solidFill>
                  <a:srgbClr val="1A1A1A"/>
                </a:solidFill>
                <a:latin typeface="Lexend Deca Light"/>
                <a:ea typeface="Lexend Deca Light"/>
                <a:cs typeface="Lexend Deca Light"/>
                <a:sym typeface="Lexend Deca Light"/>
              </a:rPr>
              <a:t>hich of the following are valid aggregation stages in the MongoDB Aggregation Framework?</a:t>
            </a:r>
            <a:r>
              <a:rPr lang="en" sz="1900">
                <a:solidFill>
                  <a:srgbClr val="1A1A1A"/>
                </a:solidFill>
                <a:latin typeface="Lexend Deca Light"/>
                <a:ea typeface="Lexend Deca Light"/>
                <a:cs typeface="Lexend Deca Light"/>
                <a:sym typeface="Lexend Deca Light"/>
              </a:rPr>
              <a:t> </a:t>
            </a:r>
            <a:r>
              <a:rPr lang="en" sz="2000">
                <a:solidFill>
                  <a:srgbClr val="1A1A1A"/>
                </a:solidFill>
                <a:latin typeface="Lexend Deca Light"/>
                <a:ea typeface="Lexend Deca Light"/>
                <a:cs typeface="Lexend Deca Light"/>
                <a:sym typeface="Lexend Deca Light"/>
              </a:rPr>
              <a:t>More than one answer choice can be correct.</a:t>
            </a:r>
            <a:endParaRPr sz="1800">
              <a:solidFill>
                <a:srgbClr val="1A1A1A"/>
              </a:solidFill>
              <a:latin typeface="Lexend Deca Light"/>
              <a:ea typeface="Lexend Deca Light"/>
              <a:cs typeface="Lexend Deca Light"/>
              <a:sym typeface="Lexend Deca Light"/>
            </a:endParaRPr>
          </a:p>
          <a:p>
            <a:pPr indent="-342900" lvl="0" marL="914400" rtl="0" algn="l">
              <a:lnSpc>
                <a:spcPct val="200000"/>
              </a:lnSpc>
              <a:spcBef>
                <a:spcPts val="150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$group</a:t>
            </a:r>
            <a:endParaRPr sz="1800">
              <a:solidFill>
                <a:srgbClr val="1A1A1A"/>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$removeFields</a:t>
            </a:r>
            <a:endParaRPr sz="1800">
              <a:solidFill>
                <a:srgbClr val="1A1A1A"/>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$find</a:t>
            </a:r>
            <a:endParaRPr sz="1800">
              <a:solidFill>
                <a:srgbClr val="1A1A1A"/>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$match</a:t>
            </a:r>
            <a:endParaRPr sz="1600">
              <a:solidFill>
                <a:srgbClr val="1A1A1A"/>
              </a:solidFill>
              <a:latin typeface="Lexend Deca Light"/>
              <a:ea typeface="Lexend Deca Light"/>
              <a:cs typeface="Lexend Deca Light"/>
              <a:sym typeface="Lexend Deca Light"/>
            </a:endParaRPr>
          </a:p>
        </p:txBody>
      </p:sp>
      <p:sp>
        <p:nvSpPr>
          <p:cNvPr id="2562" name="Google Shape;2562;p184"/>
          <p:cNvSpPr/>
          <p:nvPr/>
        </p:nvSpPr>
        <p:spPr>
          <a:xfrm>
            <a:off x="603257" y="25693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84"/>
          <p:cNvSpPr/>
          <p:nvPr/>
        </p:nvSpPr>
        <p:spPr>
          <a:xfrm>
            <a:off x="603257" y="31109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84"/>
          <p:cNvSpPr/>
          <p:nvPr/>
        </p:nvSpPr>
        <p:spPr>
          <a:xfrm>
            <a:off x="603257" y="36526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84"/>
          <p:cNvSpPr/>
          <p:nvPr/>
        </p:nvSpPr>
        <p:spPr>
          <a:xfrm>
            <a:off x="603257" y="42062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9" name="Shape 2569"/>
        <p:cNvGrpSpPr/>
        <p:nvPr/>
      </p:nvGrpSpPr>
      <p:grpSpPr>
        <a:xfrm>
          <a:off x="0" y="0"/>
          <a:ext cx="0" cy="0"/>
          <a:chOff x="0" y="0"/>
          <a:chExt cx="0" cy="0"/>
        </a:xfrm>
      </p:grpSpPr>
      <p:sp>
        <p:nvSpPr>
          <p:cNvPr id="2570" name="Google Shape;2570;p185"/>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2571" name="Google Shape;2571;p185"/>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900">
                <a:solidFill>
                  <a:srgbClr val="1A1A1A"/>
                </a:solidFill>
                <a:latin typeface="Lexend Deca Light"/>
                <a:ea typeface="Lexend Deca Light"/>
                <a:cs typeface="Lexend Deca Light"/>
                <a:sym typeface="Lexend Deca Light"/>
              </a:rPr>
              <a:t>W</a:t>
            </a:r>
            <a:r>
              <a:rPr lang="en" sz="1800">
                <a:solidFill>
                  <a:srgbClr val="1A1A1A"/>
                </a:solidFill>
                <a:latin typeface="Lexend Deca Light"/>
                <a:ea typeface="Lexend Deca Light"/>
                <a:cs typeface="Lexend Deca Light"/>
                <a:sym typeface="Lexend Deca Light"/>
              </a:rPr>
              <a:t>hich of the following are valid aggregation stages in the MongoDB Aggregation Framework?</a:t>
            </a:r>
            <a:r>
              <a:rPr lang="en" sz="1900">
                <a:solidFill>
                  <a:srgbClr val="1A1A1A"/>
                </a:solidFill>
                <a:latin typeface="Lexend Deca Light"/>
                <a:ea typeface="Lexend Deca Light"/>
                <a:cs typeface="Lexend Deca Light"/>
                <a:sym typeface="Lexend Deca Light"/>
              </a:rPr>
              <a:t> </a:t>
            </a:r>
            <a:r>
              <a:rPr lang="en" sz="2000">
                <a:solidFill>
                  <a:srgbClr val="1A1A1A"/>
                </a:solidFill>
                <a:latin typeface="Lexend Deca Light"/>
                <a:ea typeface="Lexend Deca Light"/>
                <a:cs typeface="Lexend Deca Light"/>
                <a:sym typeface="Lexend Deca Light"/>
              </a:rPr>
              <a:t>More than one answer choice can be correct.</a:t>
            </a:r>
            <a:endParaRPr sz="1800">
              <a:solidFill>
                <a:srgbClr val="1A1A1A"/>
              </a:solidFill>
              <a:latin typeface="Lexend Deca Light"/>
              <a:ea typeface="Lexend Deca Light"/>
              <a:cs typeface="Lexend Deca Light"/>
              <a:sym typeface="Lexend Deca Light"/>
            </a:endParaRPr>
          </a:p>
          <a:p>
            <a:pPr indent="-342900" lvl="0" marL="914400" rtl="0" algn="l">
              <a:lnSpc>
                <a:spcPct val="200000"/>
              </a:lnSpc>
              <a:spcBef>
                <a:spcPts val="150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$group</a:t>
            </a:r>
            <a:endParaRPr sz="1800">
              <a:solidFill>
                <a:srgbClr val="1A1A1A"/>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$removeFields</a:t>
            </a:r>
            <a:endParaRPr sz="1800">
              <a:solidFill>
                <a:srgbClr val="1A1A1A"/>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$find</a:t>
            </a:r>
            <a:endParaRPr sz="1800">
              <a:solidFill>
                <a:srgbClr val="1A1A1A"/>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$match</a:t>
            </a:r>
            <a:endParaRPr sz="1600">
              <a:solidFill>
                <a:srgbClr val="1A1A1A"/>
              </a:solidFill>
              <a:latin typeface="Lexend Deca Light"/>
              <a:ea typeface="Lexend Deca Light"/>
              <a:cs typeface="Lexend Deca Light"/>
              <a:sym typeface="Lexend Deca Light"/>
            </a:endParaRPr>
          </a:p>
        </p:txBody>
      </p:sp>
      <p:sp>
        <p:nvSpPr>
          <p:cNvPr id="2572" name="Google Shape;2572;p185"/>
          <p:cNvSpPr/>
          <p:nvPr/>
        </p:nvSpPr>
        <p:spPr>
          <a:xfrm>
            <a:off x="603257" y="25693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85"/>
          <p:cNvSpPr/>
          <p:nvPr/>
        </p:nvSpPr>
        <p:spPr>
          <a:xfrm>
            <a:off x="603257" y="31109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85"/>
          <p:cNvSpPr/>
          <p:nvPr/>
        </p:nvSpPr>
        <p:spPr>
          <a:xfrm>
            <a:off x="603257" y="36526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85"/>
          <p:cNvSpPr/>
          <p:nvPr/>
        </p:nvSpPr>
        <p:spPr>
          <a:xfrm>
            <a:off x="603257" y="42062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76" name="Google Shape;2576;p185"/>
          <p:cNvGrpSpPr/>
          <p:nvPr/>
        </p:nvGrpSpPr>
        <p:grpSpPr>
          <a:xfrm>
            <a:off x="603257" y="2569300"/>
            <a:ext cx="230860" cy="230824"/>
            <a:chOff x="3461391" y="1518516"/>
            <a:chExt cx="219470" cy="219457"/>
          </a:xfrm>
        </p:grpSpPr>
        <p:sp>
          <p:nvSpPr>
            <p:cNvPr id="2577" name="Google Shape;2577;p18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8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9" name="Google Shape;2579;p185"/>
          <p:cNvGrpSpPr/>
          <p:nvPr/>
        </p:nvGrpSpPr>
        <p:grpSpPr>
          <a:xfrm>
            <a:off x="604383" y="3112104"/>
            <a:ext cx="228608" cy="228608"/>
            <a:chOff x="4257004" y="1518516"/>
            <a:chExt cx="219457" cy="219457"/>
          </a:xfrm>
        </p:grpSpPr>
        <p:sp>
          <p:nvSpPr>
            <p:cNvPr id="2580" name="Google Shape;2580;p18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CF4A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1" name="Google Shape;2581;p185"/>
            <p:cNvGrpSpPr/>
            <p:nvPr/>
          </p:nvGrpSpPr>
          <p:grpSpPr>
            <a:xfrm>
              <a:off x="4320202" y="1582322"/>
              <a:ext cx="92712" cy="92091"/>
              <a:chOff x="4320202" y="1582322"/>
              <a:chExt cx="92712" cy="92091"/>
            </a:xfrm>
          </p:grpSpPr>
          <p:sp>
            <p:nvSpPr>
              <p:cNvPr id="2582" name="Google Shape;2582;p18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8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84" name="Google Shape;2584;p185"/>
          <p:cNvGrpSpPr/>
          <p:nvPr/>
        </p:nvGrpSpPr>
        <p:grpSpPr>
          <a:xfrm>
            <a:off x="604383" y="3659179"/>
            <a:ext cx="228608" cy="228608"/>
            <a:chOff x="4257004" y="1518516"/>
            <a:chExt cx="219457" cy="219457"/>
          </a:xfrm>
        </p:grpSpPr>
        <p:sp>
          <p:nvSpPr>
            <p:cNvPr id="2585" name="Google Shape;2585;p18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CF4A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6" name="Google Shape;2586;p185"/>
            <p:cNvGrpSpPr/>
            <p:nvPr/>
          </p:nvGrpSpPr>
          <p:grpSpPr>
            <a:xfrm>
              <a:off x="4320202" y="1582322"/>
              <a:ext cx="92712" cy="92091"/>
              <a:chOff x="4320202" y="1582322"/>
              <a:chExt cx="92712" cy="92091"/>
            </a:xfrm>
          </p:grpSpPr>
          <p:sp>
            <p:nvSpPr>
              <p:cNvPr id="2587" name="Google Shape;2587;p18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8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89" name="Google Shape;2589;p185"/>
          <p:cNvGrpSpPr/>
          <p:nvPr/>
        </p:nvGrpSpPr>
        <p:grpSpPr>
          <a:xfrm>
            <a:off x="603257" y="4205150"/>
            <a:ext cx="230860" cy="230824"/>
            <a:chOff x="3461391" y="1518516"/>
            <a:chExt cx="219470" cy="219457"/>
          </a:xfrm>
        </p:grpSpPr>
        <p:sp>
          <p:nvSpPr>
            <p:cNvPr id="2590" name="Google Shape;2590;p18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8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95" name="Shape 2595"/>
        <p:cNvGrpSpPr/>
        <p:nvPr/>
      </p:nvGrpSpPr>
      <p:grpSpPr>
        <a:xfrm>
          <a:off x="0" y="0"/>
          <a:ext cx="0" cy="0"/>
          <a:chOff x="0" y="0"/>
          <a:chExt cx="0" cy="0"/>
        </a:xfrm>
      </p:grpSpPr>
      <p:sp>
        <p:nvSpPr>
          <p:cNvPr id="2596" name="Google Shape;2596;p186"/>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2597" name="Google Shape;2597;p186"/>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900">
                <a:solidFill>
                  <a:srgbClr val="9E9E9E"/>
                </a:solidFill>
                <a:latin typeface="Lexend Deca Light"/>
                <a:ea typeface="Lexend Deca Light"/>
                <a:cs typeface="Lexend Deca Light"/>
                <a:sym typeface="Lexend Deca Light"/>
              </a:rPr>
              <a:t>W</a:t>
            </a:r>
            <a:r>
              <a:rPr lang="en" sz="1800">
                <a:solidFill>
                  <a:srgbClr val="9E9E9E"/>
                </a:solidFill>
                <a:latin typeface="Lexend Deca Light"/>
                <a:ea typeface="Lexend Deca Light"/>
                <a:cs typeface="Lexend Deca Light"/>
                <a:sym typeface="Lexend Deca Light"/>
              </a:rPr>
              <a:t>hich of the following are valid aggregation stages in the MongoDB Aggregation Framework?</a:t>
            </a:r>
            <a:r>
              <a:rPr lang="en" sz="1900">
                <a:solidFill>
                  <a:srgbClr val="9E9E9E"/>
                </a:solidFill>
                <a:latin typeface="Lexend Deca Light"/>
                <a:ea typeface="Lexend Deca Light"/>
                <a:cs typeface="Lexend Deca Light"/>
                <a:sym typeface="Lexend Deca Light"/>
              </a:rPr>
              <a:t> </a:t>
            </a:r>
            <a:r>
              <a:rPr lang="en" sz="2000">
                <a:solidFill>
                  <a:srgbClr val="9E9E9E"/>
                </a:solidFill>
                <a:latin typeface="Lexend Deca Light"/>
                <a:ea typeface="Lexend Deca Light"/>
                <a:cs typeface="Lexend Deca Light"/>
                <a:sym typeface="Lexend Deca Light"/>
              </a:rPr>
              <a:t>More than one answer choice can be correct.</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150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$group</a:t>
            </a:r>
            <a:endParaRPr sz="1800">
              <a:solidFill>
                <a:srgbClr val="1A1A1A"/>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$removeFields</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$find</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$match</a:t>
            </a:r>
            <a:endParaRPr sz="1600">
              <a:solidFill>
                <a:srgbClr val="9E9E9E"/>
              </a:solidFill>
              <a:latin typeface="Lexend Deca Light"/>
              <a:ea typeface="Lexend Deca Light"/>
              <a:cs typeface="Lexend Deca Light"/>
              <a:sym typeface="Lexend Deca Light"/>
            </a:endParaRPr>
          </a:p>
        </p:txBody>
      </p:sp>
      <p:sp>
        <p:nvSpPr>
          <p:cNvPr id="2598" name="Google Shape;2598;p186"/>
          <p:cNvSpPr/>
          <p:nvPr/>
        </p:nvSpPr>
        <p:spPr>
          <a:xfrm>
            <a:off x="603257" y="25693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86"/>
          <p:cNvSpPr/>
          <p:nvPr/>
        </p:nvSpPr>
        <p:spPr>
          <a:xfrm>
            <a:off x="603257" y="31109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86"/>
          <p:cNvSpPr/>
          <p:nvPr/>
        </p:nvSpPr>
        <p:spPr>
          <a:xfrm>
            <a:off x="603257" y="36526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86"/>
          <p:cNvSpPr/>
          <p:nvPr/>
        </p:nvSpPr>
        <p:spPr>
          <a:xfrm>
            <a:off x="603257" y="42062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2" name="Google Shape;2602;p186"/>
          <p:cNvGrpSpPr/>
          <p:nvPr/>
        </p:nvGrpSpPr>
        <p:grpSpPr>
          <a:xfrm>
            <a:off x="603257" y="2569300"/>
            <a:ext cx="230860" cy="230824"/>
            <a:chOff x="3461391" y="1518516"/>
            <a:chExt cx="219470" cy="219457"/>
          </a:xfrm>
        </p:grpSpPr>
        <p:sp>
          <p:nvSpPr>
            <p:cNvPr id="2603" name="Google Shape;2603;p18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8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5" name="Google Shape;2605;p186"/>
          <p:cNvGrpSpPr/>
          <p:nvPr/>
        </p:nvGrpSpPr>
        <p:grpSpPr>
          <a:xfrm>
            <a:off x="604383" y="3112104"/>
            <a:ext cx="228608" cy="228608"/>
            <a:chOff x="4257004" y="1518516"/>
            <a:chExt cx="219457" cy="219457"/>
          </a:xfrm>
        </p:grpSpPr>
        <p:sp>
          <p:nvSpPr>
            <p:cNvPr id="2606" name="Google Shape;2606;p18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CF4A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7" name="Google Shape;2607;p186"/>
            <p:cNvGrpSpPr/>
            <p:nvPr/>
          </p:nvGrpSpPr>
          <p:grpSpPr>
            <a:xfrm>
              <a:off x="4320202" y="1582322"/>
              <a:ext cx="92712" cy="92091"/>
              <a:chOff x="4320202" y="1582322"/>
              <a:chExt cx="92712" cy="92091"/>
            </a:xfrm>
          </p:grpSpPr>
          <p:sp>
            <p:nvSpPr>
              <p:cNvPr id="2608" name="Google Shape;2608;p18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8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10" name="Google Shape;2610;p186"/>
          <p:cNvGrpSpPr/>
          <p:nvPr/>
        </p:nvGrpSpPr>
        <p:grpSpPr>
          <a:xfrm>
            <a:off x="604383" y="3659179"/>
            <a:ext cx="228608" cy="228608"/>
            <a:chOff x="4257004" y="1518516"/>
            <a:chExt cx="219457" cy="219457"/>
          </a:xfrm>
        </p:grpSpPr>
        <p:sp>
          <p:nvSpPr>
            <p:cNvPr id="2611" name="Google Shape;2611;p18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CF4A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12" name="Google Shape;2612;p186"/>
            <p:cNvGrpSpPr/>
            <p:nvPr/>
          </p:nvGrpSpPr>
          <p:grpSpPr>
            <a:xfrm>
              <a:off x="4320202" y="1582322"/>
              <a:ext cx="92712" cy="92091"/>
              <a:chOff x="4320202" y="1582322"/>
              <a:chExt cx="92712" cy="92091"/>
            </a:xfrm>
          </p:grpSpPr>
          <p:sp>
            <p:nvSpPr>
              <p:cNvPr id="2613" name="Google Shape;2613;p18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8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15" name="Google Shape;2615;p186"/>
          <p:cNvGrpSpPr/>
          <p:nvPr/>
        </p:nvGrpSpPr>
        <p:grpSpPr>
          <a:xfrm>
            <a:off x="603257" y="4205150"/>
            <a:ext cx="230860" cy="230824"/>
            <a:chOff x="3461391" y="1518516"/>
            <a:chExt cx="219470" cy="219457"/>
          </a:xfrm>
        </p:grpSpPr>
        <p:sp>
          <p:nvSpPr>
            <p:cNvPr id="2616" name="Google Shape;2616;p18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8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8" name="Google Shape;2618;p186"/>
          <p:cNvSpPr txBox="1"/>
          <p:nvPr/>
        </p:nvSpPr>
        <p:spPr>
          <a:xfrm>
            <a:off x="5336100" y="2441125"/>
            <a:ext cx="3048600" cy="738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i="1" lang="en" sz="1800">
                <a:solidFill>
                  <a:srgbClr val="13AA52"/>
                </a:solidFill>
                <a:latin typeface="Lexend Deca Light"/>
                <a:ea typeface="Lexend Deca Light"/>
                <a:cs typeface="Lexend Deca Light"/>
                <a:sym typeface="Lexend Deca Light"/>
              </a:rPr>
              <a:t>This is correct. This is a valid aggregation stage.</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0" name="Shape 2440"/>
        <p:cNvGrpSpPr/>
        <p:nvPr/>
      </p:nvGrpSpPr>
      <p:grpSpPr>
        <a:xfrm>
          <a:off x="0" y="0"/>
          <a:ext cx="0" cy="0"/>
          <a:chOff x="0" y="0"/>
          <a:chExt cx="0" cy="0"/>
        </a:xfrm>
      </p:grpSpPr>
      <p:sp>
        <p:nvSpPr>
          <p:cNvPr id="2441" name="Google Shape;2441;p169"/>
          <p:cNvSpPr txBox="1"/>
          <p:nvPr>
            <p:ph type="title"/>
          </p:nvPr>
        </p:nvSpPr>
        <p:spPr>
          <a:xfrm>
            <a:off x="3922148" y="45918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Overview</a:t>
            </a:r>
            <a:endParaRPr/>
          </a:p>
        </p:txBody>
      </p:sp>
      <p:cxnSp>
        <p:nvCxnSpPr>
          <p:cNvPr id="2442" name="Google Shape;2442;p169"/>
          <p:cNvCxnSpPr/>
          <p:nvPr/>
        </p:nvCxnSpPr>
        <p:spPr>
          <a:xfrm>
            <a:off x="6193150" y="1316525"/>
            <a:ext cx="11400" cy="3594600"/>
          </a:xfrm>
          <a:prstGeom prst="straightConnector1">
            <a:avLst/>
          </a:prstGeom>
          <a:noFill/>
          <a:ln cap="flat" cmpd="sng" w="19050">
            <a:solidFill>
              <a:schemeClr val="lt2"/>
            </a:solidFill>
            <a:prstDash val="solid"/>
            <a:round/>
            <a:headEnd len="med" w="med" type="none"/>
            <a:tailEnd len="med" w="med" type="none"/>
          </a:ln>
        </p:spPr>
      </p:cxnSp>
      <p:sp>
        <p:nvSpPr>
          <p:cNvPr id="2443" name="Google Shape;2443;p169"/>
          <p:cNvSpPr/>
          <p:nvPr/>
        </p:nvSpPr>
        <p:spPr>
          <a:xfrm>
            <a:off x="650225" y="3302750"/>
            <a:ext cx="5338800" cy="10014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A whole lesson spread out across multiple lecture periods</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Handouts / asynchronous learning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Supplemental reading material - read on your own / not part of formal teaching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Complement to University courses </a:t>
            </a:r>
            <a:r>
              <a:rPr lang="en" sz="1200" u="sng">
                <a:solidFill>
                  <a:schemeClr val="lt2"/>
                </a:solidFill>
                <a:latin typeface="Lexend Deca Light"/>
                <a:ea typeface="Lexend Deca Light"/>
                <a:cs typeface="Lexend Deca Light"/>
                <a:sym typeface="Lexend Deca Light"/>
                <a:hlinkClick r:id="rId3">
                  <a:extLst>
                    <a:ext uri="{A12FA001-AC4F-418D-AE19-62706E023703}">
                      <ahyp:hlinkClr val="tx"/>
                    </a:ext>
                  </a:extLst>
                </a:hlinkClick>
              </a:rPr>
              <a:t>Introduction to MongoDB</a:t>
            </a:r>
            <a:r>
              <a:rPr lang="en"/>
              <a:t>, </a:t>
            </a:r>
            <a:r>
              <a:rPr lang="en" sz="1200" u="sng">
                <a:solidFill>
                  <a:schemeClr val="hlink"/>
                </a:solidFill>
                <a:latin typeface="Lexend Deca Light"/>
                <a:ea typeface="Lexend Deca Light"/>
                <a:cs typeface="Lexend Deca Light"/>
                <a:sym typeface="Lexend Deca Light"/>
                <a:hlinkClick r:id="rId4"/>
              </a:rPr>
              <a:t>MongoDB for SQL Professionals</a:t>
            </a:r>
            <a:r>
              <a:rPr lang="en" sz="1200">
                <a:latin typeface="Lexend Deca Light"/>
                <a:ea typeface="Lexend Deca Light"/>
                <a:cs typeface="Lexend Deca Light"/>
                <a:sym typeface="Lexend Deca Light"/>
              </a:rPr>
              <a:t>, and </a:t>
            </a:r>
            <a:r>
              <a:rPr lang="en" sz="1200" u="sng">
                <a:solidFill>
                  <a:schemeClr val="hlink"/>
                </a:solidFill>
                <a:latin typeface="Lexend Deca Light"/>
                <a:ea typeface="Lexend Deca Light"/>
                <a:cs typeface="Lexend Deca Light"/>
                <a:sym typeface="Lexend Deca Light"/>
                <a:hlinkClick r:id="rId5"/>
              </a:rPr>
              <a:t>MongoDB Aggregation</a:t>
            </a:r>
            <a:r>
              <a:rPr lang="en" sz="1200">
                <a:latin typeface="Lexend Deca Light"/>
                <a:ea typeface="Lexend Deca Light"/>
                <a:cs typeface="Lexend Deca Light"/>
                <a:sym typeface="Lexend Deca Light"/>
              </a:rPr>
              <a:t>.</a:t>
            </a:r>
            <a:endParaRPr sz="1200">
              <a:latin typeface="Lexend Deca Light"/>
              <a:ea typeface="Lexend Deca Light"/>
              <a:cs typeface="Lexend Deca Light"/>
              <a:sym typeface="Lexend Deca Light"/>
            </a:endParaRPr>
          </a:p>
        </p:txBody>
      </p:sp>
      <p:sp>
        <p:nvSpPr>
          <p:cNvPr id="2444" name="Google Shape;2444;p169"/>
          <p:cNvSpPr txBox="1"/>
          <p:nvPr/>
        </p:nvSpPr>
        <p:spPr>
          <a:xfrm>
            <a:off x="6924313" y="1316525"/>
            <a:ext cx="15156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At a Glance</a:t>
            </a:r>
            <a:endParaRPr sz="1200">
              <a:latin typeface="Lexend Deca Light"/>
              <a:ea typeface="Lexend Deca Light"/>
              <a:cs typeface="Lexend Deca Light"/>
              <a:sym typeface="Lexend Deca Light"/>
            </a:endParaRPr>
          </a:p>
        </p:txBody>
      </p:sp>
      <p:sp>
        <p:nvSpPr>
          <p:cNvPr id="2445" name="Google Shape;2445;p169"/>
          <p:cNvSpPr txBox="1"/>
          <p:nvPr/>
        </p:nvSpPr>
        <p:spPr>
          <a:xfrm>
            <a:off x="432283" y="2611163"/>
            <a:ext cx="2426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Suggested Uses</a:t>
            </a:r>
            <a:endParaRPr>
              <a:latin typeface="Lexend Deca"/>
              <a:ea typeface="Lexend Deca"/>
              <a:cs typeface="Lexend Deca"/>
              <a:sym typeface="Lexend Deca"/>
            </a:endParaRPr>
          </a:p>
        </p:txBody>
      </p:sp>
      <p:sp>
        <p:nvSpPr>
          <p:cNvPr id="2446" name="Google Shape;2446;p169"/>
          <p:cNvSpPr txBox="1"/>
          <p:nvPr/>
        </p:nvSpPr>
        <p:spPr>
          <a:xfrm>
            <a:off x="420300" y="764088"/>
            <a:ext cx="3188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Learning Objectives</a:t>
            </a:r>
            <a:endParaRPr>
              <a:latin typeface="Lexend Deca"/>
              <a:ea typeface="Lexend Deca"/>
              <a:cs typeface="Lexend Deca"/>
              <a:sym typeface="Lexend Deca"/>
            </a:endParaRPr>
          </a:p>
        </p:txBody>
      </p:sp>
      <p:sp>
        <p:nvSpPr>
          <p:cNvPr id="2447" name="Google Shape;2447;p169"/>
          <p:cNvSpPr txBox="1"/>
          <p:nvPr/>
        </p:nvSpPr>
        <p:spPr>
          <a:xfrm>
            <a:off x="7189775" y="1809400"/>
            <a:ext cx="1699200" cy="23472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Length: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90 minutes</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Level: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Intermediate</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Prerequisites: </a:t>
            </a:r>
            <a:r>
              <a:rPr lang="en" sz="1100" u="sng">
                <a:solidFill>
                  <a:schemeClr val="hlink"/>
                </a:solidFill>
                <a:latin typeface="Lexend Deca Light"/>
                <a:ea typeface="Lexend Deca Light"/>
                <a:cs typeface="Lexend Deca Light"/>
                <a:sym typeface="Lexend Deca Light"/>
                <a:hlinkClick r:id="rId6"/>
              </a:rPr>
              <a:t>MongoDB 101: Non-Relational for Beginners</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a:p>
        </p:txBody>
      </p:sp>
      <p:pic>
        <p:nvPicPr>
          <p:cNvPr id="2448" name="Google Shape;2448;p169"/>
          <p:cNvPicPr preferRelativeResize="0"/>
          <p:nvPr/>
        </p:nvPicPr>
        <p:blipFill>
          <a:blip r:embed="rId7">
            <a:alphaModFix/>
          </a:blip>
          <a:stretch>
            <a:fillRect/>
          </a:stretch>
        </p:blipFill>
        <p:spPr>
          <a:xfrm>
            <a:off x="6649938" y="2467750"/>
            <a:ext cx="400199" cy="400199"/>
          </a:xfrm>
          <a:prstGeom prst="rect">
            <a:avLst/>
          </a:prstGeom>
          <a:noFill/>
          <a:ln>
            <a:noFill/>
          </a:ln>
        </p:spPr>
      </p:pic>
      <p:pic>
        <p:nvPicPr>
          <p:cNvPr id="2449" name="Google Shape;2449;p169"/>
          <p:cNvPicPr preferRelativeResize="0"/>
          <p:nvPr/>
        </p:nvPicPr>
        <p:blipFill>
          <a:blip r:embed="rId8">
            <a:alphaModFix/>
          </a:blip>
          <a:stretch>
            <a:fillRect/>
          </a:stretch>
        </p:blipFill>
        <p:spPr>
          <a:xfrm>
            <a:off x="6552500" y="1835400"/>
            <a:ext cx="501250" cy="501250"/>
          </a:xfrm>
          <a:prstGeom prst="rect">
            <a:avLst/>
          </a:prstGeom>
          <a:noFill/>
          <a:ln>
            <a:noFill/>
          </a:ln>
        </p:spPr>
      </p:pic>
      <p:pic>
        <p:nvPicPr>
          <p:cNvPr id="2450" name="Google Shape;2450;p169"/>
          <p:cNvPicPr preferRelativeResize="0"/>
          <p:nvPr/>
        </p:nvPicPr>
        <p:blipFill>
          <a:blip r:embed="rId9">
            <a:alphaModFix/>
          </a:blip>
          <a:stretch>
            <a:fillRect/>
          </a:stretch>
        </p:blipFill>
        <p:spPr>
          <a:xfrm>
            <a:off x="6649950" y="2999050"/>
            <a:ext cx="464099" cy="464099"/>
          </a:xfrm>
          <a:prstGeom prst="rect">
            <a:avLst/>
          </a:prstGeom>
          <a:noFill/>
          <a:ln>
            <a:noFill/>
          </a:ln>
        </p:spPr>
      </p:pic>
      <p:sp>
        <p:nvSpPr>
          <p:cNvPr id="2451" name="Google Shape;2451;p169"/>
          <p:cNvSpPr txBox="1"/>
          <p:nvPr/>
        </p:nvSpPr>
        <p:spPr>
          <a:xfrm>
            <a:off x="650225" y="1101575"/>
            <a:ext cx="4998300" cy="1431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200">
                <a:latin typeface="Lexend Deca Light"/>
                <a:ea typeface="Lexend Deca Light"/>
                <a:cs typeface="Lexend Deca Light"/>
                <a:sym typeface="Lexend Deca Light"/>
              </a:rPr>
              <a:t>At the end of this lesson, learners will be able to: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Explain what the aggregation framework is and why MongoDB uses it.</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Identify the stages of the framework and their functionality.</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Describe the aggregation expressions and what they are used for. </a:t>
            </a:r>
            <a:endParaRPr sz="1200">
              <a:latin typeface="Lexend Deca Light"/>
              <a:ea typeface="Lexend Deca Light"/>
              <a:cs typeface="Lexend Deca Light"/>
              <a:sym typeface="Lexend Deca Light"/>
            </a:endParaRPr>
          </a:p>
        </p:txBody>
      </p:sp>
      <p:sp>
        <p:nvSpPr>
          <p:cNvPr id="2452" name="Google Shape;2452;p169"/>
          <p:cNvSpPr txBox="1"/>
          <p:nvPr/>
        </p:nvSpPr>
        <p:spPr>
          <a:xfrm>
            <a:off x="6327325" y="4125550"/>
            <a:ext cx="2709600" cy="7143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This work is licensed under the </a:t>
            </a:r>
            <a:r>
              <a:rPr lang="en" sz="800" u="sng">
                <a:solidFill>
                  <a:schemeClr val="dk1"/>
                </a:solidFill>
                <a:latin typeface="Lexend Deca Light"/>
                <a:ea typeface="Lexend Deca Light"/>
                <a:cs typeface="Lexend Deca Light"/>
                <a:sym typeface="Lexend Deca Light"/>
                <a:hlinkClick r:id="rId10">
                  <a:extLst>
                    <a:ext uri="{A12FA001-AC4F-418D-AE19-62706E023703}">
                      <ahyp:hlinkClr val="tx"/>
                    </a:ext>
                  </a:extLst>
                </a:hlinkClick>
              </a:rPr>
              <a:t>Creative Commons Attribution-NonCommercial-ShareAlike 3.0 Unported License</a:t>
            </a:r>
            <a:r>
              <a:rPr lang="en" sz="800">
                <a:solidFill>
                  <a:schemeClr val="dk1"/>
                </a:solidFill>
                <a:latin typeface="Lexend Deca Light"/>
                <a:ea typeface="Lexend Deca Light"/>
                <a:cs typeface="Lexend Deca Light"/>
                <a:sym typeface="Lexend Deca Light"/>
              </a:rPr>
              <a:t> </a:t>
            </a:r>
            <a:endParaRPr sz="800">
              <a:solidFill>
                <a:schemeClr val="dk1"/>
              </a:solidFill>
              <a:latin typeface="Lexend Deca Light"/>
              <a:ea typeface="Lexend Deca Light"/>
              <a:cs typeface="Lexend Deca Light"/>
              <a:sym typeface="Lexend Deca Light"/>
            </a:endParaRPr>
          </a:p>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(CC BY-NC-SA 3.0)</a:t>
            </a:r>
            <a:endParaRPr sz="800">
              <a:solidFill>
                <a:schemeClr val="dk1"/>
              </a:solidFill>
            </a:endParaRPr>
          </a:p>
        </p:txBody>
      </p:sp>
      <p:sp>
        <p:nvSpPr>
          <p:cNvPr id="2453" name="Google Shape;2453;p169"/>
          <p:cNvSpPr txBox="1"/>
          <p:nvPr/>
        </p:nvSpPr>
        <p:spPr>
          <a:xfrm>
            <a:off x="393725" y="4595525"/>
            <a:ext cx="55113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latin typeface="Lexend Deca Light"/>
                <a:ea typeface="Lexend Deca Light"/>
                <a:cs typeface="Lexend Deca Light"/>
                <a:sym typeface="Lexend Deca Light"/>
              </a:rPr>
              <a:t>This lesson is a part of the courses </a:t>
            </a:r>
            <a:r>
              <a:rPr lang="en" sz="1100" u="sng">
                <a:solidFill>
                  <a:schemeClr val="hlink"/>
                </a:solidFill>
                <a:latin typeface="Lexend Deca Light"/>
                <a:ea typeface="Lexend Deca Light"/>
                <a:cs typeface="Lexend Deca Light"/>
                <a:sym typeface="Lexend Deca Light"/>
                <a:hlinkClick r:id="rId11"/>
              </a:rPr>
              <a:t>MongoDB Aggregation Framework</a:t>
            </a:r>
            <a:r>
              <a:rPr lang="en" sz="1100">
                <a:latin typeface="Lexend Deca Light"/>
                <a:ea typeface="Lexend Deca Light"/>
                <a:cs typeface="Lexend Deca Light"/>
                <a:sym typeface="Lexend Deca Light"/>
              </a:rPr>
              <a:t> </a:t>
            </a:r>
            <a:r>
              <a:rPr lang="en" sz="1100">
                <a:latin typeface="Lexend Deca Light"/>
                <a:ea typeface="Lexend Deca Light"/>
                <a:cs typeface="Lexend Deca Light"/>
                <a:sym typeface="Lexend Deca Light"/>
              </a:rPr>
              <a:t>and </a:t>
            </a:r>
            <a:r>
              <a:rPr lang="en" sz="1100" u="sng">
                <a:solidFill>
                  <a:schemeClr val="lt2"/>
                </a:solidFill>
                <a:latin typeface="Lexend Deca Light"/>
                <a:ea typeface="Lexend Deca Light"/>
                <a:cs typeface="Lexend Deca Light"/>
                <a:sym typeface="Lexend Deca Light"/>
                <a:hlinkClick r:id="rId12">
                  <a:extLst>
                    <a:ext uri="{A12FA001-AC4F-418D-AE19-62706E023703}">
                      <ahyp:hlinkClr val="tx"/>
                    </a:ext>
                  </a:extLst>
                </a:hlinkClick>
              </a:rPr>
              <a:t>Introduction to Modern Databases with MongoDB</a:t>
            </a:r>
            <a:r>
              <a:rPr lang="en" sz="1100">
                <a:latin typeface="Lexend Deca Light"/>
                <a:ea typeface="Lexend Deca Light"/>
                <a:cs typeface="Lexend Deca Light"/>
                <a:sym typeface="Lexend Deca Light"/>
              </a:rPr>
              <a:t>. </a:t>
            </a:r>
            <a:endParaRPr sz="900">
              <a:latin typeface="Lexend Deca Light"/>
              <a:ea typeface="Lexend Deca Light"/>
              <a:cs typeface="Lexend Deca Light"/>
              <a:sym typeface="Lexend Deca 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2" name="Shape 2622"/>
        <p:cNvGrpSpPr/>
        <p:nvPr/>
      </p:nvGrpSpPr>
      <p:grpSpPr>
        <a:xfrm>
          <a:off x="0" y="0"/>
          <a:ext cx="0" cy="0"/>
          <a:chOff x="0" y="0"/>
          <a:chExt cx="0" cy="0"/>
        </a:xfrm>
      </p:grpSpPr>
      <p:sp>
        <p:nvSpPr>
          <p:cNvPr id="2623" name="Google Shape;2623;p187"/>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2624" name="Google Shape;2624;p187"/>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900">
                <a:solidFill>
                  <a:srgbClr val="9E9E9E"/>
                </a:solidFill>
                <a:latin typeface="Lexend Deca Light"/>
                <a:ea typeface="Lexend Deca Light"/>
                <a:cs typeface="Lexend Deca Light"/>
                <a:sym typeface="Lexend Deca Light"/>
              </a:rPr>
              <a:t>W</a:t>
            </a:r>
            <a:r>
              <a:rPr lang="en" sz="1800">
                <a:solidFill>
                  <a:srgbClr val="9E9E9E"/>
                </a:solidFill>
                <a:latin typeface="Lexend Deca Light"/>
                <a:ea typeface="Lexend Deca Light"/>
                <a:cs typeface="Lexend Deca Light"/>
                <a:sym typeface="Lexend Deca Light"/>
              </a:rPr>
              <a:t>hich of the following are valid aggregation stages in the MongoDB Aggregation Framework?</a:t>
            </a:r>
            <a:r>
              <a:rPr lang="en" sz="1900">
                <a:solidFill>
                  <a:srgbClr val="9E9E9E"/>
                </a:solidFill>
                <a:latin typeface="Lexend Deca Light"/>
                <a:ea typeface="Lexend Deca Light"/>
                <a:cs typeface="Lexend Deca Light"/>
                <a:sym typeface="Lexend Deca Light"/>
              </a:rPr>
              <a:t> </a:t>
            </a:r>
            <a:r>
              <a:rPr lang="en" sz="2000">
                <a:solidFill>
                  <a:srgbClr val="9E9E9E"/>
                </a:solidFill>
                <a:latin typeface="Lexend Deca Light"/>
                <a:ea typeface="Lexend Deca Light"/>
                <a:cs typeface="Lexend Deca Light"/>
                <a:sym typeface="Lexend Deca Light"/>
              </a:rPr>
              <a:t>More than one answer choice can be correct.</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150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$group</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$removeFields</a:t>
            </a:r>
            <a:endParaRPr sz="1800">
              <a:solidFill>
                <a:srgbClr val="1A1A1A"/>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$find</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$match</a:t>
            </a:r>
            <a:endParaRPr sz="1600">
              <a:solidFill>
                <a:srgbClr val="9E9E9E"/>
              </a:solidFill>
              <a:latin typeface="Lexend Deca Light"/>
              <a:ea typeface="Lexend Deca Light"/>
              <a:cs typeface="Lexend Deca Light"/>
              <a:sym typeface="Lexend Deca Light"/>
            </a:endParaRPr>
          </a:p>
        </p:txBody>
      </p:sp>
      <p:sp>
        <p:nvSpPr>
          <p:cNvPr id="2625" name="Google Shape;2625;p187"/>
          <p:cNvSpPr/>
          <p:nvPr/>
        </p:nvSpPr>
        <p:spPr>
          <a:xfrm>
            <a:off x="603257" y="25693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87"/>
          <p:cNvSpPr/>
          <p:nvPr/>
        </p:nvSpPr>
        <p:spPr>
          <a:xfrm>
            <a:off x="603257" y="31109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87"/>
          <p:cNvSpPr/>
          <p:nvPr/>
        </p:nvSpPr>
        <p:spPr>
          <a:xfrm>
            <a:off x="603257" y="36526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87"/>
          <p:cNvSpPr/>
          <p:nvPr/>
        </p:nvSpPr>
        <p:spPr>
          <a:xfrm>
            <a:off x="603257" y="42062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9" name="Google Shape;2629;p187"/>
          <p:cNvGrpSpPr/>
          <p:nvPr/>
        </p:nvGrpSpPr>
        <p:grpSpPr>
          <a:xfrm>
            <a:off x="603257" y="2569300"/>
            <a:ext cx="230860" cy="230824"/>
            <a:chOff x="3461391" y="1518516"/>
            <a:chExt cx="219470" cy="219457"/>
          </a:xfrm>
        </p:grpSpPr>
        <p:sp>
          <p:nvSpPr>
            <p:cNvPr id="2630" name="Google Shape;2630;p18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8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2" name="Google Shape;2632;p187"/>
          <p:cNvGrpSpPr/>
          <p:nvPr/>
        </p:nvGrpSpPr>
        <p:grpSpPr>
          <a:xfrm>
            <a:off x="604383" y="3112104"/>
            <a:ext cx="228608" cy="228608"/>
            <a:chOff x="4257004" y="1518516"/>
            <a:chExt cx="219457" cy="219457"/>
          </a:xfrm>
        </p:grpSpPr>
        <p:sp>
          <p:nvSpPr>
            <p:cNvPr id="2633" name="Google Shape;2633;p18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CF4A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4" name="Google Shape;2634;p187"/>
            <p:cNvGrpSpPr/>
            <p:nvPr/>
          </p:nvGrpSpPr>
          <p:grpSpPr>
            <a:xfrm>
              <a:off x="4320202" y="1582322"/>
              <a:ext cx="92712" cy="92091"/>
              <a:chOff x="4320202" y="1582322"/>
              <a:chExt cx="92712" cy="92091"/>
            </a:xfrm>
          </p:grpSpPr>
          <p:sp>
            <p:nvSpPr>
              <p:cNvPr id="2635" name="Google Shape;2635;p18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8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37" name="Google Shape;2637;p187"/>
          <p:cNvGrpSpPr/>
          <p:nvPr/>
        </p:nvGrpSpPr>
        <p:grpSpPr>
          <a:xfrm>
            <a:off x="604383" y="3659179"/>
            <a:ext cx="228608" cy="228608"/>
            <a:chOff x="4257004" y="1518516"/>
            <a:chExt cx="219457" cy="219457"/>
          </a:xfrm>
        </p:grpSpPr>
        <p:sp>
          <p:nvSpPr>
            <p:cNvPr id="2638" name="Google Shape;2638;p18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CF4A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9" name="Google Shape;2639;p187"/>
            <p:cNvGrpSpPr/>
            <p:nvPr/>
          </p:nvGrpSpPr>
          <p:grpSpPr>
            <a:xfrm>
              <a:off x="4320202" y="1582322"/>
              <a:ext cx="92712" cy="92091"/>
              <a:chOff x="4320202" y="1582322"/>
              <a:chExt cx="92712" cy="92091"/>
            </a:xfrm>
          </p:grpSpPr>
          <p:sp>
            <p:nvSpPr>
              <p:cNvPr id="2640" name="Google Shape;2640;p18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8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42" name="Google Shape;2642;p187"/>
          <p:cNvGrpSpPr/>
          <p:nvPr/>
        </p:nvGrpSpPr>
        <p:grpSpPr>
          <a:xfrm>
            <a:off x="603257" y="4205150"/>
            <a:ext cx="230860" cy="230824"/>
            <a:chOff x="3461391" y="1518516"/>
            <a:chExt cx="219470" cy="219457"/>
          </a:xfrm>
        </p:grpSpPr>
        <p:sp>
          <p:nvSpPr>
            <p:cNvPr id="2643" name="Google Shape;2643;p18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8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5" name="Google Shape;2645;p187"/>
          <p:cNvSpPr txBox="1"/>
          <p:nvPr/>
        </p:nvSpPr>
        <p:spPr>
          <a:xfrm>
            <a:off x="5067700" y="2385960"/>
            <a:ext cx="3151800" cy="1680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is incorrect. This is not a valid aggregation stage, the $project stage would provide this type of functionality if required.</a:t>
            </a:r>
            <a:endParaRPr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9" name="Shape 2649"/>
        <p:cNvGrpSpPr/>
        <p:nvPr/>
      </p:nvGrpSpPr>
      <p:grpSpPr>
        <a:xfrm>
          <a:off x="0" y="0"/>
          <a:ext cx="0" cy="0"/>
          <a:chOff x="0" y="0"/>
          <a:chExt cx="0" cy="0"/>
        </a:xfrm>
      </p:grpSpPr>
      <p:sp>
        <p:nvSpPr>
          <p:cNvPr id="2650" name="Google Shape;2650;p188"/>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2651" name="Google Shape;2651;p188"/>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900">
                <a:solidFill>
                  <a:srgbClr val="9E9E9E"/>
                </a:solidFill>
                <a:latin typeface="Lexend Deca Light"/>
                <a:ea typeface="Lexend Deca Light"/>
                <a:cs typeface="Lexend Deca Light"/>
                <a:sym typeface="Lexend Deca Light"/>
              </a:rPr>
              <a:t>W</a:t>
            </a:r>
            <a:r>
              <a:rPr lang="en" sz="1800">
                <a:solidFill>
                  <a:srgbClr val="9E9E9E"/>
                </a:solidFill>
                <a:latin typeface="Lexend Deca Light"/>
                <a:ea typeface="Lexend Deca Light"/>
                <a:cs typeface="Lexend Deca Light"/>
                <a:sym typeface="Lexend Deca Light"/>
              </a:rPr>
              <a:t>hich of the following are valid aggregation stages in the MongoDB Aggregation Framework?</a:t>
            </a:r>
            <a:r>
              <a:rPr lang="en" sz="1900">
                <a:solidFill>
                  <a:srgbClr val="9E9E9E"/>
                </a:solidFill>
                <a:latin typeface="Lexend Deca Light"/>
                <a:ea typeface="Lexend Deca Light"/>
                <a:cs typeface="Lexend Deca Light"/>
                <a:sym typeface="Lexend Deca Light"/>
              </a:rPr>
              <a:t> </a:t>
            </a:r>
            <a:r>
              <a:rPr lang="en" sz="2000">
                <a:solidFill>
                  <a:srgbClr val="9E9E9E"/>
                </a:solidFill>
                <a:latin typeface="Lexend Deca Light"/>
                <a:ea typeface="Lexend Deca Light"/>
                <a:cs typeface="Lexend Deca Light"/>
                <a:sym typeface="Lexend Deca Light"/>
              </a:rPr>
              <a:t>More than one answer choice can be correct.</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150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$group</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$removeFields</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$find</a:t>
            </a:r>
            <a:endParaRPr sz="1800">
              <a:solidFill>
                <a:srgbClr val="1A1A1A"/>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$match</a:t>
            </a:r>
            <a:endParaRPr sz="1600">
              <a:solidFill>
                <a:srgbClr val="9E9E9E"/>
              </a:solidFill>
              <a:latin typeface="Lexend Deca Light"/>
              <a:ea typeface="Lexend Deca Light"/>
              <a:cs typeface="Lexend Deca Light"/>
              <a:sym typeface="Lexend Deca Light"/>
            </a:endParaRPr>
          </a:p>
        </p:txBody>
      </p:sp>
      <p:sp>
        <p:nvSpPr>
          <p:cNvPr id="2652" name="Google Shape;2652;p188"/>
          <p:cNvSpPr/>
          <p:nvPr/>
        </p:nvSpPr>
        <p:spPr>
          <a:xfrm>
            <a:off x="603257" y="25693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88"/>
          <p:cNvSpPr/>
          <p:nvPr/>
        </p:nvSpPr>
        <p:spPr>
          <a:xfrm>
            <a:off x="603257" y="31109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88"/>
          <p:cNvSpPr/>
          <p:nvPr/>
        </p:nvSpPr>
        <p:spPr>
          <a:xfrm>
            <a:off x="603257" y="36526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88"/>
          <p:cNvSpPr/>
          <p:nvPr/>
        </p:nvSpPr>
        <p:spPr>
          <a:xfrm>
            <a:off x="603257" y="42062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6" name="Google Shape;2656;p188"/>
          <p:cNvGrpSpPr/>
          <p:nvPr/>
        </p:nvGrpSpPr>
        <p:grpSpPr>
          <a:xfrm>
            <a:off x="603257" y="2569300"/>
            <a:ext cx="230860" cy="230824"/>
            <a:chOff x="3461391" y="1518516"/>
            <a:chExt cx="219470" cy="219457"/>
          </a:xfrm>
        </p:grpSpPr>
        <p:sp>
          <p:nvSpPr>
            <p:cNvPr id="2657" name="Google Shape;2657;p18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8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9" name="Google Shape;2659;p188"/>
          <p:cNvGrpSpPr/>
          <p:nvPr/>
        </p:nvGrpSpPr>
        <p:grpSpPr>
          <a:xfrm>
            <a:off x="604383" y="3112104"/>
            <a:ext cx="228608" cy="228608"/>
            <a:chOff x="4257004" y="1518516"/>
            <a:chExt cx="219457" cy="219457"/>
          </a:xfrm>
        </p:grpSpPr>
        <p:sp>
          <p:nvSpPr>
            <p:cNvPr id="2660" name="Google Shape;2660;p18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CF4A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1" name="Google Shape;2661;p188"/>
            <p:cNvGrpSpPr/>
            <p:nvPr/>
          </p:nvGrpSpPr>
          <p:grpSpPr>
            <a:xfrm>
              <a:off x="4320202" y="1582322"/>
              <a:ext cx="92712" cy="92091"/>
              <a:chOff x="4320202" y="1582322"/>
              <a:chExt cx="92712" cy="92091"/>
            </a:xfrm>
          </p:grpSpPr>
          <p:sp>
            <p:nvSpPr>
              <p:cNvPr id="2662" name="Google Shape;2662;p18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8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64" name="Google Shape;2664;p188"/>
          <p:cNvGrpSpPr/>
          <p:nvPr/>
        </p:nvGrpSpPr>
        <p:grpSpPr>
          <a:xfrm>
            <a:off x="604383" y="3659179"/>
            <a:ext cx="228608" cy="228608"/>
            <a:chOff x="4257004" y="1518516"/>
            <a:chExt cx="219457" cy="219457"/>
          </a:xfrm>
        </p:grpSpPr>
        <p:sp>
          <p:nvSpPr>
            <p:cNvPr id="2665" name="Google Shape;2665;p18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CF4A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6" name="Google Shape;2666;p188"/>
            <p:cNvGrpSpPr/>
            <p:nvPr/>
          </p:nvGrpSpPr>
          <p:grpSpPr>
            <a:xfrm>
              <a:off x="4320202" y="1582322"/>
              <a:ext cx="92712" cy="92091"/>
              <a:chOff x="4320202" y="1582322"/>
              <a:chExt cx="92712" cy="92091"/>
            </a:xfrm>
          </p:grpSpPr>
          <p:sp>
            <p:nvSpPr>
              <p:cNvPr id="2667" name="Google Shape;2667;p18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8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69" name="Google Shape;2669;p188"/>
          <p:cNvGrpSpPr/>
          <p:nvPr/>
        </p:nvGrpSpPr>
        <p:grpSpPr>
          <a:xfrm>
            <a:off x="603257" y="4205150"/>
            <a:ext cx="230860" cy="230824"/>
            <a:chOff x="3461391" y="1518516"/>
            <a:chExt cx="219470" cy="219457"/>
          </a:xfrm>
        </p:grpSpPr>
        <p:sp>
          <p:nvSpPr>
            <p:cNvPr id="2670" name="Google Shape;2670;p18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8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2" name="Google Shape;2672;p188"/>
          <p:cNvSpPr txBox="1"/>
          <p:nvPr/>
        </p:nvSpPr>
        <p:spPr>
          <a:xfrm>
            <a:off x="5107950" y="2385960"/>
            <a:ext cx="3151800" cy="1680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800">
                <a:solidFill>
                  <a:srgbClr val="CF4A22"/>
                </a:solidFill>
                <a:latin typeface="Lexend Deca Light"/>
                <a:ea typeface="Lexend Deca Light"/>
                <a:cs typeface="Lexend Deca Light"/>
                <a:sym typeface="Lexend Deca Light"/>
              </a:rPr>
              <a:t>This is incorrect. There is no $find stage in the Aggregation Framework, the closest equivalent stage is $match.</a:t>
            </a:r>
            <a:endParaRPr i="1" sz="18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6" name="Shape 2676"/>
        <p:cNvGrpSpPr/>
        <p:nvPr/>
      </p:nvGrpSpPr>
      <p:grpSpPr>
        <a:xfrm>
          <a:off x="0" y="0"/>
          <a:ext cx="0" cy="0"/>
          <a:chOff x="0" y="0"/>
          <a:chExt cx="0" cy="0"/>
        </a:xfrm>
      </p:grpSpPr>
      <p:sp>
        <p:nvSpPr>
          <p:cNvPr id="2677" name="Google Shape;2677;p189"/>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2678" name="Google Shape;2678;p189"/>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900">
                <a:solidFill>
                  <a:srgbClr val="9E9E9E"/>
                </a:solidFill>
                <a:latin typeface="Lexend Deca Light"/>
                <a:ea typeface="Lexend Deca Light"/>
                <a:cs typeface="Lexend Deca Light"/>
                <a:sym typeface="Lexend Deca Light"/>
              </a:rPr>
              <a:t>W</a:t>
            </a:r>
            <a:r>
              <a:rPr lang="en" sz="1800">
                <a:solidFill>
                  <a:srgbClr val="9E9E9E"/>
                </a:solidFill>
                <a:latin typeface="Lexend Deca Light"/>
                <a:ea typeface="Lexend Deca Light"/>
                <a:cs typeface="Lexend Deca Light"/>
                <a:sym typeface="Lexend Deca Light"/>
              </a:rPr>
              <a:t>hich of the following are valid aggregation stages in the MongoDB Aggregation Framework?</a:t>
            </a:r>
            <a:r>
              <a:rPr lang="en" sz="1900">
                <a:solidFill>
                  <a:srgbClr val="9E9E9E"/>
                </a:solidFill>
                <a:latin typeface="Lexend Deca Light"/>
                <a:ea typeface="Lexend Deca Light"/>
                <a:cs typeface="Lexend Deca Light"/>
                <a:sym typeface="Lexend Deca Light"/>
              </a:rPr>
              <a:t> </a:t>
            </a:r>
            <a:r>
              <a:rPr lang="en" sz="2000">
                <a:solidFill>
                  <a:srgbClr val="9E9E9E"/>
                </a:solidFill>
                <a:latin typeface="Lexend Deca Light"/>
                <a:ea typeface="Lexend Deca Light"/>
                <a:cs typeface="Lexend Deca Light"/>
                <a:sym typeface="Lexend Deca Light"/>
              </a:rPr>
              <a:t>More than one answer choice can be correct.</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150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$group</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$removeFields</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$find</a:t>
            </a:r>
            <a:endParaRPr sz="1800">
              <a:solidFill>
                <a:srgbClr val="9E9E9E"/>
              </a:solidFill>
              <a:latin typeface="Lexend Deca Light"/>
              <a:ea typeface="Lexend Deca Light"/>
              <a:cs typeface="Lexend Deca Light"/>
              <a:sym typeface="Lexend Deca Light"/>
            </a:endParaRPr>
          </a:p>
          <a:p>
            <a:pPr indent="-342900" lvl="0" marL="914400" rtl="0" algn="l">
              <a:lnSpc>
                <a:spcPct val="20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$match</a:t>
            </a:r>
            <a:endParaRPr sz="1600">
              <a:solidFill>
                <a:srgbClr val="1A1A1A"/>
              </a:solidFill>
              <a:latin typeface="Lexend Deca Light"/>
              <a:ea typeface="Lexend Deca Light"/>
              <a:cs typeface="Lexend Deca Light"/>
              <a:sym typeface="Lexend Deca Light"/>
            </a:endParaRPr>
          </a:p>
        </p:txBody>
      </p:sp>
      <p:sp>
        <p:nvSpPr>
          <p:cNvPr id="2679" name="Google Shape;2679;p189"/>
          <p:cNvSpPr/>
          <p:nvPr/>
        </p:nvSpPr>
        <p:spPr>
          <a:xfrm>
            <a:off x="603257" y="25693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89"/>
          <p:cNvSpPr/>
          <p:nvPr/>
        </p:nvSpPr>
        <p:spPr>
          <a:xfrm>
            <a:off x="603257" y="31109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89"/>
          <p:cNvSpPr/>
          <p:nvPr/>
        </p:nvSpPr>
        <p:spPr>
          <a:xfrm>
            <a:off x="603257" y="36526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89"/>
          <p:cNvSpPr/>
          <p:nvPr/>
        </p:nvSpPr>
        <p:spPr>
          <a:xfrm>
            <a:off x="603257" y="42062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3" name="Google Shape;2683;p189"/>
          <p:cNvGrpSpPr/>
          <p:nvPr/>
        </p:nvGrpSpPr>
        <p:grpSpPr>
          <a:xfrm>
            <a:off x="603257" y="2569300"/>
            <a:ext cx="230860" cy="230824"/>
            <a:chOff x="3461391" y="1518516"/>
            <a:chExt cx="219470" cy="219457"/>
          </a:xfrm>
        </p:grpSpPr>
        <p:sp>
          <p:nvSpPr>
            <p:cNvPr id="2684" name="Google Shape;2684;p18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8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6" name="Google Shape;2686;p189"/>
          <p:cNvGrpSpPr/>
          <p:nvPr/>
        </p:nvGrpSpPr>
        <p:grpSpPr>
          <a:xfrm>
            <a:off x="604383" y="3112104"/>
            <a:ext cx="228608" cy="228608"/>
            <a:chOff x="4257004" y="1518516"/>
            <a:chExt cx="219457" cy="219457"/>
          </a:xfrm>
        </p:grpSpPr>
        <p:sp>
          <p:nvSpPr>
            <p:cNvPr id="2687" name="Google Shape;2687;p18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CF4A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8" name="Google Shape;2688;p189"/>
            <p:cNvGrpSpPr/>
            <p:nvPr/>
          </p:nvGrpSpPr>
          <p:grpSpPr>
            <a:xfrm>
              <a:off x="4320202" y="1582322"/>
              <a:ext cx="92712" cy="92091"/>
              <a:chOff x="4320202" y="1582322"/>
              <a:chExt cx="92712" cy="92091"/>
            </a:xfrm>
          </p:grpSpPr>
          <p:sp>
            <p:nvSpPr>
              <p:cNvPr id="2689" name="Google Shape;2689;p18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8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91" name="Google Shape;2691;p189"/>
          <p:cNvGrpSpPr/>
          <p:nvPr/>
        </p:nvGrpSpPr>
        <p:grpSpPr>
          <a:xfrm>
            <a:off x="604383" y="3659179"/>
            <a:ext cx="228608" cy="228608"/>
            <a:chOff x="4257004" y="1518516"/>
            <a:chExt cx="219457" cy="219457"/>
          </a:xfrm>
        </p:grpSpPr>
        <p:sp>
          <p:nvSpPr>
            <p:cNvPr id="2692" name="Google Shape;2692;p18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CF4A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3" name="Google Shape;2693;p189"/>
            <p:cNvGrpSpPr/>
            <p:nvPr/>
          </p:nvGrpSpPr>
          <p:grpSpPr>
            <a:xfrm>
              <a:off x="4320202" y="1582322"/>
              <a:ext cx="92712" cy="92091"/>
              <a:chOff x="4320202" y="1582322"/>
              <a:chExt cx="92712" cy="92091"/>
            </a:xfrm>
          </p:grpSpPr>
          <p:sp>
            <p:nvSpPr>
              <p:cNvPr id="2694" name="Google Shape;2694;p18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8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96" name="Google Shape;2696;p189"/>
          <p:cNvGrpSpPr/>
          <p:nvPr/>
        </p:nvGrpSpPr>
        <p:grpSpPr>
          <a:xfrm>
            <a:off x="603257" y="4205150"/>
            <a:ext cx="230860" cy="230824"/>
            <a:chOff x="3461391" y="1518516"/>
            <a:chExt cx="219470" cy="219457"/>
          </a:xfrm>
        </p:grpSpPr>
        <p:sp>
          <p:nvSpPr>
            <p:cNvPr id="2697" name="Google Shape;2697;p18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8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9" name="Google Shape;2699;p189"/>
          <p:cNvSpPr txBox="1"/>
          <p:nvPr/>
        </p:nvSpPr>
        <p:spPr>
          <a:xfrm>
            <a:off x="5336100" y="2441125"/>
            <a:ext cx="3048600" cy="1015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i="1" lang="en" sz="1800">
                <a:solidFill>
                  <a:srgbClr val="13AA52"/>
                </a:solidFill>
                <a:latin typeface="Lexend Deca Light"/>
                <a:ea typeface="Lexend Deca Light"/>
                <a:cs typeface="Lexend Deca Light"/>
                <a:sym typeface="Lexend Deca Light"/>
              </a:rPr>
              <a:t>This is correct. It is a valid stage with MongoDB’s Aggregation Framework.</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3" name="Shape 2703"/>
        <p:cNvGrpSpPr/>
        <p:nvPr/>
      </p:nvGrpSpPr>
      <p:grpSpPr>
        <a:xfrm>
          <a:off x="0" y="0"/>
          <a:ext cx="0" cy="0"/>
          <a:chOff x="0" y="0"/>
          <a:chExt cx="0" cy="0"/>
        </a:xfrm>
      </p:grpSpPr>
      <p:sp>
        <p:nvSpPr>
          <p:cNvPr id="2704" name="Google Shape;2704;p190"/>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One Query: Two Approaches</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8" name="Shape 2708"/>
        <p:cNvGrpSpPr/>
        <p:nvPr/>
      </p:nvGrpSpPr>
      <p:grpSpPr>
        <a:xfrm>
          <a:off x="0" y="0"/>
          <a:ext cx="0" cy="0"/>
          <a:chOff x="0" y="0"/>
          <a:chExt cx="0" cy="0"/>
        </a:xfrm>
      </p:grpSpPr>
      <p:sp>
        <p:nvSpPr>
          <p:cNvPr id="2709" name="Google Shape;2709;p191"/>
          <p:cNvSpPr txBox="1"/>
          <p:nvPr>
            <p:ph type="title"/>
          </p:nvPr>
        </p:nvSpPr>
        <p:spPr>
          <a:xfrm>
            <a:off x="933475" y="1664000"/>
            <a:ext cx="7586100" cy="4617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500">
                <a:latin typeface="Lexend Deca Light"/>
                <a:ea typeface="Lexend Deca Light"/>
                <a:cs typeface="Lexend Deca Light"/>
                <a:sym typeface="Lexend Deca Light"/>
              </a:rPr>
              <a:t>First, l</a:t>
            </a:r>
            <a:r>
              <a:rPr lang="en" sz="1500">
                <a:latin typeface="Lexend Deca Light"/>
                <a:ea typeface="Lexend Deca Light"/>
                <a:cs typeface="Lexend Deca Light"/>
                <a:sym typeface="Lexend Deca Light"/>
              </a:rPr>
              <a:t>et’s clean up existing data to avoid confusion!</a:t>
            </a:r>
            <a:endParaRPr sz="1500">
              <a:latin typeface="Lexend Deca Light"/>
              <a:ea typeface="Lexend Deca Light"/>
              <a:cs typeface="Lexend Deca Light"/>
              <a:sym typeface="Lexend Deca Light"/>
            </a:endParaRPr>
          </a:p>
        </p:txBody>
      </p:sp>
      <p:sp>
        <p:nvSpPr>
          <p:cNvPr id="2710" name="Google Shape;2710;p191"/>
          <p:cNvSpPr txBox="1"/>
          <p:nvPr/>
        </p:nvSpPr>
        <p:spPr>
          <a:xfrm>
            <a:off x="1030725" y="2038000"/>
            <a:ext cx="7077300" cy="2199300"/>
          </a:xfrm>
          <a:prstGeom prst="rect">
            <a:avLst/>
          </a:prstGeom>
          <a:noFill/>
          <a:ln>
            <a:noFill/>
          </a:ln>
        </p:spPr>
        <p:txBody>
          <a:bodyPr anchorCtr="0" anchor="ctr" bIns="0" lIns="0" spcFirstLastPara="1" rIns="0" wrap="square" tIns="0">
            <a:noAutofit/>
          </a:bodyPr>
          <a:lstStyle/>
          <a:p>
            <a:pPr indent="0" lvl="0" marL="0" rtl="0" algn="l">
              <a:lnSpc>
                <a:spcPct val="150000"/>
              </a:lnSpc>
              <a:spcBef>
                <a:spcPts val="0"/>
              </a:spcBef>
              <a:spcAft>
                <a:spcPts val="0"/>
              </a:spcAft>
              <a:buNone/>
            </a:pPr>
            <a:r>
              <a:rPr lang="en" sz="1800">
                <a:solidFill>
                  <a:srgbClr val="FAFBFC"/>
                </a:solidFill>
                <a:latin typeface="Source Code Pro"/>
                <a:ea typeface="Source Code Pro"/>
                <a:cs typeface="Source Code Pro"/>
                <a:sym typeface="Source Code Pro"/>
              </a:rPr>
              <a:t>&gt;&gt;&gt; cowCol = db.getCollection("cow")</a:t>
            </a:r>
            <a:endParaRPr sz="18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FAFBFC"/>
                </a:solidFill>
                <a:latin typeface="Source Code Pro"/>
                <a:ea typeface="Source Code Pro"/>
                <a:cs typeface="Source Code Pro"/>
                <a:sym typeface="Source Code Pro"/>
              </a:rPr>
              <a:t>Test.cow</a:t>
            </a:r>
            <a:endParaRPr sz="18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FAFBFC"/>
                </a:solidFill>
                <a:latin typeface="Source Code Pro"/>
                <a:ea typeface="Source Code Pro"/>
                <a:cs typeface="Source Code Pro"/>
                <a:sym typeface="Source Code Pro"/>
              </a:rPr>
              <a:t>&gt;&gt;&gt; cowCol.drop()</a:t>
            </a:r>
            <a:endParaRPr sz="1800">
              <a:solidFill>
                <a:schemeClr val="lt1"/>
              </a:solidFill>
              <a:latin typeface="Source Code Pro"/>
              <a:ea typeface="Source Code Pro"/>
              <a:cs typeface="Source Code Pro"/>
              <a:sym typeface="Source Code Pro"/>
            </a:endParaRPr>
          </a:p>
        </p:txBody>
      </p:sp>
      <p:sp>
        <p:nvSpPr>
          <p:cNvPr id="2711" name="Google Shape;2711;p191"/>
          <p:cNvSpPr txBox="1"/>
          <p:nvPr/>
        </p:nvSpPr>
        <p:spPr>
          <a:xfrm>
            <a:off x="689200" y="615750"/>
            <a:ext cx="7356300" cy="538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300">
                <a:solidFill>
                  <a:schemeClr val="lt1"/>
                </a:solidFill>
                <a:latin typeface="Noto Serif JP"/>
                <a:ea typeface="Noto Serif JP"/>
                <a:cs typeface="Noto Serif JP"/>
                <a:sym typeface="Noto Serif JP"/>
              </a:rPr>
              <a:t>Example: Querying in the Aggregation Framework</a:t>
            </a:r>
            <a:endParaRPr sz="2300">
              <a:solidFill>
                <a:schemeClr val="lt1"/>
              </a:solidFill>
              <a:latin typeface="Noto Serif JP"/>
              <a:ea typeface="Noto Serif JP"/>
              <a:cs typeface="Noto Serif JP"/>
              <a:sym typeface="Noto Serif JP"/>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15" name="Shape 2715"/>
        <p:cNvGrpSpPr/>
        <p:nvPr/>
      </p:nvGrpSpPr>
      <p:grpSpPr>
        <a:xfrm>
          <a:off x="0" y="0"/>
          <a:ext cx="0" cy="0"/>
          <a:chOff x="0" y="0"/>
          <a:chExt cx="0" cy="0"/>
        </a:xfrm>
      </p:grpSpPr>
      <p:sp>
        <p:nvSpPr>
          <p:cNvPr id="2716" name="Google Shape;2716;p192"/>
          <p:cNvSpPr txBox="1"/>
          <p:nvPr>
            <p:ph type="title"/>
          </p:nvPr>
        </p:nvSpPr>
        <p:spPr>
          <a:xfrm>
            <a:off x="1059850" y="1406500"/>
            <a:ext cx="7302600" cy="4617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t>Let’s insert some data on </a:t>
            </a:r>
            <a:r>
              <a:rPr lang="en" sz="1800"/>
              <a:t>cows</a:t>
            </a:r>
            <a:r>
              <a:rPr lang="en" sz="1800"/>
              <a:t>!</a:t>
            </a:r>
            <a:endParaRPr sz="1800"/>
          </a:p>
        </p:txBody>
      </p:sp>
      <p:sp>
        <p:nvSpPr>
          <p:cNvPr id="2717" name="Google Shape;2717;p192"/>
          <p:cNvSpPr txBox="1"/>
          <p:nvPr/>
        </p:nvSpPr>
        <p:spPr>
          <a:xfrm>
            <a:off x="1096125" y="2110500"/>
            <a:ext cx="7077300" cy="2499300"/>
          </a:xfrm>
          <a:prstGeom prst="rect">
            <a:avLst/>
          </a:prstGeom>
          <a:noFill/>
          <a:ln>
            <a:noFill/>
          </a:ln>
        </p:spPr>
        <p:txBody>
          <a:bodyPr anchorCtr="0" anchor="ctr" bIns="0" lIns="0" spcFirstLastPara="1" rIns="0" wrap="square" tIns="0">
            <a:noAutofit/>
          </a:bodyPr>
          <a:lstStyle/>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&gt;&gt;&gt; for(c=0;c&lt;1000;c++)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farm_id = Math.floor((Math.random()*5)+1);</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cowCol.insertOne({ name: "daisy", milk: c, farm: farm_id}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a:t>
            </a:r>
            <a:r>
              <a:rPr lang="en" sz="1200">
                <a:solidFill>
                  <a:schemeClr val="dk2"/>
                </a:solidFill>
                <a:latin typeface="Source Code Pro"/>
                <a:ea typeface="Source Code Pro"/>
                <a:cs typeface="Source Code Pro"/>
                <a:sym typeface="Source Code Pro"/>
              </a:rPr>
              <a:t>acknowledged </a:t>
            </a:r>
            <a:r>
              <a:rPr lang="en" sz="1200">
                <a:solidFill>
                  <a:srgbClr val="FAFBFC"/>
                </a:solidFill>
                <a:latin typeface="Source Code Pro"/>
                <a:ea typeface="Source Code Pro"/>
                <a:cs typeface="Source Code Pro"/>
                <a:sym typeface="Source Code Pro"/>
              </a:rPr>
              <a:t>: </a:t>
            </a:r>
            <a:r>
              <a:rPr lang="en" sz="1200">
                <a:solidFill>
                  <a:schemeClr val="accent4"/>
                </a:solidFill>
                <a:latin typeface="Source Code Pro"/>
                <a:ea typeface="Source Code Pro"/>
                <a:cs typeface="Source Code Pro"/>
                <a:sym typeface="Source Code Pro"/>
              </a:rPr>
              <a:t>true</a:t>
            </a: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	</a:t>
            </a:r>
            <a:r>
              <a:rPr lang="en" sz="1200">
                <a:solidFill>
                  <a:schemeClr val="dk2"/>
                </a:solidFill>
                <a:latin typeface="Source Code Pro"/>
                <a:ea typeface="Source Code Pro"/>
                <a:cs typeface="Source Code Pro"/>
                <a:sym typeface="Source Code Pro"/>
              </a:rPr>
              <a:t>insertedIds</a:t>
            </a:r>
            <a:r>
              <a:rPr lang="en" sz="1200">
                <a:solidFill>
                  <a:srgbClr val="FAFBFC"/>
                </a:solidFill>
                <a:latin typeface="Source Code Pro"/>
                <a:ea typeface="Source Code Pro"/>
                <a:cs typeface="Source Code Pro"/>
                <a:sym typeface="Source Code Pro"/>
              </a:rPr>
              <a:t> : 	ObjectId(</a:t>
            </a:r>
            <a:r>
              <a:rPr lang="en" sz="1200">
                <a:solidFill>
                  <a:schemeClr val="dk2"/>
                </a:solidFill>
                <a:latin typeface="Source Code Pro"/>
                <a:ea typeface="Source Code Pro"/>
                <a:cs typeface="Source Code Pro"/>
                <a:sym typeface="Source Code Pro"/>
              </a:rPr>
              <a:t>5f2aefa8fde88235b959f0b1a</a:t>
            </a: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200">
                <a:solidFill>
                  <a:srgbClr val="FAFBFC"/>
                </a:solidFill>
                <a:latin typeface="Source Code Pro"/>
                <a:ea typeface="Source Code Pro"/>
                <a:cs typeface="Source Code Pro"/>
                <a:sym typeface="Source Code Pro"/>
              </a:rPr>
              <a:t>}</a:t>
            </a:r>
            <a:endParaRPr sz="1200">
              <a:solidFill>
                <a:srgbClr val="FAFBFC"/>
              </a:solidFill>
              <a:latin typeface="Source Code Pro"/>
              <a:ea typeface="Source Code Pro"/>
              <a:cs typeface="Source Code Pro"/>
              <a:sym typeface="Source Code Pro"/>
            </a:endParaRPr>
          </a:p>
        </p:txBody>
      </p:sp>
      <p:sp>
        <p:nvSpPr>
          <p:cNvPr id="2718" name="Google Shape;2718;p192"/>
          <p:cNvSpPr txBox="1"/>
          <p:nvPr/>
        </p:nvSpPr>
        <p:spPr>
          <a:xfrm>
            <a:off x="1009075" y="4885675"/>
            <a:ext cx="6324900" cy="3540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t/>
            </a:r>
            <a:endParaRPr sz="1100"/>
          </a:p>
        </p:txBody>
      </p:sp>
      <p:sp>
        <p:nvSpPr>
          <p:cNvPr id="2719" name="Google Shape;2719;p192"/>
          <p:cNvSpPr txBox="1"/>
          <p:nvPr/>
        </p:nvSpPr>
        <p:spPr>
          <a:xfrm>
            <a:off x="479050" y="529600"/>
            <a:ext cx="7883400" cy="538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300">
                <a:solidFill>
                  <a:schemeClr val="lt1"/>
                </a:solidFill>
                <a:latin typeface="Noto Serif JP"/>
                <a:ea typeface="Noto Serif JP"/>
                <a:cs typeface="Noto Serif JP"/>
                <a:sym typeface="Noto Serif JP"/>
              </a:rPr>
              <a:t>Example: Querying in the Aggregation Framework</a:t>
            </a:r>
            <a:endParaRPr sz="2300">
              <a:solidFill>
                <a:schemeClr val="lt1"/>
              </a:solidFill>
              <a:latin typeface="Noto Serif JP"/>
              <a:ea typeface="Noto Serif JP"/>
              <a:cs typeface="Noto Serif JP"/>
              <a:sym typeface="Noto Serif JP"/>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23" name="Shape 2723"/>
        <p:cNvGrpSpPr/>
        <p:nvPr/>
      </p:nvGrpSpPr>
      <p:grpSpPr>
        <a:xfrm>
          <a:off x="0" y="0"/>
          <a:ext cx="0" cy="0"/>
          <a:chOff x="0" y="0"/>
          <a:chExt cx="0" cy="0"/>
        </a:xfrm>
      </p:grpSpPr>
      <p:sp>
        <p:nvSpPr>
          <p:cNvPr id="2724" name="Google Shape;2724;p193"/>
          <p:cNvSpPr txBox="1"/>
          <p:nvPr>
            <p:ph type="title"/>
          </p:nvPr>
        </p:nvSpPr>
        <p:spPr>
          <a:xfrm>
            <a:off x="1059850" y="1370475"/>
            <a:ext cx="7341000" cy="4617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1800"/>
              <a:t>Syntax:</a:t>
            </a:r>
            <a:endParaRPr sz="2700"/>
          </a:p>
        </p:txBody>
      </p:sp>
      <p:sp>
        <p:nvSpPr>
          <p:cNvPr id="2725" name="Google Shape;2725;p193"/>
          <p:cNvSpPr txBox="1"/>
          <p:nvPr/>
        </p:nvSpPr>
        <p:spPr>
          <a:xfrm>
            <a:off x="1021650" y="1801725"/>
            <a:ext cx="6832200" cy="750900"/>
          </a:xfrm>
          <a:prstGeom prst="rect">
            <a:avLst/>
          </a:prstGeom>
          <a:noFill/>
          <a:ln>
            <a:noFill/>
          </a:ln>
        </p:spPr>
        <p:txBody>
          <a:bodyPr anchorCtr="0" anchor="ctr" bIns="0" lIns="0" spcFirstLastPara="1" rIns="0" wrap="square" tIns="0">
            <a:noAutofit/>
          </a:bodyPr>
          <a:lstStyle/>
          <a:p>
            <a:pPr indent="0" lvl="0" marL="0" rtl="0" algn="l">
              <a:lnSpc>
                <a:spcPct val="150000"/>
              </a:lnSpc>
              <a:spcBef>
                <a:spcPts val="0"/>
              </a:spcBef>
              <a:spcAft>
                <a:spcPts val="0"/>
              </a:spcAft>
              <a:buNone/>
            </a:pPr>
            <a:r>
              <a:rPr lang="en">
                <a:solidFill>
                  <a:srgbClr val="F5F6F7"/>
                </a:solidFill>
                <a:latin typeface="Lexend Deca Light"/>
                <a:ea typeface="Lexend Deca Light"/>
                <a:cs typeface="Lexend Deca Light"/>
                <a:sym typeface="Lexend Deca Light"/>
              </a:rPr>
              <a:t>Using the MongoDB Shell, we will run a query to find the first ten (10) documents for farm ‘1’ using MQL (find)  and using Aggregation (aggregate).</a:t>
            </a:r>
            <a:endParaRPr sz="1700">
              <a:solidFill>
                <a:srgbClr val="FAFBFC"/>
              </a:solidFill>
              <a:latin typeface="Fira Mono"/>
              <a:ea typeface="Fira Mono"/>
              <a:cs typeface="Fira Mono"/>
              <a:sym typeface="Fira Mono"/>
            </a:endParaRPr>
          </a:p>
        </p:txBody>
      </p:sp>
      <p:sp>
        <p:nvSpPr>
          <p:cNvPr id="2726" name="Google Shape;2726;p193"/>
          <p:cNvSpPr txBox="1"/>
          <p:nvPr/>
        </p:nvSpPr>
        <p:spPr>
          <a:xfrm>
            <a:off x="1021649" y="2511500"/>
            <a:ext cx="7059000" cy="827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200">
                <a:solidFill>
                  <a:schemeClr val="lt1"/>
                </a:solidFill>
                <a:latin typeface="Source Code Pro"/>
                <a:ea typeface="Source Code Pro"/>
                <a:cs typeface="Source Code Pro"/>
                <a:sym typeface="Source Code Pro"/>
              </a:rPr>
              <a:t>cowCol.</a:t>
            </a:r>
            <a:r>
              <a:rPr lang="en" sz="1200">
                <a:solidFill>
                  <a:schemeClr val="dk2"/>
                </a:solidFill>
                <a:latin typeface="Source Code Pro"/>
                <a:ea typeface="Source Code Pro"/>
                <a:cs typeface="Source Code Pro"/>
                <a:sym typeface="Source Code Pro"/>
              </a:rPr>
              <a:t>find</a:t>
            </a:r>
            <a:r>
              <a:rPr lang="en" sz="1200">
                <a:solidFill>
                  <a:schemeClr val="lt1"/>
                </a:solidFill>
                <a:latin typeface="Source Code Pro"/>
                <a:ea typeface="Source Code Pro"/>
                <a:cs typeface="Source Code Pro"/>
                <a:sym typeface="Source Code Pro"/>
              </a:rPr>
              <a:t>(</a:t>
            </a:r>
            <a:endParaRPr sz="12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200">
                <a:solidFill>
                  <a:schemeClr val="lt1"/>
                </a:solidFill>
                <a:latin typeface="Source Code Pro"/>
                <a:ea typeface="Source Code Pro"/>
                <a:cs typeface="Source Code Pro"/>
                <a:sym typeface="Source Code Pro"/>
              </a:rPr>
              <a:t>{"farm": 1},</a:t>
            </a:r>
            <a:endParaRPr sz="12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200"/>
              </a:spcAft>
              <a:buNone/>
            </a:pPr>
            <a:r>
              <a:rPr lang="en" sz="1200">
                <a:solidFill>
                  <a:schemeClr val="lt1"/>
                </a:solidFill>
                <a:latin typeface="Source Code Pro"/>
                <a:ea typeface="Source Code Pro"/>
                <a:cs typeface="Source Code Pro"/>
                <a:sym typeface="Source Code Pro"/>
              </a:rPr>
              <a:t>{"name": 1, "milk": 1, "_id": 0}).</a:t>
            </a:r>
            <a:r>
              <a:rPr lang="en" sz="1200">
                <a:solidFill>
                  <a:schemeClr val="dk2"/>
                </a:solidFill>
                <a:latin typeface="Source Code Pro"/>
                <a:ea typeface="Source Code Pro"/>
                <a:cs typeface="Source Code Pro"/>
                <a:sym typeface="Source Code Pro"/>
              </a:rPr>
              <a:t>limit</a:t>
            </a:r>
            <a:r>
              <a:rPr lang="en" sz="1200">
                <a:solidFill>
                  <a:schemeClr val="lt1"/>
                </a:solidFill>
                <a:latin typeface="Source Code Pro"/>
                <a:ea typeface="Source Code Pro"/>
                <a:cs typeface="Source Code Pro"/>
                <a:sym typeface="Source Code Pro"/>
              </a:rPr>
              <a:t>(10).pretty()</a:t>
            </a:r>
            <a:endParaRPr sz="1200">
              <a:solidFill>
                <a:schemeClr val="lt1"/>
              </a:solidFill>
              <a:latin typeface="Source Code Pro"/>
              <a:ea typeface="Source Code Pro"/>
              <a:cs typeface="Source Code Pro"/>
              <a:sym typeface="Source Code Pro"/>
            </a:endParaRPr>
          </a:p>
        </p:txBody>
      </p:sp>
      <p:sp>
        <p:nvSpPr>
          <p:cNvPr id="2727" name="Google Shape;2727;p193"/>
          <p:cNvSpPr txBox="1"/>
          <p:nvPr/>
        </p:nvSpPr>
        <p:spPr>
          <a:xfrm>
            <a:off x="1021650" y="3291826"/>
            <a:ext cx="7856100" cy="12846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200">
                <a:solidFill>
                  <a:schemeClr val="lt1"/>
                </a:solidFill>
                <a:latin typeface="Source Code Pro"/>
                <a:ea typeface="Source Code Pro"/>
                <a:cs typeface="Source Code Pro"/>
                <a:sym typeface="Source Code Pro"/>
              </a:rPr>
              <a:t>cowCol.</a:t>
            </a:r>
            <a:r>
              <a:rPr lang="en" sz="1200">
                <a:solidFill>
                  <a:schemeClr val="dk2"/>
                </a:solidFill>
                <a:latin typeface="Source Code Pro"/>
                <a:ea typeface="Source Code Pro"/>
                <a:cs typeface="Source Code Pro"/>
                <a:sym typeface="Source Code Pro"/>
              </a:rPr>
              <a:t>aggregate</a:t>
            </a:r>
            <a:r>
              <a:rPr lang="en" sz="1200">
                <a:solidFill>
                  <a:schemeClr val="lt1"/>
                </a:solidFill>
                <a:latin typeface="Source Code Pro"/>
                <a:ea typeface="Source Code Pro"/>
                <a:cs typeface="Source Code Pro"/>
                <a:sym typeface="Source Code Pro"/>
              </a:rPr>
              <a:t>([</a:t>
            </a:r>
            <a:endParaRPr sz="12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200">
                <a:solidFill>
                  <a:schemeClr val="lt1"/>
                </a:solidFill>
                <a:latin typeface="Source Code Pro"/>
                <a:ea typeface="Source Code Pro"/>
                <a:cs typeface="Source Code Pro"/>
                <a:sym typeface="Source Code Pro"/>
              </a:rPr>
              <a:t>{ </a:t>
            </a:r>
            <a:r>
              <a:rPr lang="en" sz="1200">
                <a:solidFill>
                  <a:schemeClr val="dk2"/>
                </a:solidFill>
                <a:latin typeface="Source Code Pro"/>
                <a:ea typeface="Source Code Pro"/>
                <a:cs typeface="Source Code Pro"/>
                <a:sym typeface="Source Code Pro"/>
              </a:rPr>
              <a:t>$match</a:t>
            </a:r>
            <a:r>
              <a:rPr lang="en" sz="1200">
                <a:solidFill>
                  <a:schemeClr val="lt1"/>
                </a:solidFill>
                <a:latin typeface="Source Code Pro"/>
                <a:ea typeface="Source Code Pro"/>
                <a:cs typeface="Source Code Pro"/>
                <a:sym typeface="Source Code Pro"/>
              </a:rPr>
              <a:t>: { "farm": 1 }},</a:t>
            </a:r>
            <a:endParaRPr sz="12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200">
                <a:solidFill>
                  <a:schemeClr val="lt1"/>
                </a:solidFill>
                <a:latin typeface="Source Code Pro"/>
                <a:ea typeface="Source Code Pro"/>
                <a:cs typeface="Source Code Pro"/>
                <a:sym typeface="Source Code Pro"/>
              </a:rPr>
              <a:t>{ </a:t>
            </a:r>
            <a:r>
              <a:rPr lang="en" sz="1200">
                <a:solidFill>
                  <a:schemeClr val="dk2"/>
                </a:solidFill>
                <a:latin typeface="Source Code Pro"/>
                <a:ea typeface="Source Code Pro"/>
                <a:cs typeface="Source Code Pro"/>
                <a:sym typeface="Source Code Pro"/>
              </a:rPr>
              <a:t>$project</a:t>
            </a:r>
            <a:r>
              <a:rPr lang="en" sz="1200">
                <a:solidFill>
                  <a:schemeClr val="lt1"/>
                </a:solidFill>
                <a:latin typeface="Source Code Pro"/>
                <a:ea typeface="Source Code Pro"/>
                <a:cs typeface="Source Code Pro"/>
                <a:sym typeface="Source Code Pro"/>
              </a:rPr>
              <a:t>:{ "name": 1, "milk": 1, "_id": 0 }},</a:t>
            </a:r>
            <a:endParaRPr sz="12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200">
                <a:solidFill>
                  <a:schemeClr val="lt1"/>
                </a:solidFill>
                <a:latin typeface="Source Code Pro"/>
                <a:ea typeface="Source Code Pro"/>
                <a:cs typeface="Source Code Pro"/>
                <a:sym typeface="Source Code Pro"/>
              </a:rPr>
              <a:t>{ $limit: 10 }</a:t>
            </a:r>
            <a:endParaRPr sz="12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200"/>
              </a:spcAft>
              <a:buNone/>
            </a:pPr>
            <a:r>
              <a:rPr lang="en" sz="1200">
                <a:solidFill>
                  <a:schemeClr val="lt1"/>
                </a:solidFill>
                <a:latin typeface="Source Code Pro"/>
                <a:ea typeface="Source Code Pro"/>
                <a:cs typeface="Source Code Pro"/>
                <a:sym typeface="Source Code Pro"/>
              </a:rPr>
              <a:t>])</a:t>
            </a:r>
            <a:endParaRPr sz="1200">
              <a:solidFill>
                <a:schemeClr val="lt1"/>
              </a:solidFill>
              <a:latin typeface="Source Code Pro"/>
              <a:ea typeface="Source Code Pro"/>
              <a:cs typeface="Source Code Pro"/>
              <a:sym typeface="Source Code Pro"/>
            </a:endParaRPr>
          </a:p>
        </p:txBody>
      </p:sp>
      <p:sp>
        <p:nvSpPr>
          <p:cNvPr id="2728" name="Google Shape;2728;p193"/>
          <p:cNvSpPr txBox="1"/>
          <p:nvPr/>
        </p:nvSpPr>
        <p:spPr>
          <a:xfrm>
            <a:off x="926475" y="615750"/>
            <a:ext cx="8197800" cy="538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300">
                <a:solidFill>
                  <a:schemeClr val="lt1"/>
                </a:solidFill>
                <a:latin typeface="Noto Serif JP"/>
                <a:ea typeface="Noto Serif JP"/>
                <a:cs typeface="Noto Serif JP"/>
                <a:sym typeface="Noto Serif JP"/>
              </a:rPr>
              <a:t>Example: Querying in the Aggregation Framework</a:t>
            </a:r>
            <a:endParaRPr sz="2300">
              <a:solidFill>
                <a:schemeClr val="lt1"/>
              </a:solidFill>
              <a:latin typeface="Noto Serif JP"/>
              <a:ea typeface="Noto Serif JP"/>
              <a:cs typeface="Noto Serif JP"/>
              <a:sym typeface="Noto Serif JP"/>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2" name="Shape 2732"/>
        <p:cNvGrpSpPr/>
        <p:nvPr/>
      </p:nvGrpSpPr>
      <p:grpSpPr>
        <a:xfrm>
          <a:off x="0" y="0"/>
          <a:ext cx="0" cy="0"/>
          <a:chOff x="0" y="0"/>
          <a:chExt cx="0" cy="0"/>
        </a:xfrm>
      </p:grpSpPr>
      <p:sp>
        <p:nvSpPr>
          <p:cNvPr id="2733" name="Google Shape;2733;p194"/>
          <p:cNvSpPr txBox="1"/>
          <p:nvPr/>
        </p:nvSpPr>
        <p:spPr>
          <a:xfrm>
            <a:off x="1059850" y="1430900"/>
            <a:ext cx="6832200" cy="584700"/>
          </a:xfrm>
          <a:prstGeom prst="rect">
            <a:avLst/>
          </a:prstGeom>
          <a:noFill/>
          <a:ln>
            <a:noFill/>
          </a:ln>
        </p:spPr>
        <p:txBody>
          <a:bodyPr anchorCtr="0" anchor="ctr" bIns="0" lIns="0" spcFirstLastPara="1" rIns="0" wrap="square" tIns="0">
            <a:noAutofit/>
          </a:bodyPr>
          <a:lstStyle/>
          <a:p>
            <a:pPr indent="0" lvl="0" marL="0" rtl="0" algn="l">
              <a:lnSpc>
                <a:spcPct val="150000"/>
              </a:lnSpc>
              <a:spcBef>
                <a:spcPts val="0"/>
              </a:spcBef>
              <a:spcAft>
                <a:spcPts val="0"/>
              </a:spcAft>
              <a:buNone/>
            </a:pPr>
            <a:r>
              <a:rPr lang="en" sz="1500">
                <a:solidFill>
                  <a:srgbClr val="F5F6F7"/>
                </a:solidFill>
                <a:latin typeface="Lexend Deca Light"/>
                <a:ea typeface="Lexend Deca Light"/>
                <a:cs typeface="Lexend Deca Light"/>
                <a:sym typeface="Lexend Deca Light"/>
              </a:rPr>
              <a:t>Let’s focus on the Aggregation Framework syntax:</a:t>
            </a:r>
            <a:endParaRPr sz="1800">
              <a:solidFill>
                <a:srgbClr val="FAFBFC"/>
              </a:solidFill>
              <a:latin typeface="Fira Mono"/>
              <a:ea typeface="Fira Mono"/>
              <a:cs typeface="Fira Mono"/>
              <a:sym typeface="Fira Mono"/>
            </a:endParaRPr>
          </a:p>
        </p:txBody>
      </p:sp>
      <p:sp>
        <p:nvSpPr>
          <p:cNvPr id="2734" name="Google Shape;2734;p194"/>
          <p:cNvSpPr txBox="1"/>
          <p:nvPr/>
        </p:nvSpPr>
        <p:spPr>
          <a:xfrm>
            <a:off x="1042499" y="2041350"/>
            <a:ext cx="7059000" cy="1941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500">
                <a:solidFill>
                  <a:srgbClr val="F5F6F7"/>
                </a:solidFill>
                <a:latin typeface="Source Code Pro"/>
                <a:ea typeface="Source Code Pro"/>
                <a:cs typeface="Source Code Pro"/>
                <a:sym typeface="Source Code Pro"/>
              </a:rPr>
              <a:t>cowCol.aggregate(</a:t>
            </a:r>
            <a:r>
              <a:rPr lang="en" sz="1500">
                <a:solidFill>
                  <a:srgbClr val="13AA52"/>
                </a:solidFill>
                <a:latin typeface="Source Code Pro"/>
                <a:ea typeface="Source Code Pro"/>
                <a:cs typeface="Source Code Pro"/>
                <a:sym typeface="Source Code Pro"/>
              </a:rPr>
              <a:t>[</a:t>
            </a:r>
            <a:endParaRPr sz="1500">
              <a:solidFill>
                <a:srgbClr val="13AA52"/>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500">
                <a:solidFill>
                  <a:srgbClr val="FAFBFC"/>
                </a:solidFill>
                <a:latin typeface="Source Code Pro"/>
                <a:ea typeface="Source Code Pro"/>
                <a:cs typeface="Source Code Pro"/>
                <a:sym typeface="Source Code Pro"/>
              </a:rPr>
              <a:t>{ $match: { "farm": 1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500">
                <a:solidFill>
                  <a:srgbClr val="FAFBFC"/>
                </a:solidFill>
                <a:latin typeface="Source Code Pro"/>
                <a:ea typeface="Source Code Pro"/>
                <a:cs typeface="Source Code Pro"/>
                <a:sym typeface="Source Code Pro"/>
              </a:rPr>
              <a:t>{ $project:{ "name": 1, "milk": 1,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500">
                <a:solidFill>
                  <a:srgbClr val="FAFBFC"/>
                </a:solidFill>
                <a:latin typeface="Source Code Pro"/>
                <a:ea typeface="Source Code Pro"/>
                <a:cs typeface="Source Code Pro"/>
                <a:sym typeface="Source Code Pro"/>
              </a:rPr>
              <a:t>"_id": 0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500">
                <a:solidFill>
                  <a:srgbClr val="FAFBFC"/>
                </a:solidFill>
                <a:latin typeface="Source Code Pro"/>
                <a:ea typeface="Source Code Pro"/>
                <a:cs typeface="Source Code Pro"/>
                <a:sym typeface="Source Code Pro"/>
              </a:rPr>
              <a:t>{ $limit: 10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400"/>
              </a:spcAft>
              <a:buNone/>
            </a:pPr>
            <a:r>
              <a:rPr lang="en" sz="1500">
                <a:solidFill>
                  <a:srgbClr val="13AA52"/>
                </a:solidFill>
                <a:latin typeface="Source Code Pro"/>
                <a:ea typeface="Source Code Pro"/>
                <a:cs typeface="Source Code Pro"/>
                <a:sym typeface="Source Code Pro"/>
              </a:rPr>
              <a:t>]</a:t>
            </a:r>
            <a:r>
              <a:rPr lang="en" sz="1500">
                <a:solidFill>
                  <a:srgbClr val="FAFBFC"/>
                </a:solidFill>
                <a:latin typeface="Source Code Pro"/>
                <a:ea typeface="Source Code Pro"/>
                <a:cs typeface="Source Code Pro"/>
                <a:sym typeface="Source Code Pro"/>
              </a:rPr>
              <a:t>)</a:t>
            </a:r>
            <a:endParaRPr>
              <a:solidFill>
                <a:schemeClr val="lt1"/>
              </a:solidFill>
              <a:latin typeface="Source Code Pro"/>
              <a:ea typeface="Source Code Pro"/>
              <a:cs typeface="Source Code Pro"/>
              <a:sym typeface="Source Code Pro"/>
            </a:endParaRPr>
          </a:p>
        </p:txBody>
      </p:sp>
      <p:grpSp>
        <p:nvGrpSpPr>
          <p:cNvPr id="2735" name="Google Shape;2735;p194"/>
          <p:cNvGrpSpPr/>
          <p:nvPr/>
        </p:nvGrpSpPr>
        <p:grpSpPr>
          <a:xfrm>
            <a:off x="1476024" y="2266332"/>
            <a:ext cx="6831890" cy="1526931"/>
            <a:chOff x="993450" y="1920425"/>
            <a:chExt cx="6880050" cy="1230900"/>
          </a:xfrm>
        </p:grpSpPr>
        <p:cxnSp>
          <p:nvCxnSpPr>
            <p:cNvPr id="2736" name="Google Shape;2736;p194"/>
            <p:cNvCxnSpPr>
              <a:endCxn id="2737" idx="0"/>
            </p:cNvCxnSpPr>
            <p:nvPr/>
          </p:nvCxnSpPr>
          <p:spPr>
            <a:xfrm>
              <a:off x="2792550" y="1920425"/>
              <a:ext cx="4413000" cy="245100"/>
            </a:xfrm>
            <a:prstGeom prst="bentConnector2">
              <a:avLst/>
            </a:prstGeom>
            <a:noFill/>
            <a:ln cap="flat" cmpd="sng" w="28575">
              <a:solidFill>
                <a:srgbClr val="0AD05B"/>
              </a:solidFill>
              <a:prstDash val="solid"/>
              <a:round/>
              <a:headEnd len="med" w="med" type="oval"/>
              <a:tailEnd len="med" w="med" type="none"/>
            </a:ln>
          </p:spPr>
        </p:cxnSp>
        <p:cxnSp>
          <p:nvCxnSpPr>
            <p:cNvPr id="2738" name="Google Shape;2738;p194"/>
            <p:cNvCxnSpPr>
              <a:endCxn id="2737" idx="2"/>
            </p:cNvCxnSpPr>
            <p:nvPr/>
          </p:nvCxnSpPr>
          <p:spPr>
            <a:xfrm flipH="1" rot="10800000">
              <a:off x="993450" y="2781125"/>
              <a:ext cx="6212100" cy="370200"/>
            </a:xfrm>
            <a:prstGeom prst="bentConnector2">
              <a:avLst/>
            </a:prstGeom>
            <a:noFill/>
            <a:ln cap="flat" cmpd="sng" w="28575">
              <a:solidFill>
                <a:srgbClr val="0AD05B"/>
              </a:solidFill>
              <a:prstDash val="solid"/>
              <a:round/>
              <a:headEnd len="med" w="med" type="oval"/>
              <a:tailEnd len="med" w="med" type="none"/>
            </a:ln>
          </p:spPr>
        </p:cxnSp>
        <p:sp>
          <p:nvSpPr>
            <p:cNvPr id="2737" name="Google Shape;2737;p194"/>
            <p:cNvSpPr txBox="1"/>
            <p:nvPr/>
          </p:nvSpPr>
          <p:spPr>
            <a:xfrm>
              <a:off x="6537600" y="2165525"/>
              <a:ext cx="1335900" cy="6156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3300">
                  <a:solidFill>
                    <a:srgbClr val="F5F6F7"/>
                  </a:solidFill>
                  <a:latin typeface="Lexend Deca Medium"/>
                  <a:ea typeface="Lexend Deca Medium"/>
                  <a:cs typeface="Lexend Deca Medium"/>
                  <a:sym typeface="Lexend Deca Medium"/>
                </a:rPr>
                <a:t>Array</a:t>
              </a:r>
              <a:endParaRPr sz="3300">
                <a:solidFill>
                  <a:srgbClr val="F5F6F7"/>
                </a:solidFill>
                <a:latin typeface="Lexend Deca Medium"/>
                <a:ea typeface="Lexend Deca Medium"/>
                <a:cs typeface="Lexend Deca Medium"/>
                <a:sym typeface="Lexend Deca Medium"/>
              </a:endParaRPr>
            </a:p>
          </p:txBody>
        </p:sp>
      </p:grpSp>
      <p:sp>
        <p:nvSpPr>
          <p:cNvPr id="2739" name="Google Shape;2739;p194"/>
          <p:cNvSpPr txBox="1"/>
          <p:nvPr/>
        </p:nvSpPr>
        <p:spPr>
          <a:xfrm>
            <a:off x="926475" y="615750"/>
            <a:ext cx="8197800" cy="538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300">
                <a:solidFill>
                  <a:schemeClr val="lt1"/>
                </a:solidFill>
                <a:latin typeface="Noto Serif JP"/>
                <a:ea typeface="Noto Serif JP"/>
                <a:cs typeface="Noto Serif JP"/>
                <a:sym typeface="Noto Serif JP"/>
              </a:rPr>
              <a:t>Example: Querying in the Aggregation Framework</a:t>
            </a:r>
            <a:endParaRPr sz="2300">
              <a:solidFill>
                <a:schemeClr val="lt1"/>
              </a:solidFill>
              <a:latin typeface="Noto Serif JP"/>
              <a:ea typeface="Noto Serif JP"/>
              <a:cs typeface="Noto Serif JP"/>
              <a:sym typeface="Noto Serif JP"/>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3" name="Shape 2743"/>
        <p:cNvGrpSpPr/>
        <p:nvPr/>
      </p:nvGrpSpPr>
      <p:grpSpPr>
        <a:xfrm>
          <a:off x="0" y="0"/>
          <a:ext cx="0" cy="0"/>
          <a:chOff x="0" y="0"/>
          <a:chExt cx="0" cy="0"/>
        </a:xfrm>
      </p:grpSpPr>
      <p:sp>
        <p:nvSpPr>
          <p:cNvPr id="2744" name="Google Shape;2744;p195"/>
          <p:cNvSpPr txBox="1"/>
          <p:nvPr/>
        </p:nvSpPr>
        <p:spPr>
          <a:xfrm>
            <a:off x="1039875" y="1407175"/>
            <a:ext cx="6832200" cy="584700"/>
          </a:xfrm>
          <a:prstGeom prst="rect">
            <a:avLst/>
          </a:prstGeom>
          <a:noFill/>
          <a:ln>
            <a:noFill/>
          </a:ln>
        </p:spPr>
        <p:txBody>
          <a:bodyPr anchorCtr="0" anchor="ctr" bIns="0" lIns="0" spcFirstLastPara="1" rIns="0" wrap="square" tIns="0">
            <a:noAutofit/>
          </a:bodyPr>
          <a:lstStyle/>
          <a:p>
            <a:pPr indent="0" lvl="0" marL="0" rtl="0" algn="l">
              <a:lnSpc>
                <a:spcPct val="150000"/>
              </a:lnSpc>
              <a:spcBef>
                <a:spcPts val="0"/>
              </a:spcBef>
              <a:spcAft>
                <a:spcPts val="0"/>
              </a:spcAft>
              <a:buNone/>
            </a:pPr>
            <a:r>
              <a:rPr lang="en" sz="1500">
                <a:solidFill>
                  <a:srgbClr val="F5F6F7"/>
                </a:solidFill>
                <a:latin typeface="Lexend Deca Light"/>
                <a:ea typeface="Lexend Deca Light"/>
                <a:cs typeface="Lexend Deca Light"/>
                <a:sym typeface="Lexend Deca Light"/>
              </a:rPr>
              <a:t>Let’s focus on the Aggregation Framework syntax:</a:t>
            </a:r>
            <a:endParaRPr sz="1800">
              <a:solidFill>
                <a:srgbClr val="FAFBFC"/>
              </a:solidFill>
              <a:latin typeface="Fira Mono"/>
              <a:ea typeface="Fira Mono"/>
              <a:cs typeface="Fira Mono"/>
              <a:sym typeface="Fira Mono"/>
            </a:endParaRPr>
          </a:p>
        </p:txBody>
      </p:sp>
      <p:sp>
        <p:nvSpPr>
          <p:cNvPr id="2745" name="Google Shape;2745;p195"/>
          <p:cNvSpPr txBox="1"/>
          <p:nvPr/>
        </p:nvSpPr>
        <p:spPr>
          <a:xfrm>
            <a:off x="1042499" y="2041350"/>
            <a:ext cx="7059000" cy="1941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500">
                <a:solidFill>
                  <a:srgbClr val="F5F6F7"/>
                </a:solidFill>
                <a:latin typeface="Source Code Pro"/>
                <a:ea typeface="Source Code Pro"/>
                <a:cs typeface="Source Code Pro"/>
                <a:sym typeface="Source Code Pro"/>
              </a:rPr>
              <a:t>cowCol.aggregate(</a:t>
            </a:r>
            <a:r>
              <a:rPr lang="en" sz="1500">
                <a:solidFill>
                  <a:srgbClr val="13AA52"/>
                </a:solidFill>
                <a:latin typeface="Source Code Pro"/>
                <a:ea typeface="Source Code Pro"/>
                <a:cs typeface="Source Code Pro"/>
                <a:sym typeface="Source Code Pro"/>
              </a:rPr>
              <a:t>[</a:t>
            </a:r>
            <a:endParaRPr sz="1500">
              <a:solidFill>
                <a:srgbClr val="13AA52"/>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500">
                <a:solidFill>
                  <a:srgbClr val="FAFBFC"/>
                </a:solidFill>
                <a:latin typeface="Source Code Pro"/>
                <a:ea typeface="Source Code Pro"/>
                <a:cs typeface="Source Code Pro"/>
                <a:sym typeface="Source Code Pro"/>
              </a:rPr>
              <a:t>{ $match: { "farm": 1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500">
                <a:solidFill>
                  <a:srgbClr val="FAFBFC"/>
                </a:solidFill>
                <a:latin typeface="Source Code Pro"/>
                <a:ea typeface="Source Code Pro"/>
                <a:cs typeface="Source Code Pro"/>
                <a:sym typeface="Source Code Pro"/>
              </a:rPr>
              <a:t>{ $project:{ "name": 1, "milk": 1,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500">
                <a:solidFill>
                  <a:srgbClr val="FAFBFC"/>
                </a:solidFill>
                <a:latin typeface="Source Code Pro"/>
                <a:ea typeface="Source Code Pro"/>
                <a:cs typeface="Source Code Pro"/>
                <a:sym typeface="Source Code Pro"/>
              </a:rPr>
              <a:t>"_id": 0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1500">
                <a:solidFill>
                  <a:srgbClr val="FAFBFC"/>
                </a:solidFill>
                <a:latin typeface="Source Code Pro"/>
                <a:ea typeface="Source Code Pro"/>
                <a:cs typeface="Source Code Pro"/>
                <a:sym typeface="Source Code Pro"/>
              </a:rPr>
              <a:t>{ $limit: 10 }</a:t>
            </a:r>
            <a:endParaRPr sz="1500">
              <a:solidFill>
                <a:srgbClr val="FAFBFC"/>
              </a:solidFill>
              <a:latin typeface="Source Code Pro"/>
              <a:ea typeface="Source Code Pro"/>
              <a:cs typeface="Source Code Pro"/>
              <a:sym typeface="Source Code Pro"/>
            </a:endParaRPr>
          </a:p>
          <a:p>
            <a:pPr indent="0" lvl="0" marL="0" rtl="0" algn="l">
              <a:lnSpc>
                <a:spcPct val="110000"/>
              </a:lnSpc>
              <a:spcBef>
                <a:spcPts val="400"/>
              </a:spcBef>
              <a:spcAft>
                <a:spcPts val="400"/>
              </a:spcAft>
              <a:buNone/>
            </a:pPr>
            <a:r>
              <a:rPr lang="en" sz="1500">
                <a:solidFill>
                  <a:srgbClr val="13AA52"/>
                </a:solidFill>
                <a:latin typeface="Source Code Pro"/>
                <a:ea typeface="Source Code Pro"/>
                <a:cs typeface="Source Code Pro"/>
                <a:sym typeface="Source Code Pro"/>
              </a:rPr>
              <a:t>]</a:t>
            </a:r>
            <a:r>
              <a:rPr lang="en" sz="1500">
                <a:solidFill>
                  <a:srgbClr val="FAFBFC"/>
                </a:solidFill>
                <a:latin typeface="Source Code Pro"/>
                <a:ea typeface="Source Code Pro"/>
                <a:cs typeface="Source Code Pro"/>
                <a:sym typeface="Source Code Pro"/>
              </a:rPr>
              <a:t>)</a:t>
            </a:r>
            <a:endParaRPr>
              <a:solidFill>
                <a:schemeClr val="lt1"/>
              </a:solidFill>
              <a:latin typeface="Source Code Pro"/>
              <a:ea typeface="Source Code Pro"/>
              <a:cs typeface="Source Code Pro"/>
              <a:sym typeface="Source Code Pro"/>
            </a:endParaRPr>
          </a:p>
        </p:txBody>
      </p:sp>
      <p:grpSp>
        <p:nvGrpSpPr>
          <p:cNvPr id="2746" name="Google Shape;2746;p195"/>
          <p:cNvGrpSpPr/>
          <p:nvPr/>
        </p:nvGrpSpPr>
        <p:grpSpPr>
          <a:xfrm>
            <a:off x="2921922" y="2248264"/>
            <a:ext cx="6082422" cy="1272994"/>
            <a:chOff x="649633" y="1880977"/>
            <a:chExt cx="7527750" cy="1312500"/>
          </a:xfrm>
        </p:grpSpPr>
        <p:cxnSp>
          <p:nvCxnSpPr>
            <p:cNvPr id="2747" name="Google Shape;2747;p195"/>
            <p:cNvCxnSpPr>
              <a:endCxn id="2748" idx="0"/>
            </p:cNvCxnSpPr>
            <p:nvPr/>
          </p:nvCxnSpPr>
          <p:spPr>
            <a:xfrm>
              <a:off x="1264933" y="1880977"/>
              <a:ext cx="5370900" cy="316500"/>
            </a:xfrm>
            <a:prstGeom prst="bentConnector2">
              <a:avLst/>
            </a:prstGeom>
            <a:noFill/>
            <a:ln cap="flat" cmpd="sng" w="28575">
              <a:solidFill>
                <a:srgbClr val="0AD05B"/>
              </a:solidFill>
              <a:prstDash val="solid"/>
              <a:round/>
              <a:headEnd len="med" w="med" type="oval"/>
              <a:tailEnd len="med" w="med" type="none"/>
            </a:ln>
          </p:spPr>
        </p:cxnSp>
        <p:cxnSp>
          <p:nvCxnSpPr>
            <p:cNvPr id="2749" name="Google Shape;2749;p195"/>
            <p:cNvCxnSpPr>
              <a:endCxn id="2748" idx="2"/>
            </p:cNvCxnSpPr>
            <p:nvPr/>
          </p:nvCxnSpPr>
          <p:spPr>
            <a:xfrm flipH="1" rot="10800000">
              <a:off x="649633" y="2813077"/>
              <a:ext cx="5986200" cy="380400"/>
            </a:xfrm>
            <a:prstGeom prst="bentConnector2">
              <a:avLst/>
            </a:prstGeom>
            <a:noFill/>
            <a:ln cap="flat" cmpd="sng" w="28575">
              <a:solidFill>
                <a:srgbClr val="0AD05B"/>
              </a:solidFill>
              <a:prstDash val="solid"/>
              <a:round/>
              <a:headEnd len="med" w="med" type="oval"/>
              <a:tailEnd len="med" w="med" type="none"/>
            </a:ln>
          </p:spPr>
        </p:cxnSp>
        <p:sp>
          <p:nvSpPr>
            <p:cNvPr id="2748" name="Google Shape;2748;p195"/>
            <p:cNvSpPr txBox="1"/>
            <p:nvPr/>
          </p:nvSpPr>
          <p:spPr>
            <a:xfrm>
              <a:off x="5094283" y="2197477"/>
              <a:ext cx="3083100" cy="6156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3300">
                  <a:solidFill>
                    <a:srgbClr val="F5F6F7"/>
                  </a:solidFill>
                  <a:latin typeface="Lexend Deca Medium"/>
                  <a:ea typeface="Lexend Deca Medium"/>
                  <a:cs typeface="Lexend Deca Medium"/>
                  <a:sym typeface="Lexend Deca Medium"/>
                </a:rPr>
                <a:t>Documents</a:t>
              </a:r>
              <a:endParaRPr sz="3300">
                <a:solidFill>
                  <a:srgbClr val="F5F6F7"/>
                </a:solidFill>
                <a:latin typeface="Lexend Deca Medium"/>
                <a:ea typeface="Lexend Deca Medium"/>
                <a:cs typeface="Lexend Deca Medium"/>
                <a:sym typeface="Lexend Deca Medium"/>
              </a:endParaRPr>
            </a:p>
          </p:txBody>
        </p:sp>
      </p:grpSp>
      <p:cxnSp>
        <p:nvCxnSpPr>
          <p:cNvPr id="2750" name="Google Shape;2750;p195"/>
          <p:cNvCxnSpPr/>
          <p:nvPr/>
        </p:nvCxnSpPr>
        <p:spPr>
          <a:xfrm>
            <a:off x="2974281" y="3135595"/>
            <a:ext cx="3457800" cy="600"/>
          </a:xfrm>
          <a:prstGeom prst="bentConnector3">
            <a:avLst>
              <a:gd fmla="val 50000" name="adj1"/>
            </a:avLst>
          </a:prstGeom>
          <a:noFill/>
          <a:ln cap="flat" cmpd="sng" w="28575">
            <a:solidFill>
              <a:srgbClr val="0AD05B"/>
            </a:solidFill>
            <a:prstDash val="solid"/>
            <a:round/>
            <a:headEnd len="med" w="med" type="oval"/>
            <a:tailEnd len="med" w="med" type="none"/>
          </a:ln>
        </p:spPr>
      </p:cxnSp>
      <p:sp>
        <p:nvSpPr>
          <p:cNvPr id="2751" name="Google Shape;2751;p195"/>
          <p:cNvSpPr txBox="1"/>
          <p:nvPr/>
        </p:nvSpPr>
        <p:spPr>
          <a:xfrm>
            <a:off x="926475" y="615750"/>
            <a:ext cx="8197800" cy="538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300">
                <a:solidFill>
                  <a:schemeClr val="lt1"/>
                </a:solidFill>
                <a:latin typeface="Noto Serif JP"/>
                <a:ea typeface="Noto Serif JP"/>
                <a:cs typeface="Noto Serif JP"/>
                <a:sym typeface="Noto Serif JP"/>
              </a:rPr>
              <a:t>Example: Querying in the Aggregation Framework</a:t>
            </a:r>
            <a:endParaRPr sz="2300">
              <a:solidFill>
                <a:schemeClr val="lt1"/>
              </a:solidFill>
              <a:latin typeface="Noto Serif JP"/>
              <a:ea typeface="Noto Serif JP"/>
              <a:cs typeface="Noto Serif JP"/>
              <a:sym typeface="Noto Serif JP"/>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5" name="Shape 2755"/>
        <p:cNvGrpSpPr/>
        <p:nvPr/>
      </p:nvGrpSpPr>
      <p:grpSpPr>
        <a:xfrm>
          <a:off x="0" y="0"/>
          <a:ext cx="0" cy="0"/>
          <a:chOff x="0" y="0"/>
          <a:chExt cx="0" cy="0"/>
        </a:xfrm>
      </p:grpSpPr>
      <p:sp>
        <p:nvSpPr>
          <p:cNvPr id="2756" name="Google Shape;2756;p196"/>
          <p:cNvSpPr txBox="1"/>
          <p:nvPr>
            <p:ph idx="4294967295" type="subTitle"/>
          </p:nvPr>
        </p:nvSpPr>
        <p:spPr>
          <a:xfrm>
            <a:off x="5102352" y="709744"/>
            <a:ext cx="3557100" cy="400200"/>
          </a:xfrm>
          <a:prstGeom prst="rect">
            <a:avLst/>
          </a:prstGeom>
        </p:spPr>
        <p:txBody>
          <a:bodyPr anchorCtr="0" anchor="t" bIns="91425" lIns="91425" spcFirstLastPara="1" rIns="91425" wrap="square" tIns="91425">
            <a:normAutofit fontScale="25000" lnSpcReduction="20000"/>
          </a:bodyPr>
          <a:lstStyle/>
          <a:p>
            <a:pPr indent="0" lvl="0" marL="0" rtl="0" algn="l">
              <a:lnSpc>
                <a:spcPct val="110000"/>
              </a:lnSpc>
              <a:spcBef>
                <a:spcPts val="0"/>
              </a:spcBef>
              <a:spcAft>
                <a:spcPts val="0"/>
              </a:spcAft>
              <a:buNone/>
            </a:pPr>
            <a:r>
              <a:rPr lang="en" sz="1500">
                <a:solidFill>
                  <a:schemeClr val="lt1"/>
                </a:solidFill>
                <a:latin typeface="Source Code Pro"/>
                <a:ea typeface="Source Code Pro"/>
                <a:cs typeface="Source Code Pro"/>
                <a:sym typeface="Source Code Pro"/>
              </a:rPr>
              <a:t>[</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$match:</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{"farm":"1}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$project:</a:t>
            </a:r>
            <a:endParaRPr sz="6700">
              <a:latin typeface="Source Code Pro"/>
              <a:ea typeface="Source Code Pro"/>
              <a:cs typeface="Source Code Pro"/>
              <a:sym typeface="Source Code Pro"/>
            </a:endParaRPr>
          </a:p>
          <a:p>
            <a:pPr indent="457200" lvl="0" marL="0" rtl="0" algn="l">
              <a:lnSpc>
                <a:spcPct val="110000"/>
              </a:lnSpc>
              <a:spcBef>
                <a:spcPts val="400"/>
              </a:spcBef>
              <a:spcAft>
                <a:spcPts val="0"/>
              </a:spcAft>
              <a:buNone/>
            </a:pPr>
            <a:r>
              <a:rPr lang="en" sz="6700">
                <a:latin typeface="Source Code Pro"/>
                <a:ea typeface="Source Code Pro"/>
                <a:cs typeface="Source Code Pro"/>
                <a:sym typeface="Source Code Pro"/>
              </a:rPr>
              <a:t>{"name": 1,</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"milk": 1,</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"_id": 0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$limit: 10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400"/>
              </a:spcAft>
              <a:buNone/>
            </a:pPr>
            <a:r>
              <a:rPr lang="en" sz="6700">
                <a:latin typeface="Source Code Pro"/>
                <a:ea typeface="Source Code Pro"/>
                <a:cs typeface="Source Code Pro"/>
                <a:sym typeface="Source Code Pro"/>
              </a:rPr>
              <a:t>]</a:t>
            </a:r>
            <a:endParaRPr sz="7100">
              <a:latin typeface="Source Code Pro"/>
              <a:ea typeface="Source Code Pro"/>
              <a:cs typeface="Source Code Pro"/>
              <a:sym typeface="Source Code Pro"/>
            </a:endParaRPr>
          </a:p>
        </p:txBody>
      </p:sp>
      <p:sp>
        <p:nvSpPr>
          <p:cNvPr id="2757" name="Google Shape;2757;p196"/>
          <p:cNvSpPr/>
          <p:nvPr/>
        </p:nvSpPr>
        <p:spPr>
          <a:xfrm>
            <a:off x="1669174" y="4021058"/>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758" name="Google Shape;2758;p196"/>
          <p:cNvSpPr/>
          <p:nvPr/>
        </p:nvSpPr>
        <p:spPr>
          <a:xfrm>
            <a:off x="1669174" y="3051195"/>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759" name="Google Shape;2759;p196"/>
          <p:cNvSpPr/>
          <p:nvPr/>
        </p:nvSpPr>
        <p:spPr>
          <a:xfrm>
            <a:off x="1897442" y="2371322"/>
            <a:ext cx="965700" cy="5760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96"/>
          <p:cNvSpPr/>
          <p:nvPr/>
        </p:nvSpPr>
        <p:spPr>
          <a:xfrm>
            <a:off x="1897324" y="2371322"/>
            <a:ext cx="965700" cy="576000"/>
          </a:xfrm>
          <a:prstGeom prst="rect">
            <a:avLst/>
          </a:prstGeom>
          <a:gradFill>
            <a:gsLst>
              <a:gs pos="0">
                <a:srgbClr val="FFFFFF"/>
              </a:gs>
              <a:gs pos="100000">
                <a:srgbClr val="B3B3B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96"/>
          <p:cNvSpPr/>
          <p:nvPr/>
        </p:nvSpPr>
        <p:spPr>
          <a:xfrm>
            <a:off x="1669174" y="2085922"/>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762" name="Google Shape;2762;p196"/>
          <p:cNvSpPr/>
          <p:nvPr/>
        </p:nvSpPr>
        <p:spPr>
          <a:xfrm>
            <a:off x="1897442" y="1406618"/>
            <a:ext cx="965700" cy="5760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96"/>
          <p:cNvSpPr/>
          <p:nvPr/>
        </p:nvSpPr>
        <p:spPr>
          <a:xfrm>
            <a:off x="1892506" y="1406618"/>
            <a:ext cx="965700" cy="576000"/>
          </a:xfrm>
          <a:prstGeom prst="rect">
            <a:avLst/>
          </a:prstGeom>
          <a:gradFill>
            <a:gsLst>
              <a:gs pos="0">
                <a:srgbClr val="FFFFFF"/>
              </a:gs>
              <a:gs pos="100000">
                <a:srgbClr val="B3B3B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4" name="Google Shape;2764;p196"/>
          <p:cNvGrpSpPr/>
          <p:nvPr/>
        </p:nvGrpSpPr>
        <p:grpSpPr>
          <a:xfrm>
            <a:off x="1594809" y="790351"/>
            <a:ext cx="1559989" cy="1211415"/>
            <a:chOff x="1285425" y="589725"/>
            <a:chExt cx="1987500" cy="1543400"/>
          </a:xfrm>
        </p:grpSpPr>
        <p:grpSp>
          <p:nvGrpSpPr>
            <p:cNvPr id="2765" name="Google Shape;2765;p196"/>
            <p:cNvGrpSpPr/>
            <p:nvPr/>
          </p:nvGrpSpPr>
          <p:grpSpPr>
            <a:xfrm>
              <a:off x="1285425" y="589725"/>
              <a:ext cx="1987500" cy="1543400"/>
              <a:chOff x="1285425" y="589725"/>
              <a:chExt cx="1987500" cy="1543400"/>
            </a:xfrm>
          </p:grpSpPr>
          <p:sp>
            <p:nvSpPr>
              <p:cNvPr id="2766" name="Google Shape;2766;p196"/>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96"/>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8" name="Google Shape;2768;p196"/>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Lexend Deca Light"/>
                  <a:ea typeface="Lexend Deca Light"/>
                  <a:cs typeface="Lexend Deca Light"/>
                  <a:sym typeface="Lexend Deca Light"/>
                </a:rPr>
                <a:t>cows</a:t>
              </a:r>
              <a:endParaRPr>
                <a:solidFill>
                  <a:schemeClr val="dk1"/>
                </a:solidFill>
                <a:latin typeface="Lexend Deca Light"/>
                <a:ea typeface="Lexend Deca Light"/>
                <a:cs typeface="Lexend Deca Light"/>
                <a:sym typeface="Lexend Deca Light"/>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7" name="Shape 2457"/>
        <p:cNvGrpSpPr/>
        <p:nvPr/>
      </p:nvGrpSpPr>
      <p:grpSpPr>
        <a:xfrm>
          <a:off x="0" y="0"/>
          <a:ext cx="0" cy="0"/>
          <a:chOff x="0" y="0"/>
          <a:chExt cx="0" cy="0"/>
        </a:xfrm>
      </p:grpSpPr>
      <p:sp>
        <p:nvSpPr>
          <p:cNvPr id="2458" name="Google Shape;2458;p170"/>
          <p:cNvSpPr/>
          <p:nvPr/>
        </p:nvSpPr>
        <p:spPr>
          <a:xfrm>
            <a:off x="631150" y="1568038"/>
            <a:ext cx="3644700" cy="2127000"/>
          </a:xfrm>
          <a:prstGeom prst="roundRect">
            <a:avLst>
              <a:gd fmla="val 16667" name="adj"/>
            </a:avLst>
          </a:prstGeom>
          <a:noFill/>
          <a:ln cap="flat" cmpd="sng" w="9525">
            <a:solidFill>
              <a:srgbClr val="FAEA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exend Deca Light"/>
              <a:ea typeface="Lexend Deca Light"/>
              <a:cs typeface="Lexend Deca Light"/>
              <a:sym typeface="Lexend Deca Light"/>
            </a:endParaRPr>
          </a:p>
        </p:txBody>
      </p:sp>
      <p:sp>
        <p:nvSpPr>
          <p:cNvPr id="2459" name="Google Shape;2459;p170"/>
          <p:cNvSpPr/>
          <p:nvPr/>
        </p:nvSpPr>
        <p:spPr>
          <a:xfrm>
            <a:off x="4874900" y="1568038"/>
            <a:ext cx="3644700" cy="2127000"/>
          </a:xfrm>
          <a:prstGeom prst="roundRect">
            <a:avLst>
              <a:gd fmla="val 16667" name="adj"/>
            </a:avLst>
          </a:prstGeom>
          <a:noFill/>
          <a:ln cap="flat" cmpd="sng" w="9525">
            <a:solidFill>
              <a:srgbClr val="FAEA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exend Deca Light"/>
              <a:ea typeface="Lexend Deca Light"/>
              <a:cs typeface="Lexend Deca Light"/>
              <a:sym typeface="Lexend Deca Light"/>
            </a:endParaRPr>
          </a:p>
        </p:txBody>
      </p:sp>
      <p:sp>
        <p:nvSpPr>
          <p:cNvPr id="2460" name="Google Shape;2460;p170"/>
          <p:cNvSpPr txBox="1"/>
          <p:nvPr>
            <p:ph idx="4294967295" type="title"/>
          </p:nvPr>
        </p:nvSpPr>
        <p:spPr>
          <a:xfrm>
            <a:off x="680275" y="2168038"/>
            <a:ext cx="3389100" cy="9270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Char char="●"/>
            </a:pPr>
            <a:r>
              <a:rPr lang="en" sz="1800" u="sng">
                <a:solidFill>
                  <a:schemeClr val="dk2"/>
                </a:solidFill>
                <a:latin typeface="Lexend Deca Light"/>
                <a:ea typeface="Lexend Deca Light"/>
                <a:cs typeface="Lexend Deca Light"/>
                <a:sym typeface="Lexend Deca Light"/>
                <a:hlinkClick r:id="rId3">
                  <a:extLst>
                    <a:ext uri="{A12FA001-AC4F-418D-AE19-62706E023703}">
                      <ahyp:hlinkClr val="tx"/>
                    </a:ext>
                  </a:extLst>
                </a:hlinkClick>
              </a:rPr>
              <a:t>MongoDB Atlas</a:t>
            </a:r>
            <a:r>
              <a:rPr lang="en" sz="2600"/>
              <a:t> </a:t>
            </a:r>
            <a:r>
              <a:rPr lang="en" sz="1400">
                <a:solidFill>
                  <a:schemeClr val="lt1"/>
                </a:solidFill>
                <a:latin typeface="Lexend Deca Light"/>
                <a:ea typeface="Lexend Deca Light"/>
                <a:cs typeface="Lexend Deca Light"/>
                <a:sym typeface="Lexend Deca Light"/>
              </a:rPr>
              <a:t>(cloud)</a:t>
            </a:r>
            <a:endParaRPr sz="1400">
              <a:solidFill>
                <a:schemeClr val="lt1"/>
              </a:solidFill>
              <a:latin typeface="Lexend Deca Light"/>
              <a:ea typeface="Lexend Deca Light"/>
              <a:cs typeface="Lexend Deca Light"/>
              <a:sym typeface="Lexend Deca Light"/>
            </a:endParaRPr>
          </a:p>
          <a:p>
            <a:pPr indent="-304800" lvl="0" marL="457200" rtl="0" algn="l">
              <a:lnSpc>
                <a:spcPct val="100000"/>
              </a:lnSpc>
              <a:spcBef>
                <a:spcPts val="0"/>
              </a:spcBef>
              <a:spcAft>
                <a:spcPts val="0"/>
              </a:spcAft>
              <a:buClr>
                <a:schemeClr val="dk2"/>
              </a:buClr>
              <a:buSzPts val="1200"/>
              <a:buFont typeface="Lexend Deca Light"/>
              <a:buChar char="●"/>
            </a:pPr>
            <a:r>
              <a:rPr lang="en" sz="1800" u="sng">
                <a:solidFill>
                  <a:schemeClr val="dk2"/>
                </a:solidFill>
                <a:latin typeface="Lexend Deca Light"/>
                <a:ea typeface="Lexend Deca Light"/>
                <a:cs typeface="Lexend Deca Light"/>
                <a:sym typeface="Lexend Deca Light"/>
                <a:hlinkClick r:id="rId4">
                  <a:extLst>
                    <a:ext uri="{A12FA001-AC4F-418D-AE19-62706E023703}">
                      <ahyp:hlinkClr val="tx"/>
                    </a:ext>
                  </a:extLst>
                </a:hlinkClick>
              </a:rPr>
              <a:t>MongoDB Community</a:t>
            </a:r>
            <a:r>
              <a:rPr lang="en" sz="1800">
                <a:solidFill>
                  <a:srgbClr val="000000"/>
                </a:solidFill>
                <a:latin typeface="Lexend Deca Light"/>
                <a:ea typeface="Lexend Deca Light"/>
                <a:cs typeface="Lexend Deca Light"/>
                <a:sym typeface="Lexend Deca Light"/>
              </a:rPr>
              <a:t> </a:t>
            </a:r>
            <a:r>
              <a:rPr lang="en" sz="1400">
                <a:solidFill>
                  <a:schemeClr val="lt1"/>
                </a:solidFill>
                <a:latin typeface="Lexend Deca Light"/>
                <a:ea typeface="Lexend Deca Light"/>
                <a:cs typeface="Lexend Deca Light"/>
                <a:sym typeface="Lexend Deca Light"/>
              </a:rPr>
              <a:t>(local install)</a:t>
            </a:r>
            <a:endParaRPr sz="1400">
              <a:solidFill>
                <a:schemeClr val="lt1"/>
              </a:solidFill>
              <a:latin typeface="Lexend Deca Light"/>
              <a:ea typeface="Lexend Deca Light"/>
              <a:cs typeface="Lexend Deca Light"/>
              <a:sym typeface="Lexend Deca Light"/>
            </a:endParaRPr>
          </a:p>
        </p:txBody>
      </p:sp>
      <p:sp>
        <p:nvSpPr>
          <p:cNvPr id="2461" name="Google Shape;2461;p170"/>
          <p:cNvSpPr txBox="1"/>
          <p:nvPr/>
        </p:nvSpPr>
        <p:spPr>
          <a:xfrm>
            <a:off x="737250" y="242325"/>
            <a:ext cx="76695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3200">
                <a:solidFill>
                  <a:schemeClr val="lt1"/>
                </a:solidFill>
                <a:latin typeface="Noto Serif JP"/>
                <a:ea typeface="Noto Serif JP"/>
                <a:cs typeface="Noto Serif JP"/>
                <a:sym typeface="Noto Serif JP"/>
              </a:rPr>
              <a:t>This lesson includes exercises</a:t>
            </a:r>
            <a:endParaRPr sz="3200"/>
          </a:p>
        </p:txBody>
      </p:sp>
      <p:sp>
        <p:nvSpPr>
          <p:cNvPr id="2462" name="Google Shape;2462;p170"/>
          <p:cNvSpPr txBox="1"/>
          <p:nvPr>
            <p:ph idx="4294967295" type="title"/>
          </p:nvPr>
        </p:nvSpPr>
        <p:spPr>
          <a:xfrm>
            <a:off x="5257675" y="2377438"/>
            <a:ext cx="2715900" cy="5082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Font typeface="Lexend Deca Light"/>
              <a:buChar char="●"/>
            </a:pPr>
            <a:r>
              <a:rPr lang="en" sz="1800" u="sng">
                <a:solidFill>
                  <a:schemeClr val="dk2"/>
                </a:solidFill>
                <a:latin typeface="Lexend Deca Light"/>
                <a:ea typeface="Lexend Deca Light"/>
                <a:cs typeface="Lexend Deca Light"/>
                <a:sym typeface="Lexend Deca Light"/>
                <a:hlinkClick r:id="rId5">
                  <a:extLst>
                    <a:ext uri="{A12FA001-AC4F-418D-AE19-62706E023703}">
                      <ahyp:hlinkClr val="tx"/>
                    </a:ext>
                  </a:extLst>
                </a:hlinkClick>
              </a:rPr>
              <a:t>MongoDB Shell</a:t>
            </a:r>
            <a:r>
              <a:rPr lang="en" sz="1800">
                <a:solidFill>
                  <a:schemeClr val="lt1"/>
                </a:solidFill>
                <a:latin typeface="Lexend Deca Light"/>
                <a:ea typeface="Lexend Deca Light"/>
                <a:cs typeface="Lexend Deca Light"/>
                <a:sym typeface="Lexend Deca Light"/>
              </a:rPr>
              <a:t> </a:t>
            </a:r>
            <a:r>
              <a:rPr lang="en" sz="1400">
                <a:solidFill>
                  <a:schemeClr val="lt1"/>
                </a:solidFill>
                <a:latin typeface="Lexend Deca Light"/>
                <a:ea typeface="Lexend Deca Light"/>
                <a:cs typeface="Lexend Deca Light"/>
                <a:sym typeface="Lexend Deca Light"/>
              </a:rPr>
              <a:t>(open source)</a:t>
            </a:r>
            <a:r>
              <a:rPr lang="en" sz="1400">
                <a:solidFill>
                  <a:schemeClr val="lt1"/>
                </a:solidFill>
                <a:latin typeface="Lexend Deca Light"/>
                <a:ea typeface="Lexend Deca Light"/>
                <a:cs typeface="Lexend Deca Light"/>
                <a:sym typeface="Lexend Deca Light"/>
              </a:rPr>
              <a:t> </a:t>
            </a:r>
            <a:endParaRPr sz="1800">
              <a:solidFill>
                <a:schemeClr val="lt1"/>
              </a:solidFill>
              <a:latin typeface="Lexend Deca Light"/>
              <a:ea typeface="Lexend Deca Light"/>
              <a:cs typeface="Lexend Deca Light"/>
              <a:sym typeface="Lexend Deca Light"/>
            </a:endParaRPr>
          </a:p>
        </p:txBody>
      </p:sp>
      <p:sp>
        <p:nvSpPr>
          <p:cNvPr id="2463" name="Google Shape;2463;p170"/>
          <p:cNvSpPr txBox="1"/>
          <p:nvPr/>
        </p:nvSpPr>
        <p:spPr>
          <a:xfrm>
            <a:off x="2850225" y="834000"/>
            <a:ext cx="3438300" cy="461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Lexend Deca Light"/>
                <a:ea typeface="Lexend Deca Light"/>
                <a:cs typeface="Lexend Deca Light"/>
                <a:sym typeface="Lexend Deca Light"/>
              </a:rPr>
              <a:t>Follow along using these tools</a:t>
            </a:r>
            <a:endParaRPr sz="1800">
              <a:solidFill>
                <a:schemeClr val="lt1"/>
              </a:solidFill>
              <a:latin typeface="Lexend Deca Light"/>
              <a:ea typeface="Lexend Deca Light"/>
              <a:cs typeface="Lexend Deca Light"/>
              <a:sym typeface="Lexend Deca Light"/>
            </a:endParaRPr>
          </a:p>
        </p:txBody>
      </p:sp>
      <p:sp>
        <p:nvSpPr>
          <p:cNvPr id="2464" name="Google Shape;2464;p170"/>
          <p:cNvSpPr txBox="1"/>
          <p:nvPr/>
        </p:nvSpPr>
        <p:spPr>
          <a:xfrm>
            <a:off x="1110025" y="1701238"/>
            <a:ext cx="2529600" cy="508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Noto Serif JP"/>
                <a:ea typeface="Noto Serif JP"/>
                <a:cs typeface="Noto Serif JP"/>
                <a:sym typeface="Noto Serif JP"/>
              </a:rPr>
              <a:t>Create a Database</a:t>
            </a:r>
            <a:endParaRPr sz="1800">
              <a:solidFill>
                <a:schemeClr val="dk1"/>
              </a:solidFill>
              <a:latin typeface="Noto Serif JP"/>
              <a:ea typeface="Noto Serif JP"/>
              <a:cs typeface="Noto Serif JP"/>
              <a:sym typeface="Noto Serif JP"/>
            </a:endParaRPr>
          </a:p>
        </p:txBody>
      </p:sp>
      <p:sp>
        <p:nvSpPr>
          <p:cNvPr id="2465" name="Google Shape;2465;p170"/>
          <p:cNvSpPr txBox="1"/>
          <p:nvPr/>
        </p:nvSpPr>
        <p:spPr>
          <a:xfrm>
            <a:off x="5158400" y="1701238"/>
            <a:ext cx="3077700" cy="63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Noto Serif JP"/>
                <a:ea typeface="Noto Serif JP"/>
                <a:cs typeface="Noto Serif JP"/>
                <a:sym typeface="Noto Serif JP"/>
              </a:rPr>
              <a:t>Connect to Your Database</a:t>
            </a:r>
            <a:endParaRPr sz="1800">
              <a:solidFill>
                <a:schemeClr val="dk1"/>
              </a:solidFill>
              <a:latin typeface="Noto Serif JP"/>
              <a:ea typeface="Noto Serif JP"/>
              <a:cs typeface="Noto Serif JP"/>
              <a:sym typeface="Noto Serif JP"/>
            </a:endParaRPr>
          </a:p>
        </p:txBody>
      </p:sp>
      <p:sp>
        <p:nvSpPr>
          <p:cNvPr id="2466" name="Google Shape;2466;p170"/>
          <p:cNvSpPr/>
          <p:nvPr/>
        </p:nvSpPr>
        <p:spPr>
          <a:xfrm>
            <a:off x="631125" y="4007825"/>
            <a:ext cx="7888500" cy="755700"/>
          </a:xfrm>
          <a:prstGeom prst="roundRect">
            <a:avLst>
              <a:gd fmla="val 16667" name="adj"/>
            </a:avLst>
          </a:prstGeom>
          <a:solidFill>
            <a:schemeClr val="dk1"/>
          </a:solidFill>
          <a:ln cap="flat" cmpd="sng" w="9525">
            <a:solidFill>
              <a:schemeClr val="dk2"/>
            </a:solidFill>
            <a:prstDash val="dot"/>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Lexend Deca Light"/>
                <a:ea typeface="Lexend Deca Light"/>
                <a:cs typeface="Lexend Deca Light"/>
                <a:sym typeface="Lexend Deca Light"/>
              </a:rPr>
              <a:t>For more instructions on how to use MongoDB Atlas with your students, see </a:t>
            </a:r>
            <a:r>
              <a:rPr lang="en" sz="1200"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Atlas for Educators </a:t>
            </a:r>
            <a:endParaRPr sz="1200" u="sng">
              <a:solidFill>
                <a:schemeClr val="dk2"/>
              </a:solidFill>
              <a:latin typeface="Lexend Deca Light"/>
              <a:ea typeface="Lexend Deca Light"/>
              <a:cs typeface="Lexend Deca Light"/>
              <a:sym typeface="Lexend Deca Light"/>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2" name="Shape 2772"/>
        <p:cNvGrpSpPr/>
        <p:nvPr/>
      </p:nvGrpSpPr>
      <p:grpSpPr>
        <a:xfrm>
          <a:off x="0" y="0"/>
          <a:ext cx="0" cy="0"/>
          <a:chOff x="0" y="0"/>
          <a:chExt cx="0" cy="0"/>
        </a:xfrm>
      </p:grpSpPr>
      <p:sp>
        <p:nvSpPr>
          <p:cNvPr id="2773" name="Google Shape;2773;p197"/>
          <p:cNvSpPr txBox="1"/>
          <p:nvPr>
            <p:ph idx="4294967295" type="subTitle"/>
          </p:nvPr>
        </p:nvSpPr>
        <p:spPr>
          <a:xfrm>
            <a:off x="5102352" y="709744"/>
            <a:ext cx="3557100" cy="400200"/>
          </a:xfrm>
          <a:prstGeom prst="rect">
            <a:avLst/>
          </a:prstGeom>
        </p:spPr>
        <p:txBody>
          <a:bodyPr anchorCtr="0" anchor="t" bIns="91425" lIns="91425" spcFirstLastPara="1" rIns="91425" wrap="square" tIns="91425">
            <a:normAutofit fontScale="25000" lnSpcReduction="20000"/>
          </a:bodyPr>
          <a:lstStyle/>
          <a:p>
            <a:pPr indent="0" lvl="0" marL="0" rtl="0" algn="l">
              <a:lnSpc>
                <a:spcPct val="110000"/>
              </a:lnSpc>
              <a:spcBef>
                <a:spcPts val="0"/>
              </a:spcBef>
              <a:spcAft>
                <a:spcPts val="0"/>
              </a:spcAft>
              <a:buNone/>
            </a:pPr>
            <a:r>
              <a:rPr lang="en" sz="1500">
                <a:solidFill>
                  <a:schemeClr val="lt1"/>
                </a:solidFill>
                <a:latin typeface="Source Code Pro"/>
                <a:ea typeface="Source Code Pro"/>
                <a:cs typeface="Source Code Pro"/>
                <a:sym typeface="Source Code Pro"/>
              </a:rPr>
              <a:t>[</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a:t>
            </a:r>
            <a:r>
              <a:rPr lang="en" sz="6700">
                <a:solidFill>
                  <a:srgbClr val="13AA52"/>
                </a:solidFill>
                <a:latin typeface="Source Code Pro"/>
                <a:ea typeface="Source Code Pro"/>
                <a:cs typeface="Source Code Pro"/>
                <a:sym typeface="Source Code Pro"/>
              </a:rPr>
              <a:t>$match:</a:t>
            </a:r>
            <a:endParaRPr sz="6700">
              <a:solidFill>
                <a:srgbClr val="13AA52"/>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{"farm":"1}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$project:</a:t>
            </a:r>
            <a:endParaRPr sz="6700">
              <a:latin typeface="Source Code Pro"/>
              <a:ea typeface="Source Code Pro"/>
              <a:cs typeface="Source Code Pro"/>
              <a:sym typeface="Source Code Pro"/>
            </a:endParaRPr>
          </a:p>
          <a:p>
            <a:pPr indent="457200" lvl="0" marL="0" rtl="0" algn="l">
              <a:lnSpc>
                <a:spcPct val="110000"/>
              </a:lnSpc>
              <a:spcBef>
                <a:spcPts val="400"/>
              </a:spcBef>
              <a:spcAft>
                <a:spcPts val="0"/>
              </a:spcAft>
              <a:buNone/>
            </a:pPr>
            <a:r>
              <a:rPr lang="en" sz="6700">
                <a:latin typeface="Source Code Pro"/>
                <a:ea typeface="Source Code Pro"/>
                <a:cs typeface="Source Code Pro"/>
                <a:sym typeface="Source Code Pro"/>
              </a:rPr>
              <a:t>{"name": 1,</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"milk": 1,</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"_id": 0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$limit: 10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400"/>
              </a:spcAft>
              <a:buNone/>
            </a:pPr>
            <a:r>
              <a:rPr lang="en" sz="6700">
                <a:latin typeface="Source Code Pro"/>
                <a:ea typeface="Source Code Pro"/>
                <a:cs typeface="Source Code Pro"/>
                <a:sym typeface="Source Code Pro"/>
              </a:rPr>
              <a:t>]</a:t>
            </a:r>
            <a:endParaRPr sz="7100">
              <a:latin typeface="Source Code Pro"/>
              <a:ea typeface="Source Code Pro"/>
              <a:cs typeface="Source Code Pro"/>
              <a:sym typeface="Source Code Pro"/>
            </a:endParaRPr>
          </a:p>
        </p:txBody>
      </p:sp>
      <p:sp>
        <p:nvSpPr>
          <p:cNvPr id="2774" name="Google Shape;2774;p197"/>
          <p:cNvSpPr/>
          <p:nvPr/>
        </p:nvSpPr>
        <p:spPr>
          <a:xfrm>
            <a:off x="1669174" y="4021058"/>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775" name="Google Shape;2775;p197"/>
          <p:cNvSpPr/>
          <p:nvPr/>
        </p:nvSpPr>
        <p:spPr>
          <a:xfrm>
            <a:off x="1669174" y="3051195"/>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776" name="Google Shape;2776;p197"/>
          <p:cNvSpPr/>
          <p:nvPr/>
        </p:nvSpPr>
        <p:spPr>
          <a:xfrm>
            <a:off x="1897442" y="2371322"/>
            <a:ext cx="965700" cy="5760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97"/>
          <p:cNvSpPr/>
          <p:nvPr/>
        </p:nvSpPr>
        <p:spPr>
          <a:xfrm>
            <a:off x="1897324" y="2371322"/>
            <a:ext cx="965700" cy="576000"/>
          </a:xfrm>
          <a:prstGeom prst="rect">
            <a:avLst/>
          </a:prstGeom>
          <a:gradFill>
            <a:gsLst>
              <a:gs pos="0">
                <a:srgbClr val="FFFFFF"/>
              </a:gs>
              <a:gs pos="100000">
                <a:srgbClr val="B3B3B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97"/>
          <p:cNvSpPr/>
          <p:nvPr/>
        </p:nvSpPr>
        <p:spPr>
          <a:xfrm>
            <a:off x="1669174" y="2085922"/>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779" name="Google Shape;2779;p197"/>
          <p:cNvSpPr/>
          <p:nvPr/>
        </p:nvSpPr>
        <p:spPr>
          <a:xfrm>
            <a:off x="1897442" y="1406618"/>
            <a:ext cx="965700" cy="5760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97"/>
          <p:cNvSpPr/>
          <p:nvPr/>
        </p:nvSpPr>
        <p:spPr>
          <a:xfrm>
            <a:off x="1892506" y="1406618"/>
            <a:ext cx="965700" cy="576000"/>
          </a:xfrm>
          <a:prstGeom prst="rect">
            <a:avLst/>
          </a:prstGeom>
          <a:gradFill>
            <a:gsLst>
              <a:gs pos="0">
                <a:srgbClr val="FFFFFF"/>
              </a:gs>
              <a:gs pos="100000">
                <a:srgbClr val="B3B3B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1" name="Google Shape;2781;p197"/>
          <p:cNvGrpSpPr/>
          <p:nvPr/>
        </p:nvGrpSpPr>
        <p:grpSpPr>
          <a:xfrm>
            <a:off x="1594809" y="790351"/>
            <a:ext cx="1559989" cy="1211415"/>
            <a:chOff x="1285425" y="589725"/>
            <a:chExt cx="1987500" cy="1543400"/>
          </a:xfrm>
        </p:grpSpPr>
        <p:grpSp>
          <p:nvGrpSpPr>
            <p:cNvPr id="2782" name="Google Shape;2782;p197"/>
            <p:cNvGrpSpPr/>
            <p:nvPr/>
          </p:nvGrpSpPr>
          <p:grpSpPr>
            <a:xfrm>
              <a:off x="1285425" y="589725"/>
              <a:ext cx="1987500" cy="1543400"/>
              <a:chOff x="1285425" y="589725"/>
              <a:chExt cx="1987500" cy="1543400"/>
            </a:xfrm>
          </p:grpSpPr>
          <p:sp>
            <p:nvSpPr>
              <p:cNvPr id="2783" name="Google Shape;2783;p197"/>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97"/>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5" name="Google Shape;2785;p197"/>
            <p:cNvSpPr txBox="1"/>
            <p:nvPr/>
          </p:nvSpPr>
          <p:spPr>
            <a:xfrm>
              <a:off x="1479775" y="661587"/>
              <a:ext cx="1584900" cy="298800"/>
            </a:xfrm>
            <a:prstGeom prst="rect">
              <a:avLst/>
            </a:prstGeom>
            <a:solidFill>
              <a:schemeClr val="accent5"/>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cows</a:t>
              </a:r>
              <a:endParaRPr sz="1300">
                <a:solidFill>
                  <a:schemeClr val="dk1"/>
                </a:solidFill>
                <a:latin typeface="Lexend Deca Light"/>
                <a:ea typeface="Lexend Deca Light"/>
                <a:cs typeface="Lexend Deca Light"/>
                <a:sym typeface="Lexend Deca Light"/>
              </a:endParaRPr>
            </a:p>
          </p:txBody>
        </p:sp>
      </p:grpSp>
      <p:sp>
        <p:nvSpPr>
          <p:cNvPr id="2786" name="Google Shape;2786;p197"/>
          <p:cNvSpPr txBox="1"/>
          <p:nvPr/>
        </p:nvSpPr>
        <p:spPr>
          <a:xfrm>
            <a:off x="1935900" y="2081350"/>
            <a:ext cx="922200" cy="33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Fira Mono Medium"/>
                <a:ea typeface="Fira Mono Medium"/>
                <a:cs typeface="Fira Mono Medium"/>
                <a:sym typeface="Fira Mono Medium"/>
              </a:rPr>
              <a:t>$match</a:t>
            </a:r>
            <a:endParaRPr sz="1100">
              <a:solidFill>
                <a:schemeClr val="dk1"/>
              </a:solidFill>
              <a:latin typeface="Fira Mono Medium"/>
              <a:ea typeface="Fira Mono Medium"/>
              <a:cs typeface="Fira Mono Medium"/>
              <a:sym typeface="Fira Mono Medium"/>
            </a:endParaRPr>
          </a:p>
        </p:txBody>
      </p:sp>
      <p:sp>
        <p:nvSpPr>
          <p:cNvPr id="2787" name="Google Shape;2787;p197"/>
          <p:cNvSpPr txBox="1"/>
          <p:nvPr/>
        </p:nvSpPr>
        <p:spPr>
          <a:xfrm>
            <a:off x="1817800" y="2502175"/>
            <a:ext cx="1125000" cy="5760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600">
                <a:solidFill>
                  <a:schemeClr val="dk1"/>
                </a:solidFill>
                <a:latin typeface="Source Code Pro SemiBold"/>
                <a:ea typeface="Source Code Pro SemiBold"/>
                <a:cs typeface="Source Code Pro SemiBold"/>
                <a:sym typeface="Source Code Pro SemiBold"/>
              </a:rPr>
              <a:t>{... farm: 1 ...}</a:t>
            </a:r>
            <a:endParaRPr sz="600">
              <a:solidFill>
                <a:schemeClr val="dk1"/>
              </a:solidFill>
              <a:latin typeface="Source Code Pro SemiBold"/>
              <a:ea typeface="Source Code Pro SemiBold"/>
              <a:cs typeface="Source Code Pro SemiBold"/>
              <a:sym typeface="Source Code Pro SemiBold"/>
            </a:endParaRPr>
          </a:p>
          <a:p>
            <a:pPr indent="0" lvl="0" marL="0" rtl="0" algn="ctr">
              <a:lnSpc>
                <a:spcPct val="150000"/>
              </a:lnSpc>
              <a:spcBef>
                <a:spcPts val="0"/>
              </a:spcBef>
              <a:spcAft>
                <a:spcPts val="0"/>
              </a:spcAft>
              <a:buNone/>
            </a:pPr>
            <a:r>
              <a:rPr lang="en" sz="600">
                <a:solidFill>
                  <a:schemeClr val="dk1"/>
                </a:solidFill>
                <a:latin typeface="Source Code Pro SemiBold"/>
                <a:ea typeface="Source Code Pro SemiBold"/>
                <a:cs typeface="Source Code Pro SemiBold"/>
                <a:sym typeface="Source Code Pro SemiBold"/>
              </a:rPr>
              <a:t>{... farm: 1 ...}</a:t>
            </a:r>
            <a:endParaRPr sz="600">
              <a:solidFill>
                <a:schemeClr val="dk1"/>
              </a:solidFill>
              <a:latin typeface="Source Code Pro SemiBold"/>
              <a:ea typeface="Source Code Pro SemiBold"/>
              <a:cs typeface="Source Code Pro SemiBold"/>
              <a:sym typeface="Source Code Pro SemiBold"/>
            </a:endParaRPr>
          </a:p>
          <a:p>
            <a:pPr indent="0" lvl="0" marL="0" rtl="0" algn="ctr">
              <a:lnSpc>
                <a:spcPct val="150000"/>
              </a:lnSpc>
              <a:spcBef>
                <a:spcPts val="0"/>
              </a:spcBef>
              <a:spcAft>
                <a:spcPts val="0"/>
              </a:spcAft>
              <a:buNone/>
            </a:pPr>
            <a:r>
              <a:rPr lang="en" sz="600">
                <a:solidFill>
                  <a:schemeClr val="dk1"/>
                </a:solidFill>
                <a:latin typeface="Source Code Pro SemiBold"/>
                <a:ea typeface="Source Code Pro SemiBold"/>
                <a:cs typeface="Source Code Pro SemiBold"/>
                <a:sym typeface="Source Code Pro SemiBold"/>
              </a:rPr>
              <a:t>{... farm: 1 ...}</a:t>
            </a:r>
            <a:endParaRPr sz="600">
              <a:solidFill>
                <a:schemeClr val="dk1"/>
              </a:solidFill>
              <a:latin typeface="Source Code Pro SemiBold"/>
              <a:ea typeface="Source Code Pro SemiBold"/>
              <a:cs typeface="Source Code Pro SemiBold"/>
              <a:sym typeface="Source Code Pro SemiBold"/>
            </a:endParaRPr>
          </a:p>
          <a:p>
            <a:pPr indent="0" lvl="0" marL="0" rtl="0" algn="ctr">
              <a:lnSpc>
                <a:spcPct val="150000"/>
              </a:lnSpc>
              <a:spcBef>
                <a:spcPts val="0"/>
              </a:spcBef>
              <a:spcAft>
                <a:spcPts val="0"/>
              </a:spcAft>
              <a:buNone/>
            </a:pPr>
            <a:r>
              <a:t/>
            </a:r>
            <a:endParaRPr sz="800">
              <a:solidFill>
                <a:srgbClr val="2F9FC5"/>
              </a:solidFill>
              <a:latin typeface="Fira Mono Medium"/>
              <a:ea typeface="Fira Mono Medium"/>
              <a:cs typeface="Fira Mono Medium"/>
              <a:sym typeface="Fira Mono Medium"/>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1" name="Shape 2791"/>
        <p:cNvGrpSpPr/>
        <p:nvPr/>
      </p:nvGrpSpPr>
      <p:grpSpPr>
        <a:xfrm>
          <a:off x="0" y="0"/>
          <a:ext cx="0" cy="0"/>
          <a:chOff x="0" y="0"/>
          <a:chExt cx="0" cy="0"/>
        </a:xfrm>
      </p:grpSpPr>
      <p:sp>
        <p:nvSpPr>
          <p:cNvPr id="2792" name="Google Shape;2792;p198"/>
          <p:cNvSpPr txBox="1"/>
          <p:nvPr>
            <p:ph idx="4294967295" type="subTitle"/>
          </p:nvPr>
        </p:nvSpPr>
        <p:spPr>
          <a:xfrm>
            <a:off x="5102352" y="709744"/>
            <a:ext cx="3557100" cy="400200"/>
          </a:xfrm>
          <a:prstGeom prst="rect">
            <a:avLst/>
          </a:prstGeom>
        </p:spPr>
        <p:txBody>
          <a:bodyPr anchorCtr="0" anchor="t" bIns="91425" lIns="91425" spcFirstLastPara="1" rIns="91425" wrap="square" tIns="91425">
            <a:normAutofit fontScale="25000" lnSpcReduction="20000"/>
          </a:bodyPr>
          <a:lstStyle/>
          <a:p>
            <a:pPr indent="0" lvl="0" marL="0" rtl="0" algn="l">
              <a:lnSpc>
                <a:spcPct val="110000"/>
              </a:lnSpc>
              <a:spcBef>
                <a:spcPts val="0"/>
              </a:spcBef>
              <a:spcAft>
                <a:spcPts val="0"/>
              </a:spcAft>
              <a:buNone/>
            </a:pPr>
            <a:r>
              <a:rPr lang="en" sz="1500">
                <a:solidFill>
                  <a:schemeClr val="lt1"/>
                </a:solidFill>
                <a:latin typeface="Source Code Pro"/>
                <a:ea typeface="Source Code Pro"/>
                <a:cs typeface="Source Code Pro"/>
                <a:sym typeface="Source Code Pro"/>
              </a:rPr>
              <a:t>[</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a:t>
            </a:r>
            <a:r>
              <a:rPr lang="en" sz="6700">
                <a:solidFill>
                  <a:srgbClr val="1A1A1A"/>
                </a:solidFill>
                <a:latin typeface="Source Code Pro"/>
                <a:ea typeface="Source Code Pro"/>
                <a:cs typeface="Source Code Pro"/>
                <a:sym typeface="Source Code Pro"/>
              </a:rPr>
              <a:t>$match:</a:t>
            </a:r>
            <a:endParaRPr sz="6700">
              <a:solidFill>
                <a:srgbClr val="1A1A1A"/>
              </a:solidFill>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{"farm":"1}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a:t>
            </a:r>
            <a:r>
              <a:rPr lang="en" sz="6700">
                <a:solidFill>
                  <a:srgbClr val="13AA52"/>
                </a:solidFill>
                <a:latin typeface="Source Code Pro"/>
                <a:ea typeface="Source Code Pro"/>
                <a:cs typeface="Source Code Pro"/>
                <a:sym typeface="Source Code Pro"/>
              </a:rPr>
              <a:t>$project:</a:t>
            </a:r>
            <a:endParaRPr sz="6700">
              <a:solidFill>
                <a:srgbClr val="13AA52"/>
              </a:solidFill>
              <a:latin typeface="Source Code Pro"/>
              <a:ea typeface="Source Code Pro"/>
              <a:cs typeface="Source Code Pro"/>
              <a:sym typeface="Source Code Pro"/>
            </a:endParaRPr>
          </a:p>
          <a:p>
            <a:pPr indent="457200" lvl="0" marL="0" rtl="0" algn="l">
              <a:lnSpc>
                <a:spcPct val="110000"/>
              </a:lnSpc>
              <a:spcBef>
                <a:spcPts val="400"/>
              </a:spcBef>
              <a:spcAft>
                <a:spcPts val="0"/>
              </a:spcAft>
              <a:buNone/>
            </a:pPr>
            <a:r>
              <a:rPr lang="en" sz="6700">
                <a:latin typeface="Source Code Pro"/>
                <a:ea typeface="Source Code Pro"/>
                <a:cs typeface="Source Code Pro"/>
                <a:sym typeface="Source Code Pro"/>
              </a:rPr>
              <a:t>{"name": 1,</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"milk": 1,</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"_id": 0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$limit: 10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400"/>
              </a:spcAft>
              <a:buNone/>
            </a:pPr>
            <a:r>
              <a:rPr lang="en" sz="6700">
                <a:latin typeface="Source Code Pro"/>
                <a:ea typeface="Source Code Pro"/>
                <a:cs typeface="Source Code Pro"/>
                <a:sym typeface="Source Code Pro"/>
              </a:rPr>
              <a:t>]</a:t>
            </a:r>
            <a:endParaRPr sz="7100">
              <a:latin typeface="Source Code Pro"/>
              <a:ea typeface="Source Code Pro"/>
              <a:cs typeface="Source Code Pro"/>
              <a:sym typeface="Source Code Pro"/>
            </a:endParaRPr>
          </a:p>
        </p:txBody>
      </p:sp>
      <p:sp>
        <p:nvSpPr>
          <p:cNvPr id="2793" name="Google Shape;2793;p198"/>
          <p:cNvSpPr/>
          <p:nvPr/>
        </p:nvSpPr>
        <p:spPr>
          <a:xfrm>
            <a:off x="1669174" y="4021058"/>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794" name="Google Shape;2794;p198"/>
          <p:cNvSpPr/>
          <p:nvPr/>
        </p:nvSpPr>
        <p:spPr>
          <a:xfrm>
            <a:off x="1669174" y="3051195"/>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795" name="Google Shape;2795;p198"/>
          <p:cNvSpPr/>
          <p:nvPr/>
        </p:nvSpPr>
        <p:spPr>
          <a:xfrm>
            <a:off x="1897442" y="2371322"/>
            <a:ext cx="965700" cy="5760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98"/>
          <p:cNvSpPr/>
          <p:nvPr/>
        </p:nvSpPr>
        <p:spPr>
          <a:xfrm>
            <a:off x="1897324" y="2371322"/>
            <a:ext cx="965700" cy="5760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98"/>
          <p:cNvSpPr/>
          <p:nvPr/>
        </p:nvSpPr>
        <p:spPr>
          <a:xfrm>
            <a:off x="1669174" y="2085922"/>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798" name="Google Shape;2798;p198"/>
          <p:cNvSpPr/>
          <p:nvPr/>
        </p:nvSpPr>
        <p:spPr>
          <a:xfrm>
            <a:off x="1897442" y="1406618"/>
            <a:ext cx="965700" cy="5760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98"/>
          <p:cNvSpPr/>
          <p:nvPr/>
        </p:nvSpPr>
        <p:spPr>
          <a:xfrm>
            <a:off x="1892506" y="1406618"/>
            <a:ext cx="965700" cy="576000"/>
          </a:xfrm>
          <a:prstGeom prst="rect">
            <a:avLst/>
          </a:prstGeom>
          <a:gradFill>
            <a:gsLst>
              <a:gs pos="0">
                <a:srgbClr val="FFFFFF"/>
              </a:gs>
              <a:gs pos="100000">
                <a:srgbClr val="B3B3B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0" name="Google Shape;2800;p198"/>
          <p:cNvGrpSpPr/>
          <p:nvPr/>
        </p:nvGrpSpPr>
        <p:grpSpPr>
          <a:xfrm>
            <a:off x="1594809" y="790351"/>
            <a:ext cx="1559989" cy="1211415"/>
            <a:chOff x="1285425" y="589725"/>
            <a:chExt cx="1987500" cy="1543400"/>
          </a:xfrm>
        </p:grpSpPr>
        <p:grpSp>
          <p:nvGrpSpPr>
            <p:cNvPr id="2801" name="Google Shape;2801;p198"/>
            <p:cNvGrpSpPr/>
            <p:nvPr/>
          </p:nvGrpSpPr>
          <p:grpSpPr>
            <a:xfrm>
              <a:off x="1285425" y="589725"/>
              <a:ext cx="1987500" cy="1543400"/>
              <a:chOff x="1285425" y="589725"/>
              <a:chExt cx="1987500" cy="1543400"/>
            </a:xfrm>
          </p:grpSpPr>
          <p:sp>
            <p:nvSpPr>
              <p:cNvPr id="2802" name="Google Shape;2802;p198"/>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98"/>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4" name="Google Shape;2804;p198"/>
            <p:cNvSpPr txBox="1"/>
            <p:nvPr/>
          </p:nvSpPr>
          <p:spPr>
            <a:xfrm>
              <a:off x="1479775" y="661587"/>
              <a:ext cx="1584900" cy="298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cows</a:t>
              </a:r>
              <a:endParaRPr sz="1300">
                <a:solidFill>
                  <a:schemeClr val="dk1"/>
                </a:solidFill>
                <a:latin typeface="Lexend Deca Light"/>
                <a:ea typeface="Lexend Deca Light"/>
                <a:cs typeface="Lexend Deca Light"/>
                <a:sym typeface="Lexend Deca Light"/>
              </a:endParaRPr>
            </a:p>
          </p:txBody>
        </p:sp>
      </p:grpSp>
      <p:sp>
        <p:nvSpPr>
          <p:cNvPr id="2805" name="Google Shape;2805;p198"/>
          <p:cNvSpPr txBox="1"/>
          <p:nvPr/>
        </p:nvSpPr>
        <p:spPr>
          <a:xfrm>
            <a:off x="1892500" y="2081350"/>
            <a:ext cx="965700" cy="33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Source Code Pro Medium"/>
                <a:ea typeface="Source Code Pro Medium"/>
                <a:cs typeface="Source Code Pro Medium"/>
                <a:sym typeface="Source Code Pro Medium"/>
              </a:rPr>
              <a:t>$match</a:t>
            </a:r>
            <a:endParaRPr sz="1100">
              <a:solidFill>
                <a:schemeClr val="dk1"/>
              </a:solidFill>
              <a:latin typeface="Source Code Pro Medium"/>
              <a:ea typeface="Source Code Pro Medium"/>
              <a:cs typeface="Source Code Pro Medium"/>
              <a:sym typeface="Source Code Pro Medium"/>
            </a:endParaRPr>
          </a:p>
        </p:txBody>
      </p:sp>
      <p:sp>
        <p:nvSpPr>
          <p:cNvPr id="2806" name="Google Shape;2806;p198"/>
          <p:cNvSpPr txBox="1"/>
          <p:nvPr/>
        </p:nvSpPr>
        <p:spPr>
          <a:xfrm>
            <a:off x="1817803" y="2461283"/>
            <a:ext cx="1125000" cy="5421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600">
                <a:solidFill>
                  <a:schemeClr val="dk1"/>
                </a:solidFill>
                <a:latin typeface="Fira Mono Medium"/>
                <a:ea typeface="Fira Mono Medium"/>
                <a:cs typeface="Fira Mono Medium"/>
                <a:sym typeface="Fira Mono Medium"/>
              </a:rPr>
              <a:t>{... farm: 1 ...}</a:t>
            </a:r>
            <a:endParaRPr sz="6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600">
                <a:solidFill>
                  <a:schemeClr val="dk1"/>
                </a:solidFill>
                <a:latin typeface="Fira Mono Medium"/>
                <a:ea typeface="Fira Mono Medium"/>
                <a:cs typeface="Fira Mono Medium"/>
                <a:sym typeface="Fira Mono Medium"/>
              </a:rPr>
              <a:t>{... farm: 1 ...}</a:t>
            </a:r>
            <a:endParaRPr sz="6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600">
                <a:solidFill>
                  <a:schemeClr val="dk1"/>
                </a:solidFill>
                <a:latin typeface="Fira Mono Medium"/>
                <a:ea typeface="Fira Mono Medium"/>
                <a:cs typeface="Fira Mono Medium"/>
                <a:sym typeface="Fira Mono Medium"/>
              </a:rPr>
              <a:t>{... farm: 1 ...}</a:t>
            </a:r>
            <a:endParaRPr sz="6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t/>
            </a:r>
            <a:endParaRPr sz="800">
              <a:solidFill>
                <a:srgbClr val="2F9FC5"/>
              </a:solidFill>
              <a:latin typeface="Fira Mono Medium"/>
              <a:ea typeface="Fira Mono Medium"/>
              <a:cs typeface="Fira Mono Medium"/>
              <a:sym typeface="Fira Mono Medium"/>
            </a:endParaRPr>
          </a:p>
        </p:txBody>
      </p:sp>
      <p:sp>
        <p:nvSpPr>
          <p:cNvPr id="2807" name="Google Shape;2807;p198"/>
          <p:cNvSpPr txBox="1"/>
          <p:nvPr/>
        </p:nvSpPr>
        <p:spPr>
          <a:xfrm>
            <a:off x="96489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rgbClr val="7DC5DB"/>
                </a:solidFill>
                <a:latin typeface="Barlow Thin"/>
                <a:ea typeface="Barlow Thin"/>
                <a:cs typeface="Barlow Thin"/>
                <a:sym typeface="Barlow Thin"/>
              </a:rPr>
              <a:t>{</a:t>
            </a:r>
            <a:endParaRPr sz="4000">
              <a:solidFill>
                <a:srgbClr val="7DC5DB"/>
              </a:solidFill>
              <a:latin typeface="Barlow Thin"/>
              <a:ea typeface="Barlow Thin"/>
              <a:cs typeface="Barlow Thin"/>
              <a:sym typeface="Barlow Thin"/>
            </a:endParaRPr>
          </a:p>
        </p:txBody>
      </p:sp>
      <p:sp>
        <p:nvSpPr>
          <p:cNvPr id="2808" name="Google Shape;2808;p198"/>
          <p:cNvSpPr txBox="1"/>
          <p:nvPr/>
        </p:nvSpPr>
        <p:spPr>
          <a:xfrm>
            <a:off x="1153488" y="3540179"/>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name:</a:t>
            </a:r>
            <a:endParaRPr sz="800">
              <a:solidFill>
                <a:schemeClr val="lt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milk:</a:t>
            </a:r>
            <a:endParaRPr sz="800">
              <a:solidFill>
                <a:schemeClr val="lt1"/>
              </a:solidFill>
              <a:latin typeface="Barlow Medium"/>
              <a:ea typeface="Barlow Medium"/>
              <a:cs typeface="Barlow Medium"/>
              <a:sym typeface="Barlow Medium"/>
            </a:endParaRPr>
          </a:p>
        </p:txBody>
      </p:sp>
      <p:sp>
        <p:nvSpPr>
          <p:cNvPr id="2809" name="Google Shape;2809;p198"/>
          <p:cNvSpPr txBox="1"/>
          <p:nvPr/>
        </p:nvSpPr>
        <p:spPr>
          <a:xfrm>
            <a:off x="164665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rgbClr val="7DC5DB"/>
                </a:solidFill>
                <a:latin typeface="Barlow Thin"/>
                <a:ea typeface="Barlow Thin"/>
                <a:cs typeface="Barlow Thin"/>
                <a:sym typeface="Barlow Thin"/>
              </a:rPr>
              <a:t>}</a:t>
            </a:r>
            <a:endParaRPr sz="4000">
              <a:solidFill>
                <a:srgbClr val="7DC5DB"/>
              </a:solidFill>
              <a:latin typeface="Barlow Thin"/>
              <a:ea typeface="Barlow Thin"/>
              <a:cs typeface="Barlow Thin"/>
              <a:sym typeface="Barlow Thin"/>
            </a:endParaRPr>
          </a:p>
        </p:txBody>
      </p:sp>
      <p:sp>
        <p:nvSpPr>
          <p:cNvPr id="2810" name="Google Shape;2810;p198"/>
          <p:cNvSpPr/>
          <p:nvPr/>
        </p:nvSpPr>
        <p:spPr>
          <a:xfrm>
            <a:off x="1434617" y="3736882"/>
            <a:ext cx="99300" cy="993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98"/>
          <p:cNvSpPr txBox="1"/>
          <p:nvPr/>
        </p:nvSpPr>
        <p:spPr>
          <a:xfrm>
            <a:off x="1928170"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rgbClr val="7DC5DB"/>
                </a:solidFill>
                <a:latin typeface="Barlow Thin"/>
                <a:ea typeface="Barlow Thin"/>
                <a:cs typeface="Barlow Thin"/>
                <a:sym typeface="Barlow Thin"/>
              </a:rPr>
              <a:t>{</a:t>
            </a:r>
            <a:endParaRPr sz="4000">
              <a:solidFill>
                <a:srgbClr val="7DC5DB"/>
              </a:solidFill>
              <a:latin typeface="Barlow Thin"/>
              <a:ea typeface="Barlow Thin"/>
              <a:cs typeface="Barlow Thin"/>
              <a:sym typeface="Barlow Thin"/>
            </a:endParaRPr>
          </a:p>
        </p:txBody>
      </p:sp>
      <p:sp>
        <p:nvSpPr>
          <p:cNvPr id="2812" name="Google Shape;2812;p198"/>
          <p:cNvSpPr txBox="1"/>
          <p:nvPr/>
        </p:nvSpPr>
        <p:spPr>
          <a:xfrm>
            <a:off x="2116763" y="3540179"/>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name:</a:t>
            </a:r>
            <a:endParaRPr sz="800">
              <a:solidFill>
                <a:schemeClr val="lt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milk:</a:t>
            </a:r>
            <a:endParaRPr sz="800">
              <a:solidFill>
                <a:schemeClr val="lt1"/>
              </a:solidFill>
              <a:latin typeface="Barlow Medium"/>
              <a:ea typeface="Barlow Medium"/>
              <a:cs typeface="Barlow Medium"/>
              <a:sym typeface="Barlow Medium"/>
            </a:endParaRPr>
          </a:p>
        </p:txBody>
      </p:sp>
      <p:sp>
        <p:nvSpPr>
          <p:cNvPr id="2813" name="Google Shape;2813;p198"/>
          <p:cNvSpPr txBox="1"/>
          <p:nvPr/>
        </p:nvSpPr>
        <p:spPr>
          <a:xfrm>
            <a:off x="2609930"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t/>
            </a:r>
            <a:endParaRPr sz="4000">
              <a:solidFill>
                <a:srgbClr val="7DC5DB"/>
              </a:solidFill>
              <a:latin typeface="Barlow Thin"/>
              <a:ea typeface="Barlow Thin"/>
              <a:cs typeface="Barlow Thin"/>
              <a:sym typeface="Barlow Thin"/>
            </a:endParaRPr>
          </a:p>
        </p:txBody>
      </p:sp>
      <p:sp>
        <p:nvSpPr>
          <p:cNvPr id="2814" name="Google Shape;2814;p198"/>
          <p:cNvSpPr txBox="1"/>
          <p:nvPr/>
        </p:nvSpPr>
        <p:spPr>
          <a:xfrm>
            <a:off x="289144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rgbClr val="7DC5DB"/>
                </a:solidFill>
                <a:latin typeface="Barlow Thin"/>
                <a:ea typeface="Barlow Thin"/>
                <a:cs typeface="Barlow Thin"/>
                <a:sym typeface="Barlow Thin"/>
              </a:rPr>
              <a:t>{</a:t>
            </a:r>
            <a:endParaRPr sz="4000">
              <a:solidFill>
                <a:srgbClr val="7DC5DB"/>
              </a:solidFill>
              <a:latin typeface="Barlow Thin"/>
              <a:ea typeface="Barlow Thin"/>
              <a:cs typeface="Barlow Thin"/>
              <a:sym typeface="Barlow Thin"/>
            </a:endParaRPr>
          </a:p>
        </p:txBody>
      </p:sp>
      <p:sp>
        <p:nvSpPr>
          <p:cNvPr id="2815" name="Google Shape;2815;p198"/>
          <p:cNvSpPr txBox="1"/>
          <p:nvPr/>
        </p:nvSpPr>
        <p:spPr>
          <a:xfrm>
            <a:off x="3080038" y="3540179"/>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name:</a:t>
            </a:r>
            <a:endParaRPr sz="800">
              <a:solidFill>
                <a:schemeClr val="lt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milk:</a:t>
            </a:r>
            <a:endParaRPr sz="800">
              <a:solidFill>
                <a:schemeClr val="lt1"/>
              </a:solidFill>
              <a:latin typeface="Barlow Medium"/>
              <a:ea typeface="Barlow Medium"/>
              <a:cs typeface="Barlow Medium"/>
              <a:sym typeface="Barlow Medium"/>
            </a:endParaRPr>
          </a:p>
        </p:txBody>
      </p:sp>
      <p:sp>
        <p:nvSpPr>
          <p:cNvPr id="2816" name="Google Shape;2816;p198"/>
          <p:cNvSpPr/>
          <p:nvPr/>
        </p:nvSpPr>
        <p:spPr>
          <a:xfrm>
            <a:off x="3390611" y="3551748"/>
            <a:ext cx="99300" cy="993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98"/>
          <p:cNvSpPr txBox="1"/>
          <p:nvPr/>
        </p:nvSpPr>
        <p:spPr>
          <a:xfrm>
            <a:off x="3573202" y="3451075"/>
            <a:ext cx="1182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t/>
            </a:r>
            <a:endParaRPr sz="4000">
              <a:solidFill>
                <a:schemeClr val="lt1"/>
              </a:solidFill>
              <a:latin typeface="Barlow Thin"/>
              <a:ea typeface="Barlow Thin"/>
              <a:cs typeface="Barlow Thin"/>
              <a:sym typeface="Barlow Thin"/>
            </a:endParaRPr>
          </a:p>
        </p:txBody>
      </p:sp>
      <p:sp>
        <p:nvSpPr>
          <p:cNvPr id="2818" name="Google Shape;2818;p198"/>
          <p:cNvSpPr txBox="1"/>
          <p:nvPr/>
        </p:nvSpPr>
        <p:spPr>
          <a:xfrm>
            <a:off x="1803704" y="36786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7DC5DB"/>
                </a:solidFill>
                <a:latin typeface="Fira Mono"/>
                <a:ea typeface="Fira Mono"/>
                <a:cs typeface="Fira Mono"/>
                <a:sym typeface="Fira Mono"/>
              </a:rPr>
              <a:t>,</a:t>
            </a:r>
            <a:endParaRPr>
              <a:solidFill>
                <a:srgbClr val="7DC5DB"/>
              </a:solidFill>
              <a:latin typeface="Fira Mono"/>
              <a:ea typeface="Fira Mono"/>
              <a:cs typeface="Fira Mono"/>
              <a:sym typeface="Fira Mono"/>
            </a:endParaRPr>
          </a:p>
        </p:txBody>
      </p:sp>
      <p:sp>
        <p:nvSpPr>
          <p:cNvPr id="2819" name="Google Shape;2819;p198"/>
          <p:cNvSpPr txBox="1"/>
          <p:nvPr/>
        </p:nvSpPr>
        <p:spPr>
          <a:xfrm>
            <a:off x="2766982" y="36786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7DC5DB"/>
                </a:solidFill>
                <a:latin typeface="Fira Mono"/>
                <a:ea typeface="Fira Mono"/>
                <a:cs typeface="Fira Mono"/>
                <a:sym typeface="Fira Mono"/>
              </a:rPr>
              <a:t>,</a:t>
            </a:r>
            <a:endParaRPr>
              <a:solidFill>
                <a:srgbClr val="7DC5DB"/>
              </a:solidFill>
              <a:latin typeface="Fira Mono"/>
              <a:ea typeface="Fira Mono"/>
              <a:cs typeface="Fira Mono"/>
              <a:sym typeface="Fira Mono"/>
            </a:endParaRPr>
          </a:p>
        </p:txBody>
      </p:sp>
      <p:sp>
        <p:nvSpPr>
          <p:cNvPr id="2820" name="Google Shape;2820;p198"/>
          <p:cNvSpPr/>
          <p:nvPr/>
        </p:nvSpPr>
        <p:spPr>
          <a:xfrm>
            <a:off x="2415829" y="3551750"/>
            <a:ext cx="99300" cy="993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98"/>
          <p:cNvSpPr/>
          <p:nvPr/>
        </p:nvSpPr>
        <p:spPr>
          <a:xfrm>
            <a:off x="1456881" y="3551750"/>
            <a:ext cx="99300" cy="993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98"/>
          <p:cNvSpPr txBox="1"/>
          <p:nvPr/>
        </p:nvSpPr>
        <p:spPr>
          <a:xfrm>
            <a:off x="1858150" y="3061175"/>
            <a:ext cx="1084800" cy="33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Source Code Pro Medium"/>
                <a:ea typeface="Source Code Pro Medium"/>
                <a:cs typeface="Source Code Pro Medium"/>
                <a:sym typeface="Source Code Pro Medium"/>
              </a:rPr>
              <a:t>$project</a:t>
            </a:r>
            <a:endParaRPr sz="1100">
              <a:solidFill>
                <a:schemeClr val="dk1"/>
              </a:solidFill>
              <a:latin typeface="Source Code Pro Medium"/>
              <a:ea typeface="Source Code Pro Medium"/>
              <a:cs typeface="Source Code Pro Medium"/>
              <a:sym typeface="Source Code Pro Medium"/>
            </a:endParaRPr>
          </a:p>
        </p:txBody>
      </p:sp>
      <p:sp>
        <p:nvSpPr>
          <p:cNvPr id="2823" name="Google Shape;2823;p198"/>
          <p:cNvSpPr txBox="1"/>
          <p:nvPr/>
        </p:nvSpPr>
        <p:spPr>
          <a:xfrm>
            <a:off x="96489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24" name="Google Shape;2824;p198"/>
          <p:cNvSpPr txBox="1"/>
          <p:nvPr/>
        </p:nvSpPr>
        <p:spPr>
          <a:xfrm>
            <a:off x="96489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25" name="Google Shape;2825;p198"/>
          <p:cNvSpPr txBox="1"/>
          <p:nvPr/>
        </p:nvSpPr>
        <p:spPr>
          <a:xfrm>
            <a:off x="1153488" y="3540179"/>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name:</a:t>
            </a:r>
            <a:endParaRPr sz="800">
              <a:solidFill>
                <a:schemeClr val="lt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milk:</a:t>
            </a:r>
            <a:endParaRPr sz="800">
              <a:solidFill>
                <a:schemeClr val="lt1"/>
              </a:solidFill>
              <a:latin typeface="Barlow Medium"/>
              <a:ea typeface="Barlow Medium"/>
              <a:cs typeface="Barlow Medium"/>
              <a:sym typeface="Barlow Medium"/>
            </a:endParaRPr>
          </a:p>
        </p:txBody>
      </p:sp>
      <p:sp>
        <p:nvSpPr>
          <p:cNvPr id="2826" name="Google Shape;2826;p198"/>
          <p:cNvSpPr txBox="1"/>
          <p:nvPr/>
        </p:nvSpPr>
        <p:spPr>
          <a:xfrm>
            <a:off x="164665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27" name="Google Shape;2827;p198"/>
          <p:cNvSpPr/>
          <p:nvPr/>
        </p:nvSpPr>
        <p:spPr>
          <a:xfrm>
            <a:off x="1434617" y="3736882"/>
            <a:ext cx="99300" cy="99300"/>
          </a:xfrm>
          <a:prstGeom prst="rect">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828" name="Google Shape;2828;p198"/>
          <p:cNvSpPr txBox="1"/>
          <p:nvPr/>
        </p:nvSpPr>
        <p:spPr>
          <a:xfrm>
            <a:off x="1928170"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29" name="Google Shape;2829;p198"/>
          <p:cNvSpPr txBox="1"/>
          <p:nvPr/>
        </p:nvSpPr>
        <p:spPr>
          <a:xfrm>
            <a:off x="2116770" y="3540175"/>
            <a:ext cx="2811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name:</a:t>
            </a:r>
            <a:endParaRPr sz="800">
              <a:solidFill>
                <a:schemeClr val="lt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milk:</a:t>
            </a:r>
            <a:endParaRPr sz="800">
              <a:solidFill>
                <a:schemeClr val="lt1"/>
              </a:solidFill>
              <a:latin typeface="Barlow Medium"/>
              <a:ea typeface="Barlow Medium"/>
              <a:cs typeface="Barlow Medium"/>
              <a:sym typeface="Barlow Medium"/>
            </a:endParaRPr>
          </a:p>
        </p:txBody>
      </p:sp>
      <p:sp>
        <p:nvSpPr>
          <p:cNvPr id="2830" name="Google Shape;2830;p198"/>
          <p:cNvSpPr txBox="1"/>
          <p:nvPr/>
        </p:nvSpPr>
        <p:spPr>
          <a:xfrm>
            <a:off x="2533727" y="3451075"/>
            <a:ext cx="1182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31" name="Google Shape;2831;p198"/>
          <p:cNvSpPr/>
          <p:nvPr/>
        </p:nvSpPr>
        <p:spPr>
          <a:xfrm>
            <a:off x="2397892" y="3736882"/>
            <a:ext cx="99300" cy="99300"/>
          </a:xfrm>
          <a:prstGeom prst="pentagon">
            <a:avLst>
              <a:gd fmla="val 105146" name="hf"/>
              <a:gd fmla="val 110557" name="vf"/>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832" name="Google Shape;2832;p198"/>
          <p:cNvSpPr txBox="1"/>
          <p:nvPr/>
        </p:nvSpPr>
        <p:spPr>
          <a:xfrm>
            <a:off x="289144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33" name="Google Shape;2833;p198"/>
          <p:cNvSpPr txBox="1"/>
          <p:nvPr/>
        </p:nvSpPr>
        <p:spPr>
          <a:xfrm>
            <a:off x="3080044" y="3540175"/>
            <a:ext cx="2811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name:</a:t>
            </a:r>
            <a:endParaRPr sz="800">
              <a:solidFill>
                <a:schemeClr val="lt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milk:</a:t>
            </a:r>
            <a:endParaRPr sz="800">
              <a:solidFill>
                <a:schemeClr val="lt1"/>
              </a:solidFill>
              <a:latin typeface="Barlow Medium"/>
              <a:ea typeface="Barlow Medium"/>
              <a:cs typeface="Barlow Medium"/>
              <a:sym typeface="Barlow Medium"/>
            </a:endParaRPr>
          </a:p>
        </p:txBody>
      </p:sp>
      <p:sp>
        <p:nvSpPr>
          <p:cNvPr id="2834" name="Google Shape;2834;p198"/>
          <p:cNvSpPr/>
          <p:nvPr/>
        </p:nvSpPr>
        <p:spPr>
          <a:xfrm>
            <a:off x="3390611" y="3551748"/>
            <a:ext cx="99300" cy="99300"/>
          </a:xfrm>
          <a:prstGeom prst="ellipse">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835" name="Google Shape;2835;p198"/>
          <p:cNvSpPr txBox="1"/>
          <p:nvPr/>
        </p:nvSpPr>
        <p:spPr>
          <a:xfrm>
            <a:off x="3460480"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36" name="Google Shape;2836;p198"/>
          <p:cNvSpPr/>
          <p:nvPr/>
        </p:nvSpPr>
        <p:spPr>
          <a:xfrm rot="10800000">
            <a:off x="3361167" y="3736882"/>
            <a:ext cx="99300" cy="99300"/>
          </a:xfrm>
          <a:prstGeom prst="triangle">
            <a:avLst>
              <a:gd fmla="val 50000" name="adj"/>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837" name="Google Shape;2837;p198"/>
          <p:cNvSpPr txBox="1"/>
          <p:nvPr/>
        </p:nvSpPr>
        <p:spPr>
          <a:xfrm>
            <a:off x="1803704" y="36786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lt1"/>
                </a:solidFill>
                <a:latin typeface="Fira Mono"/>
                <a:ea typeface="Fira Mono"/>
                <a:cs typeface="Fira Mono"/>
                <a:sym typeface="Fira Mono"/>
              </a:rPr>
              <a:t>,</a:t>
            </a:r>
            <a:endParaRPr>
              <a:solidFill>
                <a:schemeClr val="lt1"/>
              </a:solidFill>
              <a:latin typeface="Fira Mono"/>
              <a:ea typeface="Fira Mono"/>
              <a:cs typeface="Fira Mono"/>
              <a:sym typeface="Fira Mono"/>
            </a:endParaRPr>
          </a:p>
        </p:txBody>
      </p:sp>
      <p:sp>
        <p:nvSpPr>
          <p:cNvPr id="2838" name="Google Shape;2838;p198"/>
          <p:cNvSpPr txBox="1"/>
          <p:nvPr/>
        </p:nvSpPr>
        <p:spPr>
          <a:xfrm>
            <a:off x="2766982" y="36786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lt1"/>
                </a:solidFill>
                <a:latin typeface="Fira Mono"/>
                <a:ea typeface="Fira Mono"/>
                <a:cs typeface="Fira Mono"/>
                <a:sym typeface="Fira Mono"/>
              </a:rPr>
              <a:t>,</a:t>
            </a:r>
            <a:endParaRPr>
              <a:solidFill>
                <a:schemeClr val="lt1"/>
              </a:solidFill>
              <a:latin typeface="Fira Mono"/>
              <a:ea typeface="Fira Mono"/>
              <a:cs typeface="Fira Mono"/>
              <a:sym typeface="Fira Mono"/>
            </a:endParaRPr>
          </a:p>
        </p:txBody>
      </p:sp>
      <p:sp>
        <p:nvSpPr>
          <p:cNvPr id="2839" name="Google Shape;2839;p198"/>
          <p:cNvSpPr/>
          <p:nvPr/>
        </p:nvSpPr>
        <p:spPr>
          <a:xfrm>
            <a:off x="2415829" y="3551750"/>
            <a:ext cx="99300" cy="99300"/>
          </a:xfrm>
          <a:prstGeom prst="ellipse">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840" name="Google Shape;2840;p198"/>
          <p:cNvSpPr/>
          <p:nvPr/>
        </p:nvSpPr>
        <p:spPr>
          <a:xfrm>
            <a:off x="1456881" y="3551750"/>
            <a:ext cx="99300" cy="99300"/>
          </a:xfrm>
          <a:prstGeom prst="ellipse">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4" name="Shape 2844"/>
        <p:cNvGrpSpPr/>
        <p:nvPr/>
      </p:nvGrpSpPr>
      <p:grpSpPr>
        <a:xfrm>
          <a:off x="0" y="0"/>
          <a:ext cx="0" cy="0"/>
          <a:chOff x="0" y="0"/>
          <a:chExt cx="0" cy="0"/>
        </a:xfrm>
      </p:grpSpPr>
      <p:sp>
        <p:nvSpPr>
          <p:cNvPr id="2845" name="Google Shape;2845;p199"/>
          <p:cNvSpPr txBox="1"/>
          <p:nvPr>
            <p:ph idx="4294967295" type="subTitle"/>
          </p:nvPr>
        </p:nvSpPr>
        <p:spPr>
          <a:xfrm>
            <a:off x="5102352" y="709744"/>
            <a:ext cx="3557100" cy="400200"/>
          </a:xfrm>
          <a:prstGeom prst="rect">
            <a:avLst/>
          </a:prstGeom>
        </p:spPr>
        <p:txBody>
          <a:bodyPr anchorCtr="0" anchor="t" bIns="91425" lIns="91425" spcFirstLastPara="1" rIns="91425" wrap="square" tIns="91425">
            <a:normAutofit fontScale="25000" lnSpcReduction="20000"/>
          </a:bodyPr>
          <a:lstStyle/>
          <a:p>
            <a:pPr indent="0" lvl="0" marL="0" rtl="0" algn="l">
              <a:lnSpc>
                <a:spcPct val="110000"/>
              </a:lnSpc>
              <a:spcBef>
                <a:spcPts val="0"/>
              </a:spcBef>
              <a:spcAft>
                <a:spcPts val="0"/>
              </a:spcAft>
              <a:buNone/>
            </a:pPr>
            <a:r>
              <a:rPr lang="en" sz="1500">
                <a:solidFill>
                  <a:schemeClr val="lt1"/>
                </a:solidFill>
                <a:latin typeface="Source Code Pro"/>
                <a:ea typeface="Source Code Pro"/>
                <a:cs typeface="Source Code Pro"/>
                <a:sym typeface="Source Code Pro"/>
              </a:rPr>
              <a:t>[</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$match:</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{"farm":"1}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$project:</a:t>
            </a:r>
            <a:endParaRPr sz="6700">
              <a:latin typeface="Source Code Pro"/>
              <a:ea typeface="Source Code Pro"/>
              <a:cs typeface="Source Code Pro"/>
              <a:sym typeface="Source Code Pro"/>
            </a:endParaRPr>
          </a:p>
          <a:p>
            <a:pPr indent="457200" lvl="0" marL="0" rtl="0" algn="l">
              <a:lnSpc>
                <a:spcPct val="110000"/>
              </a:lnSpc>
              <a:spcBef>
                <a:spcPts val="400"/>
              </a:spcBef>
              <a:spcAft>
                <a:spcPts val="0"/>
              </a:spcAft>
              <a:buNone/>
            </a:pPr>
            <a:r>
              <a:rPr lang="en" sz="6700">
                <a:latin typeface="Source Code Pro"/>
                <a:ea typeface="Source Code Pro"/>
                <a:cs typeface="Source Code Pro"/>
                <a:sym typeface="Source Code Pro"/>
              </a:rPr>
              <a:t>{"name": 1,</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"milk": 1,</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"_id": 0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rPr lang="en" sz="6700">
                <a:latin typeface="Source Code Pro"/>
                <a:ea typeface="Source Code Pro"/>
                <a:cs typeface="Source Code Pro"/>
                <a:sym typeface="Source Code Pro"/>
              </a:rPr>
              <a:t>  { </a:t>
            </a:r>
            <a:r>
              <a:rPr lang="en" sz="6700">
                <a:solidFill>
                  <a:srgbClr val="13AA52"/>
                </a:solidFill>
                <a:latin typeface="Source Code Pro"/>
                <a:ea typeface="Source Code Pro"/>
                <a:cs typeface="Source Code Pro"/>
                <a:sym typeface="Source Code Pro"/>
              </a:rPr>
              <a:t>$limit:</a:t>
            </a:r>
            <a:r>
              <a:rPr lang="en" sz="6700">
                <a:latin typeface="Source Code Pro"/>
                <a:ea typeface="Source Code Pro"/>
                <a:cs typeface="Source Code Pro"/>
                <a:sym typeface="Source Code Pro"/>
              </a:rPr>
              <a:t> 10 }</a:t>
            </a:r>
            <a:endParaRPr sz="6700">
              <a:latin typeface="Source Code Pro"/>
              <a:ea typeface="Source Code Pro"/>
              <a:cs typeface="Source Code Pro"/>
              <a:sym typeface="Source Code Pro"/>
            </a:endParaRPr>
          </a:p>
          <a:p>
            <a:pPr indent="0" lvl="0" marL="0" rtl="0" algn="l">
              <a:lnSpc>
                <a:spcPct val="110000"/>
              </a:lnSpc>
              <a:spcBef>
                <a:spcPts val="400"/>
              </a:spcBef>
              <a:spcAft>
                <a:spcPts val="0"/>
              </a:spcAft>
              <a:buNone/>
            </a:pPr>
            <a:r>
              <a:t/>
            </a:r>
            <a:endParaRPr sz="6700">
              <a:latin typeface="Source Code Pro"/>
              <a:ea typeface="Source Code Pro"/>
              <a:cs typeface="Source Code Pro"/>
              <a:sym typeface="Source Code Pro"/>
            </a:endParaRPr>
          </a:p>
          <a:p>
            <a:pPr indent="0" lvl="0" marL="0" rtl="0" algn="l">
              <a:lnSpc>
                <a:spcPct val="110000"/>
              </a:lnSpc>
              <a:spcBef>
                <a:spcPts val="400"/>
              </a:spcBef>
              <a:spcAft>
                <a:spcPts val="400"/>
              </a:spcAft>
              <a:buNone/>
            </a:pPr>
            <a:r>
              <a:rPr lang="en" sz="6700">
                <a:latin typeface="Source Code Pro"/>
                <a:ea typeface="Source Code Pro"/>
                <a:cs typeface="Source Code Pro"/>
                <a:sym typeface="Source Code Pro"/>
              </a:rPr>
              <a:t>]</a:t>
            </a:r>
            <a:endParaRPr sz="7100">
              <a:latin typeface="Source Code Pro"/>
              <a:ea typeface="Source Code Pro"/>
              <a:cs typeface="Source Code Pro"/>
              <a:sym typeface="Source Code Pro"/>
            </a:endParaRPr>
          </a:p>
        </p:txBody>
      </p:sp>
      <p:sp>
        <p:nvSpPr>
          <p:cNvPr id="2846" name="Google Shape;2846;p199"/>
          <p:cNvSpPr txBox="1"/>
          <p:nvPr/>
        </p:nvSpPr>
        <p:spPr>
          <a:xfrm>
            <a:off x="96489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47" name="Google Shape;2847;p199"/>
          <p:cNvSpPr/>
          <p:nvPr/>
        </p:nvSpPr>
        <p:spPr>
          <a:xfrm>
            <a:off x="1669174" y="4021058"/>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848" name="Google Shape;2848;p199"/>
          <p:cNvSpPr/>
          <p:nvPr/>
        </p:nvSpPr>
        <p:spPr>
          <a:xfrm>
            <a:off x="1669174" y="3051195"/>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849" name="Google Shape;2849;p199"/>
          <p:cNvSpPr/>
          <p:nvPr/>
        </p:nvSpPr>
        <p:spPr>
          <a:xfrm>
            <a:off x="1897442" y="2371322"/>
            <a:ext cx="965700" cy="5760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99"/>
          <p:cNvSpPr/>
          <p:nvPr/>
        </p:nvSpPr>
        <p:spPr>
          <a:xfrm>
            <a:off x="1897324" y="2371322"/>
            <a:ext cx="965700" cy="576000"/>
          </a:xfrm>
          <a:prstGeom prst="rect">
            <a:avLst/>
          </a:prstGeom>
          <a:gradFill>
            <a:gsLst>
              <a:gs pos="0">
                <a:srgbClr val="FFFFFF"/>
              </a:gs>
              <a:gs pos="100000">
                <a:srgbClr val="B3B3B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99"/>
          <p:cNvSpPr/>
          <p:nvPr/>
        </p:nvSpPr>
        <p:spPr>
          <a:xfrm>
            <a:off x="1669174" y="2085922"/>
            <a:ext cx="1411500" cy="3321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AFBFC"/>
              </a:solidFill>
              <a:latin typeface="Fira Mono Medium"/>
              <a:ea typeface="Fira Mono Medium"/>
              <a:cs typeface="Fira Mono Medium"/>
              <a:sym typeface="Fira Mono Medium"/>
            </a:endParaRPr>
          </a:p>
        </p:txBody>
      </p:sp>
      <p:sp>
        <p:nvSpPr>
          <p:cNvPr id="2852" name="Google Shape;2852;p199"/>
          <p:cNvSpPr/>
          <p:nvPr/>
        </p:nvSpPr>
        <p:spPr>
          <a:xfrm>
            <a:off x="1897442" y="1406618"/>
            <a:ext cx="965700" cy="5760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99"/>
          <p:cNvSpPr/>
          <p:nvPr/>
        </p:nvSpPr>
        <p:spPr>
          <a:xfrm>
            <a:off x="1892506" y="1406618"/>
            <a:ext cx="965700" cy="576000"/>
          </a:xfrm>
          <a:prstGeom prst="rect">
            <a:avLst/>
          </a:prstGeom>
          <a:gradFill>
            <a:gsLst>
              <a:gs pos="0">
                <a:srgbClr val="FFFFFF"/>
              </a:gs>
              <a:gs pos="100000">
                <a:srgbClr val="B3B3B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4" name="Google Shape;2854;p199"/>
          <p:cNvGrpSpPr/>
          <p:nvPr/>
        </p:nvGrpSpPr>
        <p:grpSpPr>
          <a:xfrm>
            <a:off x="1594809" y="790351"/>
            <a:ext cx="1559989" cy="1211415"/>
            <a:chOff x="1285425" y="589725"/>
            <a:chExt cx="1987500" cy="1543400"/>
          </a:xfrm>
        </p:grpSpPr>
        <p:grpSp>
          <p:nvGrpSpPr>
            <p:cNvPr id="2855" name="Google Shape;2855;p199"/>
            <p:cNvGrpSpPr/>
            <p:nvPr/>
          </p:nvGrpSpPr>
          <p:grpSpPr>
            <a:xfrm>
              <a:off x="1285425" y="589725"/>
              <a:ext cx="1987500" cy="1543400"/>
              <a:chOff x="1285425" y="589725"/>
              <a:chExt cx="1987500" cy="1543400"/>
            </a:xfrm>
          </p:grpSpPr>
          <p:sp>
            <p:nvSpPr>
              <p:cNvPr id="2856" name="Google Shape;2856;p199"/>
              <p:cNvSpPr/>
              <p:nvPr/>
            </p:nvSpPr>
            <p:spPr>
              <a:xfrm>
                <a:off x="1769350" y="1299725"/>
                <a:ext cx="1019700" cy="833400"/>
              </a:xfrm>
              <a:prstGeom prst="downArrow">
                <a:avLst>
                  <a:gd fmla="val 55609" name="adj1"/>
                  <a:gd fmla="val 55372"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99"/>
              <p:cNvSpPr/>
              <p:nvPr/>
            </p:nvSpPr>
            <p:spPr>
              <a:xfrm rot="10800000">
                <a:off x="1285425" y="589725"/>
                <a:ext cx="1987500" cy="1096800"/>
              </a:xfrm>
              <a:prstGeom prst="trapezoid">
                <a:avLst>
                  <a:gd fmla="val 65545"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8" name="Google Shape;2858;p199"/>
            <p:cNvSpPr txBox="1"/>
            <p:nvPr/>
          </p:nvSpPr>
          <p:spPr>
            <a:xfrm>
              <a:off x="1479775" y="661587"/>
              <a:ext cx="1584900" cy="298800"/>
            </a:xfrm>
            <a:prstGeom prst="rect">
              <a:avLst/>
            </a:prstGeom>
            <a:solidFill>
              <a:schemeClr val="accent5"/>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1300">
                  <a:solidFill>
                    <a:schemeClr val="dk1"/>
                  </a:solidFill>
                  <a:latin typeface="Lexend Deca Light"/>
                  <a:ea typeface="Lexend Deca Light"/>
                  <a:cs typeface="Lexend Deca Light"/>
                  <a:sym typeface="Lexend Deca Light"/>
                </a:rPr>
                <a:t>cows</a:t>
              </a:r>
              <a:endParaRPr sz="1300">
                <a:solidFill>
                  <a:schemeClr val="dk1"/>
                </a:solidFill>
                <a:latin typeface="Lexend Deca Light"/>
                <a:ea typeface="Lexend Deca Light"/>
                <a:cs typeface="Lexend Deca Light"/>
                <a:sym typeface="Lexend Deca Light"/>
              </a:endParaRPr>
            </a:p>
          </p:txBody>
        </p:sp>
      </p:grpSp>
      <p:sp>
        <p:nvSpPr>
          <p:cNvPr id="2859" name="Google Shape;2859;p199"/>
          <p:cNvSpPr txBox="1"/>
          <p:nvPr/>
        </p:nvSpPr>
        <p:spPr>
          <a:xfrm>
            <a:off x="2001150" y="2065475"/>
            <a:ext cx="747300" cy="33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Fira Mono Medium"/>
                <a:ea typeface="Fira Mono Medium"/>
                <a:cs typeface="Fira Mono Medium"/>
                <a:sym typeface="Fira Mono Medium"/>
              </a:rPr>
              <a:t>$match</a:t>
            </a:r>
            <a:endParaRPr sz="1100">
              <a:solidFill>
                <a:schemeClr val="dk1"/>
              </a:solidFill>
              <a:latin typeface="Fira Mono Medium"/>
              <a:ea typeface="Fira Mono Medium"/>
              <a:cs typeface="Fira Mono Medium"/>
              <a:sym typeface="Fira Mono Medium"/>
            </a:endParaRPr>
          </a:p>
        </p:txBody>
      </p:sp>
      <p:sp>
        <p:nvSpPr>
          <p:cNvPr id="2860" name="Google Shape;2860;p199"/>
          <p:cNvSpPr txBox="1"/>
          <p:nvPr/>
        </p:nvSpPr>
        <p:spPr>
          <a:xfrm>
            <a:off x="1818728" y="2453346"/>
            <a:ext cx="1125000" cy="542100"/>
          </a:xfrm>
          <a:prstGeom prst="rect">
            <a:avLst/>
          </a:prstGeom>
          <a:noFill/>
          <a:ln>
            <a:noFill/>
          </a:ln>
        </p:spPr>
        <p:txBody>
          <a:bodyPr anchorCtr="0" anchor="t" bIns="0" lIns="0" spcFirstLastPara="1" rIns="0" wrap="square" tIns="0">
            <a:noAutofit/>
          </a:bodyPr>
          <a:lstStyle/>
          <a:p>
            <a:pPr indent="0" lvl="0" marL="0" rtl="0" algn="ctr">
              <a:lnSpc>
                <a:spcPct val="150000"/>
              </a:lnSpc>
              <a:spcBef>
                <a:spcPts val="0"/>
              </a:spcBef>
              <a:spcAft>
                <a:spcPts val="0"/>
              </a:spcAft>
              <a:buNone/>
            </a:pPr>
            <a:r>
              <a:rPr lang="en" sz="600">
                <a:solidFill>
                  <a:schemeClr val="dk1"/>
                </a:solidFill>
                <a:latin typeface="Fira Mono Medium"/>
                <a:ea typeface="Fira Mono Medium"/>
                <a:cs typeface="Fira Mono Medium"/>
                <a:sym typeface="Fira Mono Medium"/>
              </a:rPr>
              <a:t>{... farm: 1 ...}</a:t>
            </a:r>
            <a:endParaRPr sz="6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600">
                <a:solidFill>
                  <a:schemeClr val="dk1"/>
                </a:solidFill>
                <a:latin typeface="Fira Mono Medium"/>
                <a:ea typeface="Fira Mono Medium"/>
                <a:cs typeface="Fira Mono Medium"/>
                <a:sym typeface="Fira Mono Medium"/>
              </a:rPr>
              <a:t>{... farm: 1 ...}</a:t>
            </a:r>
            <a:endParaRPr sz="6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rPr lang="en" sz="600">
                <a:solidFill>
                  <a:schemeClr val="dk1"/>
                </a:solidFill>
                <a:latin typeface="Fira Mono Medium"/>
                <a:ea typeface="Fira Mono Medium"/>
                <a:cs typeface="Fira Mono Medium"/>
                <a:sym typeface="Fira Mono Medium"/>
              </a:rPr>
              <a:t>{... farm: 1 ...}</a:t>
            </a:r>
            <a:endParaRPr sz="600">
              <a:solidFill>
                <a:schemeClr val="dk1"/>
              </a:solidFill>
              <a:latin typeface="Fira Mono Medium"/>
              <a:ea typeface="Fira Mono Medium"/>
              <a:cs typeface="Fira Mono Medium"/>
              <a:sym typeface="Fira Mono Medium"/>
            </a:endParaRPr>
          </a:p>
          <a:p>
            <a:pPr indent="0" lvl="0" marL="0" rtl="0" algn="ctr">
              <a:lnSpc>
                <a:spcPct val="150000"/>
              </a:lnSpc>
              <a:spcBef>
                <a:spcPts val="0"/>
              </a:spcBef>
              <a:spcAft>
                <a:spcPts val="0"/>
              </a:spcAft>
              <a:buNone/>
            </a:pPr>
            <a:r>
              <a:t/>
            </a:r>
            <a:endParaRPr sz="800">
              <a:solidFill>
                <a:schemeClr val="dk1"/>
              </a:solidFill>
              <a:latin typeface="Fira Mono Medium"/>
              <a:ea typeface="Fira Mono Medium"/>
              <a:cs typeface="Fira Mono Medium"/>
              <a:sym typeface="Fira Mono Medium"/>
            </a:endParaRPr>
          </a:p>
        </p:txBody>
      </p:sp>
      <p:sp>
        <p:nvSpPr>
          <p:cNvPr id="2861" name="Google Shape;2861;p199"/>
          <p:cNvSpPr txBox="1"/>
          <p:nvPr/>
        </p:nvSpPr>
        <p:spPr>
          <a:xfrm>
            <a:off x="96489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62" name="Google Shape;2862;p199"/>
          <p:cNvSpPr txBox="1"/>
          <p:nvPr/>
        </p:nvSpPr>
        <p:spPr>
          <a:xfrm>
            <a:off x="1153488" y="3540179"/>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name:</a:t>
            </a:r>
            <a:endParaRPr sz="800">
              <a:solidFill>
                <a:schemeClr val="lt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milk:</a:t>
            </a:r>
            <a:endParaRPr sz="800">
              <a:solidFill>
                <a:schemeClr val="lt1"/>
              </a:solidFill>
              <a:latin typeface="Barlow Medium"/>
              <a:ea typeface="Barlow Medium"/>
              <a:cs typeface="Barlow Medium"/>
              <a:sym typeface="Barlow Medium"/>
            </a:endParaRPr>
          </a:p>
        </p:txBody>
      </p:sp>
      <p:sp>
        <p:nvSpPr>
          <p:cNvPr id="2863" name="Google Shape;2863;p199"/>
          <p:cNvSpPr txBox="1"/>
          <p:nvPr/>
        </p:nvSpPr>
        <p:spPr>
          <a:xfrm>
            <a:off x="164665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64" name="Google Shape;2864;p199"/>
          <p:cNvSpPr/>
          <p:nvPr/>
        </p:nvSpPr>
        <p:spPr>
          <a:xfrm>
            <a:off x="1434617" y="3736882"/>
            <a:ext cx="99300" cy="99300"/>
          </a:xfrm>
          <a:prstGeom prst="rect">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865" name="Google Shape;2865;p199"/>
          <p:cNvSpPr txBox="1"/>
          <p:nvPr/>
        </p:nvSpPr>
        <p:spPr>
          <a:xfrm>
            <a:off x="1928170"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66" name="Google Shape;2866;p199"/>
          <p:cNvSpPr txBox="1"/>
          <p:nvPr/>
        </p:nvSpPr>
        <p:spPr>
          <a:xfrm>
            <a:off x="2116763" y="3540179"/>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name:</a:t>
            </a:r>
            <a:endParaRPr sz="800">
              <a:solidFill>
                <a:schemeClr val="lt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milk:</a:t>
            </a:r>
            <a:endParaRPr sz="800">
              <a:solidFill>
                <a:schemeClr val="lt1"/>
              </a:solidFill>
              <a:latin typeface="Barlow Medium"/>
              <a:ea typeface="Barlow Medium"/>
              <a:cs typeface="Barlow Medium"/>
              <a:sym typeface="Barlow Medium"/>
            </a:endParaRPr>
          </a:p>
        </p:txBody>
      </p:sp>
      <p:sp>
        <p:nvSpPr>
          <p:cNvPr id="2867" name="Google Shape;2867;p199"/>
          <p:cNvSpPr txBox="1"/>
          <p:nvPr/>
        </p:nvSpPr>
        <p:spPr>
          <a:xfrm>
            <a:off x="2609930"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68" name="Google Shape;2868;p199"/>
          <p:cNvSpPr/>
          <p:nvPr/>
        </p:nvSpPr>
        <p:spPr>
          <a:xfrm>
            <a:off x="2397892" y="3736882"/>
            <a:ext cx="99300" cy="99300"/>
          </a:xfrm>
          <a:prstGeom prst="pentagon">
            <a:avLst>
              <a:gd fmla="val 105146" name="hf"/>
              <a:gd fmla="val 110557" name="vf"/>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869" name="Google Shape;2869;p199"/>
          <p:cNvSpPr txBox="1"/>
          <p:nvPr/>
        </p:nvSpPr>
        <p:spPr>
          <a:xfrm>
            <a:off x="289144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70" name="Google Shape;2870;p199"/>
          <p:cNvSpPr txBox="1"/>
          <p:nvPr/>
        </p:nvSpPr>
        <p:spPr>
          <a:xfrm>
            <a:off x="3080038" y="3540179"/>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name:</a:t>
            </a:r>
            <a:endParaRPr sz="800">
              <a:solidFill>
                <a:schemeClr val="lt1"/>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chemeClr val="lt1"/>
                </a:solidFill>
                <a:latin typeface="Barlow Medium"/>
                <a:ea typeface="Barlow Medium"/>
                <a:cs typeface="Barlow Medium"/>
                <a:sym typeface="Barlow Medium"/>
              </a:rPr>
              <a:t>milk:</a:t>
            </a:r>
            <a:endParaRPr sz="800">
              <a:solidFill>
                <a:schemeClr val="lt1"/>
              </a:solidFill>
              <a:latin typeface="Barlow Medium"/>
              <a:ea typeface="Barlow Medium"/>
              <a:cs typeface="Barlow Medium"/>
              <a:sym typeface="Barlow Medium"/>
            </a:endParaRPr>
          </a:p>
        </p:txBody>
      </p:sp>
      <p:sp>
        <p:nvSpPr>
          <p:cNvPr id="2871" name="Google Shape;2871;p199"/>
          <p:cNvSpPr/>
          <p:nvPr/>
        </p:nvSpPr>
        <p:spPr>
          <a:xfrm>
            <a:off x="3390611" y="3551748"/>
            <a:ext cx="99300" cy="99300"/>
          </a:xfrm>
          <a:prstGeom prst="ellipse">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872" name="Google Shape;2872;p199"/>
          <p:cNvSpPr txBox="1"/>
          <p:nvPr/>
        </p:nvSpPr>
        <p:spPr>
          <a:xfrm>
            <a:off x="3573205" y="3451079"/>
            <a:ext cx="211500" cy="50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4000">
                <a:solidFill>
                  <a:schemeClr val="lt1"/>
                </a:solidFill>
                <a:latin typeface="Barlow Thin"/>
                <a:ea typeface="Barlow Thin"/>
                <a:cs typeface="Barlow Thin"/>
                <a:sym typeface="Barlow Thin"/>
              </a:rPr>
              <a:t>}</a:t>
            </a:r>
            <a:endParaRPr sz="4000">
              <a:solidFill>
                <a:schemeClr val="lt1"/>
              </a:solidFill>
              <a:latin typeface="Barlow Thin"/>
              <a:ea typeface="Barlow Thin"/>
              <a:cs typeface="Barlow Thin"/>
              <a:sym typeface="Barlow Thin"/>
            </a:endParaRPr>
          </a:p>
        </p:txBody>
      </p:sp>
      <p:sp>
        <p:nvSpPr>
          <p:cNvPr id="2873" name="Google Shape;2873;p199"/>
          <p:cNvSpPr/>
          <p:nvPr/>
        </p:nvSpPr>
        <p:spPr>
          <a:xfrm rot="10800000">
            <a:off x="3361167" y="3736882"/>
            <a:ext cx="99300" cy="99300"/>
          </a:xfrm>
          <a:prstGeom prst="triangle">
            <a:avLst>
              <a:gd fmla="val 50000" name="adj"/>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874" name="Google Shape;2874;p199"/>
          <p:cNvSpPr txBox="1"/>
          <p:nvPr/>
        </p:nvSpPr>
        <p:spPr>
          <a:xfrm>
            <a:off x="1803704" y="36786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lt1"/>
                </a:solidFill>
                <a:latin typeface="Fira Mono"/>
                <a:ea typeface="Fira Mono"/>
                <a:cs typeface="Fira Mono"/>
                <a:sym typeface="Fira Mono"/>
              </a:rPr>
              <a:t>,</a:t>
            </a:r>
            <a:endParaRPr>
              <a:solidFill>
                <a:schemeClr val="lt1"/>
              </a:solidFill>
              <a:latin typeface="Fira Mono"/>
              <a:ea typeface="Fira Mono"/>
              <a:cs typeface="Fira Mono"/>
              <a:sym typeface="Fira Mono"/>
            </a:endParaRPr>
          </a:p>
        </p:txBody>
      </p:sp>
      <p:sp>
        <p:nvSpPr>
          <p:cNvPr id="2875" name="Google Shape;2875;p199"/>
          <p:cNvSpPr txBox="1"/>
          <p:nvPr/>
        </p:nvSpPr>
        <p:spPr>
          <a:xfrm>
            <a:off x="2766982" y="36786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lt1"/>
                </a:solidFill>
                <a:latin typeface="Fira Mono"/>
                <a:ea typeface="Fira Mono"/>
                <a:cs typeface="Fira Mono"/>
                <a:sym typeface="Fira Mono"/>
              </a:rPr>
              <a:t>,</a:t>
            </a:r>
            <a:endParaRPr>
              <a:solidFill>
                <a:schemeClr val="lt1"/>
              </a:solidFill>
              <a:latin typeface="Fira Mono"/>
              <a:ea typeface="Fira Mono"/>
              <a:cs typeface="Fira Mono"/>
              <a:sym typeface="Fira Mono"/>
            </a:endParaRPr>
          </a:p>
        </p:txBody>
      </p:sp>
      <p:sp>
        <p:nvSpPr>
          <p:cNvPr id="2876" name="Google Shape;2876;p199"/>
          <p:cNvSpPr/>
          <p:nvPr/>
        </p:nvSpPr>
        <p:spPr>
          <a:xfrm>
            <a:off x="2415829" y="3551750"/>
            <a:ext cx="99300" cy="99300"/>
          </a:xfrm>
          <a:prstGeom prst="ellipse">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877" name="Google Shape;2877;p199"/>
          <p:cNvSpPr/>
          <p:nvPr/>
        </p:nvSpPr>
        <p:spPr>
          <a:xfrm>
            <a:off x="1456881" y="3551750"/>
            <a:ext cx="99300" cy="99300"/>
          </a:xfrm>
          <a:prstGeom prst="ellipse">
            <a:avLst/>
          </a:prstGeom>
          <a:noFill/>
          <a:ln cap="flat" cmpd="sng" w="9525">
            <a:solidFill>
              <a:srgbClr val="7DC5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2878" name="Google Shape;2878;p199"/>
          <p:cNvSpPr txBox="1"/>
          <p:nvPr/>
        </p:nvSpPr>
        <p:spPr>
          <a:xfrm>
            <a:off x="1818850" y="3061175"/>
            <a:ext cx="1125000" cy="33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Source Code Pro SemiBold"/>
                <a:ea typeface="Source Code Pro SemiBold"/>
                <a:cs typeface="Source Code Pro SemiBold"/>
                <a:sym typeface="Source Code Pro SemiBold"/>
              </a:rPr>
              <a:t>$project</a:t>
            </a:r>
            <a:endParaRPr sz="1100">
              <a:solidFill>
                <a:schemeClr val="dk1"/>
              </a:solidFill>
              <a:latin typeface="Source Code Pro SemiBold"/>
              <a:ea typeface="Source Code Pro SemiBold"/>
              <a:cs typeface="Source Code Pro SemiBold"/>
              <a:sym typeface="Source Code Pro SemiBold"/>
            </a:endParaRPr>
          </a:p>
        </p:txBody>
      </p:sp>
      <p:sp>
        <p:nvSpPr>
          <p:cNvPr id="2879" name="Google Shape;2879;p199"/>
          <p:cNvSpPr txBox="1"/>
          <p:nvPr/>
        </p:nvSpPr>
        <p:spPr>
          <a:xfrm>
            <a:off x="2001150" y="4011075"/>
            <a:ext cx="857100" cy="33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Fira Mono Medium"/>
                <a:ea typeface="Fira Mono Medium"/>
                <a:cs typeface="Fira Mono Medium"/>
                <a:sym typeface="Fira Mono Medium"/>
              </a:rPr>
              <a:t>$limit</a:t>
            </a:r>
            <a:endParaRPr sz="1100">
              <a:solidFill>
                <a:schemeClr val="dk1"/>
              </a:solidFill>
              <a:latin typeface="Fira Mono Medium"/>
              <a:ea typeface="Fira Mono Medium"/>
              <a:cs typeface="Fira Mono Medium"/>
              <a:sym typeface="Fira Mono Medium"/>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3" name="Shape 2883"/>
        <p:cNvGrpSpPr/>
        <p:nvPr/>
      </p:nvGrpSpPr>
      <p:grpSpPr>
        <a:xfrm>
          <a:off x="0" y="0"/>
          <a:ext cx="0" cy="0"/>
          <a:chOff x="0" y="0"/>
          <a:chExt cx="0" cy="0"/>
        </a:xfrm>
      </p:grpSpPr>
      <p:sp>
        <p:nvSpPr>
          <p:cNvPr id="2884" name="Google Shape;2884;p200"/>
          <p:cNvSpPr txBox="1"/>
          <p:nvPr>
            <p:ph type="title"/>
          </p:nvPr>
        </p:nvSpPr>
        <p:spPr>
          <a:xfrm>
            <a:off x="776325" y="800675"/>
            <a:ext cx="7586100" cy="4617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t>Results</a:t>
            </a:r>
            <a:endParaRPr sz="3900"/>
          </a:p>
        </p:txBody>
      </p:sp>
      <p:sp>
        <p:nvSpPr>
          <p:cNvPr id="2885" name="Google Shape;2885;p200"/>
          <p:cNvSpPr txBox="1"/>
          <p:nvPr>
            <p:ph idx="4294967295" type="subTitle"/>
          </p:nvPr>
        </p:nvSpPr>
        <p:spPr>
          <a:xfrm>
            <a:off x="700125" y="1402075"/>
            <a:ext cx="3965700" cy="3092700"/>
          </a:xfrm>
          <a:prstGeom prst="rect">
            <a:avLst/>
          </a:prstGeom>
        </p:spPr>
        <p:txBody>
          <a:bodyPr anchorCtr="0" anchor="t" bIns="91425" lIns="91425" spcFirstLastPara="1" rIns="91425" wrap="square" tIns="91425">
            <a:normAutofit fontScale="40000" lnSpcReduction="20000"/>
          </a:bodyPr>
          <a:lstStyle/>
          <a:p>
            <a:pPr indent="0" lvl="0" marL="0" rtl="0" algn="l">
              <a:lnSpc>
                <a:spcPct val="110000"/>
              </a:lnSpc>
              <a:spcBef>
                <a:spcPts val="0"/>
              </a:spcBef>
              <a:spcAft>
                <a:spcPts val="0"/>
              </a:spcAft>
              <a:buNone/>
            </a:pPr>
            <a:r>
              <a:rPr lang="en" sz="3000">
                <a:solidFill>
                  <a:schemeClr val="lt1"/>
                </a:solidFill>
                <a:latin typeface="Source Code Pro"/>
                <a:ea typeface="Source Code Pro"/>
                <a:cs typeface="Source Code Pro"/>
                <a:sym typeface="Source Code Pro"/>
              </a:rPr>
              <a:t>cowCol.</a:t>
            </a:r>
            <a:r>
              <a:rPr lang="en" sz="3000">
                <a:solidFill>
                  <a:srgbClr val="0AD05B"/>
                </a:solidFill>
                <a:latin typeface="Source Code Pro"/>
                <a:ea typeface="Source Code Pro"/>
                <a:cs typeface="Source Code Pro"/>
                <a:sym typeface="Source Code Pro"/>
              </a:rPr>
              <a:t>find</a:t>
            </a:r>
            <a:r>
              <a:rPr lang="en" sz="3000">
                <a:solidFill>
                  <a:schemeClr val="lt1"/>
                </a:solidFill>
                <a:latin typeface="Source Code Pro"/>
                <a:ea typeface="Source Code Pro"/>
                <a:cs typeface="Source Code Pro"/>
                <a:sym typeface="Source Code Pro"/>
              </a:rPr>
              <a:t>(</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{"farm": 1},</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{"name": 1, "milk": 1, "_id": 0}).limit(10).pretty()</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 "name" : "daisy", "milk" : 4 }</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 "name" : "daisy", "milk" : 6 }</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 "name" : "daisy", "milk" : 14 }</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 "name" : "daisy", "milk" : 20 }</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 "name" : "daisy", "milk" : 31 }</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 "name" : "daisy", "milk" : 34 }</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 "name" : "daisy", "milk" : 43 }</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 "name" : "daisy", "milk" : 44 }</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 "name" : "daisy", "milk" : 55 }</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3000">
                <a:solidFill>
                  <a:schemeClr val="lt1"/>
                </a:solidFill>
                <a:latin typeface="Source Code Pro"/>
                <a:ea typeface="Source Code Pro"/>
                <a:cs typeface="Source Code Pro"/>
                <a:sym typeface="Source Code Pro"/>
              </a:rPr>
              <a:t>{ "name" : "daisy", "milk" : 71 }</a:t>
            </a:r>
            <a:endParaRPr sz="30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200"/>
              </a:spcAft>
              <a:buNone/>
            </a:pPr>
            <a:r>
              <a:t/>
            </a:r>
            <a:endParaRPr sz="1350">
              <a:latin typeface="Source Code Pro"/>
              <a:ea typeface="Source Code Pro"/>
              <a:cs typeface="Source Code Pro"/>
              <a:sym typeface="Source Code Pro"/>
            </a:endParaRPr>
          </a:p>
        </p:txBody>
      </p:sp>
      <p:sp>
        <p:nvSpPr>
          <p:cNvPr id="2886" name="Google Shape;2886;p200"/>
          <p:cNvSpPr txBox="1"/>
          <p:nvPr>
            <p:ph idx="4294967295" type="subTitle"/>
          </p:nvPr>
        </p:nvSpPr>
        <p:spPr>
          <a:xfrm>
            <a:off x="4441175" y="1325875"/>
            <a:ext cx="4607400" cy="3453000"/>
          </a:xfrm>
          <a:prstGeom prst="rect">
            <a:avLst/>
          </a:prstGeom>
        </p:spPr>
        <p:txBody>
          <a:bodyPr anchorCtr="0" anchor="t" bIns="91425" lIns="91425" spcFirstLastPara="1" rIns="91425" wrap="square" tIns="91425">
            <a:normAutofit fontScale="62500" lnSpcReduction="10000"/>
          </a:bodyPr>
          <a:lstStyle/>
          <a:p>
            <a:pPr indent="0" lvl="0" marL="0" rtl="0" algn="l">
              <a:lnSpc>
                <a:spcPct val="110000"/>
              </a:lnSpc>
              <a:spcBef>
                <a:spcPts val="0"/>
              </a:spcBef>
              <a:spcAft>
                <a:spcPts val="0"/>
              </a:spcAft>
              <a:buNone/>
            </a:pPr>
            <a:r>
              <a:rPr lang="en" sz="1900">
                <a:solidFill>
                  <a:schemeClr val="lt1"/>
                </a:solidFill>
                <a:latin typeface="Source Code Pro"/>
                <a:ea typeface="Source Code Pro"/>
                <a:cs typeface="Source Code Pro"/>
                <a:sym typeface="Source Code Pro"/>
              </a:rPr>
              <a:t>cowCol.aggregate([{ $match: { "farm": 1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$project:{ "name": 1, "milk": 1, "_id": 0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$limit: 10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"name" : "daisy", "milk" : 4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"name" : "daisy", "milk" : 6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"name" : "daisy", "milk" : 14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"name" : "daisy", "milk" : 20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"name" : "daisy", "milk" : 31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"name" : "daisy", "milk" : 34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"name" : "daisy", "milk" : 43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"name" : "daisy", "milk" : 44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"name" : "daisy", "milk" : 55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rPr lang="en" sz="1900">
                <a:solidFill>
                  <a:schemeClr val="lt1"/>
                </a:solidFill>
                <a:latin typeface="Source Code Pro"/>
                <a:ea typeface="Source Code Pro"/>
                <a:cs typeface="Source Code Pro"/>
                <a:sym typeface="Source Code Pro"/>
              </a:rPr>
              <a:t>{ "name" : "daisy", "milk" : 71 }</a:t>
            </a:r>
            <a:endParaRPr sz="190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0"/>
              </a:spcAft>
              <a:buNone/>
            </a:pPr>
            <a:r>
              <a:t/>
            </a:r>
            <a:endParaRPr sz="2150">
              <a:solidFill>
                <a:schemeClr val="lt1"/>
              </a:solidFill>
              <a:latin typeface="Source Code Pro"/>
              <a:ea typeface="Source Code Pro"/>
              <a:cs typeface="Source Code Pro"/>
              <a:sym typeface="Source Code Pro"/>
            </a:endParaRPr>
          </a:p>
          <a:p>
            <a:pPr indent="0" lvl="0" marL="0" rtl="0" algn="l">
              <a:lnSpc>
                <a:spcPct val="110000"/>
              </a:lnSpc>
              <a:spcBef>
                <a:spcPts val="200"/>
              </a:spcBef>
              <a:spcAft>
                <a:spcPts val="200"/>
              </a:spcAft>
              <a:buNone/>
            </a:pPr>
            <a:r>
              <a:t/>
            </a:r>
            <a:endParaRPr sz="1350">
              <a:latin typeface="Source Code Pro"/>
              <a:ea typeface="Source Code Pro"/>
              <a:cs typeface="Source Code Pro"/>
              <a:sym typeface="Source Code Pro"/>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0" name="Shape 2890"/>
        <p:cNvGrpSpPr/>
        <p:nvPr/>
      </p:nvGrpSpPr>
      <p:grpSpPr>
        <a:xfrm>
          <a:off x="0" y="0"/>
          <a:ext cx="0" cy="0"/>
          <a:chOff x="0" y="0"/>
          <a:chExt cx="0" cy="0"/>
        </a:xfrm>
      </p:grpSpPr>
      <p:sp>
        <p:nvSpPr>
          <p:cNvPr id="2891" name="Google Shape;2891;p201"/>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$group</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5" name="Shape 2895"/>
        <p:cNvGrpSpPr/>
        <p:nvPr/>
      </p:nvGrpSpPr>
      <p:grpSpPr>
        <a:xfrm>
          <a:off x="0" y="0"/>
          <a:ext cx="0" cy="0"/>
          <a:chOff x="0" y="0"/>
          <a:chExt cx="0" cy="0"/>
        </a:xfrm>
      </p:grpSpPr>
      <p:sp>
        <p:nvSpPr>
          <p:cNvPr id="2896" name="Google Shape;2896;p202"/>
          <p:cNvSpPr txBox="1"/>
          <p:nvPr/>
        </p:nvSpPr>
        <p:spPr>
          <a:xfrm>
            <a:off x="5172625" y="1600400"/>
            <a:ext cx="3000000" cy="2185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2000">
                <a:solidFill>
                  <a:schemeClr val="dk1"/>
                </a:solidFill>
                <a:latin typeface="Lexend Deca Light"/>
                <a:ea typeface="Lexend Deca Light"/>
                <a:cs typeface="Lexend Deca Light"/>
                <a:sym typeface="Lexend Deca Light"/>
              </a:rPr>
              <a:t>This stage takes the incoming stream of documents, and segments it. Each group is represented by a single document.</a:t>
            </a:r>
            <a:endParaRPr sz="2000">
              <a:solidFill>
                <a:schemeClr val="dk1"/>
              </a:solidFill>
              <a:latin typeface="Lexend Deca Light"/>
              <a:ea typeface="Lexend Deca Light"/>
              <a:cs typeface="Lexend Deca Light"/>
              <a:sym typeface="Lexend Deca Light"/>
            </a:endParaRPr>
          </a:p>
        </p:txBody>
      </p:sp>
      <p:sp>
        <p:nvSpPr>
          <p:cNvPr id="2897" name="Google Shape;2897;p202"/>
          <p:cNvSpPr txBox="1"/>
          <p:nvPr>
            <p:ph idx="4294967295" type="subTitle"/>
          </p:nvPr>
        </p:nvSpPr>
        <p:spPr>
          <a:xfrm>
            <a:off x="5172627" y="872094"/>
            <a:ext cx="3557100" cy="40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SzPts val="523"/>
              <a:buNone/>
            </a:pPr>
            <a:r>
              <a:rPr lang="en" sz="3000">
                <a:solidFill>
                  <a:srgbClr val="13AA52"/>
                </a:solidFill>
              </a:rPr>
              <a:t>$group</a:t>
            </a:r>
            <a:endParaRPr sz="3000">
              <a:solidFill>
                <a:srgbClr val="13AA52"/>
              </a:solidFill>
            </a:endParaRPr>
          </a:p>
        </p:txBody>
      </p:sp>
      <p:sp>
        <p:nvSpPr>
          <p:cNvPr id="2898" name="Google Shape;2898;p202"/>
          <p:cNvSpPr/>
          <p:nvPr/>
        </p:nvSpPr>
        <p:spPr>
          <a:xfrm>
            <a:off x="1670853" y="1514488"/>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02"/>
          <p:cNvSpPr/>
          <p:nvPr/>
        </p:nvSpPr>
        <p:spPr>
          <a:xfrm>
            <a:off x="1664565" y="1514488"/>
            <a:ext cx="1230300" cy="733800"/>
          </a:xfrm>
          <a:prstGeom prst="rect">
            <a:avLst/>
          </a:prstGeom>
          <a:gradFill>
            <a:gsLst>
              <a:gs pos="0">
                <a:srgbClr val="FFFFFF"/>
              </a:gs>
              <a:gs pos="100000">
                <a:srgbClr val="B3B3B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02"/>
          <p:cNvSpPr/>
          <p:nvPr/>
        </p:nvSpPr>
        <p:spPr>
          <a:xfrm>
            <a:off x="1912828" y="1430663"/>
            <a:ext cx="733800" cy="733800"/>
          </a:xfrm>
          <a:prstGeom prst="downArrow">
            <a:avLst>
              <a:gd fmla="val 69004" name="adj1"/>
              <a:gd fmla="val 5434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02"/>
          <p:cNvSpPr/>
          <p:nvPr/>
        </p:nvSpPr>
        <p:spPr>
          <a:xfrm rot="10800000">
            <a:off x="1852825" y="1177956"/>
            <a:ext cx="853800" cy="588900"/>
          </a:xfrm>
          <a:prstGeom prst="trapezoid">
            <a:avLst>
              <a:gd fmla="val 2989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02"/>
          <p:cNvSpPr/>
          <p:nvPr/>
        </p:nvSpPr>
        <p:spPr>
          <a:xfrm>
            <a:off x="1344388" y="3480462"/>
            <a:ext cx="338700" cy="3387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02"/>
          <p:cNvSpPr/>
          <p:nvPr/>
        </p:nvSpPr>
        <p:spPr>
          <a:xfrm>
            <a:off x="1813440" y="3480462"/>
            <a:ext cx="405900" cy="338700"/>
          </a:xfrm>
          <a:prstGeom prst="triangle">
            <a:avLst>
              <a:gd fmla="val 50000" name="adj"/>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02"/>
          <p:cNvSpPr/>
          <p:nvPr/>
        </p:nvSpPr>
        <p:spPr>
          <a:xfrm>
            <a:off x="2349693" y="3480462"/>
            <a:ext cx="341666" cy="338778"/>
          </a:xfrm>
          <a:prstGeom prst="flowChartMagneticDisk">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02"/>
          <p:cNvSpPr/>
          <p:nvPr/>
        </p:nvSpPr>
        <p:spPr>
          <a:xfrm rot="10800000">
            <a:off x="2821688" y="3480540"/>
            <a:ext cx="405900" cy="338700"/>
          </a:xfrm>
          <a:prstGeom prst="triangle">
            <a:avLst>
              <a:gd fmla="val 50000" name="adj"/>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06" name="Google Shape;2906;p202"/>
          <p:cNvCxnSpPr/>
          <p:nvPr/>
        </p:nvCxnSpPr>
        <p:spPr>
          <a:xfrm>
            <a:off x="2021077"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07" name="Google Shape;2907;p202"/>
          <p:cNvCxnSpPr/>
          <p:nvPr/>
        </p:nvCxnSpPr>
        <p:spPr>
          <a:xfrm>
            <a:off x="2520721"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08" name="Google Shape;2908;p202"/>
          <p:cNvCxnSpPr/>
          <p:nvPr/>
        </p:nvCxnSpPr>
        <p:spPr>
          <a:xfrm>
            <a:off x="1521427"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09" name="Google Shape;2909;p202"/>
          <p:cNvCxnSpPr/>
          <p:nvPr/>
        </p:nvCxnSpPr>
        <p:spPr>
          <a:xfrm>
            <a:off x="3024646" y="2712251"/>
            <a:ext cx="0" cy="618600"/>
          </a:xfrm>
          <a:prstGeom prst="straightConnector1">
            <a:avLst/>
          </a:prstGeom>
          <a:noFill/>
          <a:ln cap="flat" cmpd="sng" w="114300">
            <a:solidFill>
              <a:schemeClr val="lt1"/>
            </a:solidFill>
            <a:prstDash val="solid"/>
            <a:round/>
            <a:headEnd len="med" w="med" type="none"/>
            <a:tailEnd len="med" w="med" type="none"/>
          </a:ln>
        </p:spPr>
      </p:cxnSp>
      <p:sp>
        <p:nvSpPr>
          <p:cNvPr id="2910" name="Google Shape;2910;p202"/>
          <p:cNvSpPr/>
          <p:nvPr/>
        </p:nvSpPr>
        <p:spPr>
          <a:xfrm>
            <a:off x="1380053" y="238198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SemiBold"/>
                <a:ea typeface="Source Code Pro SemiBold"/>
                <a:cs typeface="Source Code Pro SemiBold"/>
                <a:sym typeface="Source Code Pro SemiBold"/>
              </a:rPr>
              <a:t>$group</a:t>
            </a:r>
            <a:endParaRPr sz="1200">
              <a:solidFill>
                <a:schemeClr val="dk1"/>
              </a:solidFill>
              <a:latin typeface="Source Code Pro SemiBold"/>
              <a:ea typeface="Source Code Pro SemiBold"/>
              <a:cs typeface="Source Code Pro SemiBold"/>
              <a:sym typeface="Source Code Pro SemiBold"/>
            </a:endParaRPr>
          </a:p>
        </p:txBody>
      </p:sp>
      <p:sp>
        <p:nvSpPr>
          <p:cNvPr id="2911" name="Google Shape;2911;p202"/>
          <p:cNvSpPr/>
          <p:nvPr/>
        </p:nvSpPr>
        <p:spPr>
          <a:xfrm>
            <a:off x="1344388" y="3480424"/>
            <a:ext cx="338700" cy="338700"/>
          </a:xfrm>
          <a:prstGeom prst="rect">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02"/>
          <p:cNvSpPr/>
          <p:nvPr/>
        </p:nvSpPr>
        <p:spPr>
          <a:xfrm>
            <a:off x="1813440" y="3480424"/>
            <a:ext cx="405900" cy="338700"/>
          </a:xfrm>
          <a:prstGeom prst="triangle">
            <a:avLst>
              <a:gd fmla="val 50000" name="adj"/>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02"/>
          <p:cNvSpPr/>
          <p:nvPr/>
        </p:nvSpPr>
        <p:spPr>
          <a:xfrm>
            <a:off x="2349693" y="3480424"/>
            <a:ext cx="341666" cy="338778"/>
          </a:xfrm>
          <a:prstGeom prst="flowChartMagneticDisk">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02"/>
          <p:cNvSpPr/>
          <p:nvPr/>
        </p:nvSpPr>
        <p:spPr>
          <a:xfrm rot="10800000">
            <a:off x="2821688" y="3480503"/>
            <a:ext cx="405900" cy="338700"/>
          </a:xfrm>
          <a:prstGeom prst="triangle">
            <a:avLst>
              <a:gd fmla="val 50000" name="adj"/>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8" name="Shape 2918"/>
        <p:cNvGrpSpPr/>
        <p:nvPr/>
      </p:nvGrpSpPr>
      <p:grpSpPr>
        <a:xfrm>
          <a:off x="0" y="0"/>
          <a:ext cx="0" cy="0"/>
          <a:chOff x="0" y="0"/>
          <a:chExt cx="0" cy="0"/>
        </a:xfrm>
      </p:grpSpPr>
      <p:sp>
        <p:nvSpPr>
          <p:cNvPr id="2919" name="Google Shape;2919;p203"/>
          <p:cNvSpPr txBox="1"/>
          <p:nvPr/>
        </p:nvSpPr>
        <p:spPr>
          <a:xfrm>
            <a:off x="5263925" y="812525"/>
            <a:ext cx="3000000" cy="3561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600">
                <a:solidFill>
                  <a:schemeClr val="dk1"/>
                </a:solidFill>
                <a:latin typeface="Source Code Pro"/>
                <a:ea typeface="Source Code Pro"/>
                <a:cs typeface="Source Code Pro"/>
                <a:sym typeface="Source Code Pro"/>
              </a:rPr>
              <a:t>[</a:t>
            </a:r>
            <a:endParaRPr sz="1600">
              <a:solidFill>
                <a:schemeClr val="dk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t/>
            </a:r>
            <a:endParaRPr sz="1600">
              <a:solidFill>
                <a:schemeClr val="dk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600">
                <a:solidFill>
                  <a:schemeClr val="dk1"/>
                </a:solidFill>
                <a:latin typeface="Source Code Pro"/>
                <a:ea typeface="Source Code Pro"/>
                <a:cs typeface="Source Code Pro"/>
                <a:sym typeface="Source Code Pro"/>
              </a:rPr>
              <a:t>  {</a:t>
            </a:r>
            <a:r>
              <a:rPr lang="en" sz="1600">
                <a:solidFill>
                  <a:srgbClr val="FAFBFC"/>
                </a:solidFill>
                <a:latin typeface="Source Code Pro"/>
                <a:ea typeface="Source Code Pro"/>
                <a:cs typeface="Source Code Pro"/>
                <a:sym typeface="Source Code Pro"/>
              </a:rPr>
              <a:t> </a:t>
            </a:r>
            <a:r>
              <a:rPr lang="en" sz="1600">
                <a:solidFill>
                  <a:srgbClr val="0AD05B"/>
                </a:solidFill>
                <a:latin typeface="Source Code Pro"/>
                <a:ea typeface="Source Code Pro"/>
                <a:cs typeface="Source Code Pro"/>
                <a:sym typeface="Source Code Pro"/>
              </a:rPr>
              <a:t>$group:</a:t>
            </a:r>
            <a:endParaRPr sz="1600">
              <a:solidFill>
                <a:srgbClr val="0AD05B"/>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600">
                <a:solidFill>
                  <a:schemeClr val="dk1"/>
                </a:solidFill>
                <a:latin typeface="Source Code Pro"/>
                <a:ea typeface="Source Code Pro"/>
                <a:cs typeface="Source Code Pro"/>
                <a:sym typeface="Source Code Pro"/>
              </a:rPr>
              <a:t>   { _id: "$farm",</a:t>
            </a:r>
            <a:endParaRPr sz="1600">
              <a:solidFill>
                <a:schemeClr val="dk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600">
                <a:solidFill>
                  <a:schemeClr val="dk1"/>
                </a:solidFill>
                <a:latin typeface="Source Code Pro"/>
                <a:ea typeface="Source Code Pro"/>
                <a:cs typeface="Source Code Pro"/>
                <a:sym typeface="Source Code Pro"/>
              </a:rPr>
              <a:t>     total_milk: </a:t>
            </a:r>
            <a:endParaRPr sz="1600">
              <a:solidFill>
                <a:schemeClr val="dk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600">
                <a:solidFill>
                  <a:schemeClr val="dk1"/>
                </a:solidFill>
                <a:latin typeface="Source Code Pro"/>
                <a:ea typeface="Source Code Pro"/>
                <a:cs typeface="Source Code Pro"/>
                <a:sym typeface="Source Code Pro"/>
              </a:rPr>
              <a:t>     { $sum: "$milk" }</a:t>
            </a:r>
            <a:endParaRPr sz="1600">
              <a:solidFill>
                <a:schemeClr val="dk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600">
                <a:solidFill>
                  <a:schemeClr val="dk1"/>
                </a:solidFill>
                <a:latin typeface="Source Code Pro"/>
                <a:ea typeface="Source Code Pro"/>
                <a:cs typeface="Source Code Pro"/>
                <a:sym typeface="Source Code Pro"/>
              </a:rPr>
              <a:t>   }  </a:t>
            </a:r>
            <a:endParaRPr sz="1600">
              <a:solidFill>
                <a:schemeClr val="dk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600">
                <a:solidFill>
                  <a:schemeClr val="dk1"/>
                </a:solidFill>
                <a:latin typeface="Source Code Pro"/>
                <a:ea typeface="Source Code Pro"/>
                <a:cs typeface="Source Code Pro"/>
                <a:sym typeface="Source Code Pro"/>
              </a:rPr>
              <a:t>  }</a:t>
            </a:r>
            <a:endParaRPr sz="1600">
              <a:solidFill>
                <a:schemeClr val="dk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t/>
            </a:r>
            <a:endParaRPr sz="1600">
              <a:solidFill>
                <a:schemeClr val="dk1"/>
              </a:solidFill>
              <a:latin typeface="Source Code Pro"/>
              <a:ea typeface="Source Code Pro"/>
              <a:cs typeface="Source Code Pro"/>
              <a:sym typeface="Source Code Pro"/>
            </a:endParaRPr>
          </a:p>
          <a:p>
            <a:pPr indent="0" lvl="0" marL="0" rtl="0" algn="l">
              <a:lnSpc>
                <a:spcPct val="110000"/>
              </a:lnSpc>
              <a:spcBef>
                <a:spcPts val="600"/>
              </a:spcBef>
              <a:spcAft>
                <a:spcPts val="600"/>
              </a:spcAft>
              <a:buNone/>
            </a:pPr>
            <a:r>
              <a:rPr lang="en" sz="1600">
                <a:solidFill>
                  <a:schemeClr val="dk1"/>
                </a:solidFill>
                <a:latin typeface="Source Code Pro"/>
                <a:ea typeface="Source Code Pro"/>
                <a:cs typeface="Source Code Pro"/>
                <a:sym typeface="Source Code Pro"/>
              </a:rPr>
              <a:t>]</a:t>
            </a:r>
            <a:endParaRPr sz="1500">
              <a:solidFill>
                <a:schemeClr val="dk1"/>
              </a:solidFill>
              <a:latin typeface="Source Code Pro"/>
              <a:ea typeface="Source Code Pro"/>
              <a:cs typeface="Source Code Pro"/>
              <a:sym typeface="Source Code Pro"/>
            </a:endParaRPr>
          </a:p>
        </p:txBody>
      </p:sp>
      <p:sp>
        <p:nvSpPr>
          <p:cNvPr id="2920" name="Google Shape;2920;p203"/>
          <p:cNvSpPr/>
          <p:nvPr/>
        </p:nvSpPr>
        <p:spPr>
          <a:xfrm>
            <a:off x="1670853" y="1514488"/>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03"/>
          <p:cNvSpPr/>
          <p:nvPr/>
        </p:nvSpPr>
        <p:spPr>
          <a:xfrm>
            <a:off x="1664565" y="1514488"/>
            <a:ext cx="1230300" cy="733800"/>
          </a:xfrm>
          <a:prstGeom prst="rect">
            <a:avLst/>
          </a:prstGeom>
          <a:gradFill>
            <a:gsLst>
              <a:gs pos="0">
                <a:srgbClr val="FFFFFF"/>
              </a:gs>
              <a:gs pos="100000">
                <a:srgbClr val="B3B3B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03"/>
          <p:cNvSpPr/>
          <p:nvPr/>
        </p:nvSpPr>
        <p:spPr>
          <a:xfrm>
            <a:off x="1912828" y="1430663"/>
            <a:ext cx="733800" cy="733800"/>
          </a:xfrm>
          <a:prstGeom prst="downArrow">
            <a:avLst>
              <a:gd fmla="val 69004" name="adj1"/>
              <a:gd fmla="val 5434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03"/>
          <p:cNvSpPr/>
          <p:nvPr/>
        </p:nvSpPr>
        <p:spPr>
          <a:xfrm rot="10800000">
            <a:off x="1852825" y="1177956"/>
            <a:ext cx="853800" cy="588900"/>
          </a:xfrm>
          <a:prstGeom prst="trapezoid">
            <a:avLst>
              <a:gd fmla="val 2989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03"/>
          <p:cNvSpPr/>
          <p:nvPr/>
        </p:nvSpPr>
        <p:spPr>
          <a:xfrm>
            <a:off x="1344388" y="3480462"/>
            <a:ext cx="338700" cy="3387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03"/>
          <p:cNvSpPr/>
          <p:nvPr/>
        </p:nvSpPr>
        <p:spPr>
          <a:xfrm>
            <a:off x="1813440" y="3480462"/>
            <a:ext cx="405900" cy="338700"/>
          </a:xfrm>
          <a:prstGeom prst="triangle">
            <a:avLst>
              <a:gd fmla="val 50000" name="adj"/>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03"/>
          <p:cNvSpPr/>
          <p:nvPr/>
        </p:nvSpPr>
        <p:spPr>
          <a:xfrm>
            <a:off x="2349693" y="3480462"/>
            <a:ext cx="341666" cy="338778"/>
          </a:xfrm>
          <a:prstGeom prst="flowChartMagneticDisk">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03"/>
          <p:cNvSpPr/>
          <p:nvPr/>
        </p:nvSpPr>
        <p:spPr>
          <a:xfrm rot="10800000">
            <a:off x="2821688" y="3480540"/>
            <a:ext cx="405900" cy="338700"/>
          </a:xfrm>
          <a:prstGeom prst="triangle">
            <a:avLst>
              <a:gd fmla="val 50000" name="adj"/>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28" name="Google Shape;2928;p203"/>
          <p:cNvCxnSpPr/>
          <p:nvPr/>
        </p:nvCxnSpPr>
        <p:spPr>
          <a:xfrm>
            <a:off x="2021077"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29" name="Google Shape;2929;p203"/>
          <p:cNvCxnSpPr/>
          <p:nvPr/>
        </p:nvCxnSpPr>
        <p:spPr>
          <a:xfrm>
            <a:off x="2520721"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30" name="Google Shape;2930;p203"/>
          <p:cNvCxnSpPr/>
          <p:nvPr/>
        </p:nvCxnSpPr>
        <p:spPr>
          <a:xfrm>
            <a:off x="1521427"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31" name="Google Shape;2931;p203"/>
          <p:cNvCxnSpPr/>
          <p:nvPr/>
        </p:nvCxnSpPr>
        <p:spPr>
          <a:xfrm>
            <a:off x="3024646" y="2712251"/>
            <a:ext cx="0" cy="618600"/>
          </a:xfrm>
          <a:prstGeom prst="straightConnector1">
            <a:avLst/>
          </a:prstGeom>
          <a:noFill/>
          <a:ln cap="flat" cmpd="sng" w="114300">
            <a:solidFill>
              <a:schemeClr val="lt1"/>
            </a:solidFill>
            <a:prstDash val="solid"/>
            <a:round/>
            <a:headEnd len="med" w="med" type="none"/>
            <a:tailEnd len="med" w="med" type="none"/>
          </a:ln>
        </p:spPr>
      </p:cxnSp>
      <p:sp>
        <p:nvSpPr>
          <p:cNvPr id="2932" name="Google Shape;2932;p203"/>
          <p:cNvSpPr/>
          <p:nvPr/>
        </p:nvSpPr>
        <p:spPr>
          <a:xfrm>
            <a:off x="1380053" y="238198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SemiBold"/>
                <a:ea typeface="Source Code Pro SemiBold"/>
                <a:cs typeface="Source Code Pro SemiBold"/>
                <a:sym typeface="Source Code Pro SemiBold"/>
              </a:rPr>
              <a:t>$group</a:t>
            </a:r>
            <a:endParaRPr sz="1200">
              <a:solidFill>
                <a:schemeClr val="dk1"/>
              </a:solidFill>
              <a:latin typeface="Source Code Pro SemiBold"/>
              <a:ea typeface="Source Code Pro SemiBold"/>
              <a:cs typeface="Source Code Pro SemiBold"/>
              <a:sym typeface="Source Code Pro SemiBold"/>
            </a:endParaRPr>
          </a:p>
        </p:txBody>
      </p:sp>
      <p:sp>
        <p:nvSpPr>
          <p:cNvPr id="2933" name="Google Shape;2933;p203"/>
          <p:cNvSpPr/>
          <p:nvPr/>
        </p:nvSpPr>
        <p:spPr>
          <a:xfrm>
            <a:off x="1344388" y="3480424"/>
            <a:ext cx="338700" cy="338700"/>
          </a:xfrm>
          <a:prstGeom prst="rect">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03"/>
          <p:cNvSpPr/>
          <p:nvPr/>
        </p:nvSpPr>
        <p:spPr>
          <a:xfrm>
            <a:off x="1813440" y="3480424"/>
            <a:ext cx="405900" cy="338700"/>
          </a:xfrm>
          <a:prstGeom prst="triangle">
            <a:avLst>
              <a:gd fmla="val 50000" name="adj"/>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03"/>
          <p:cNvSpPr/>
          <p:nvPr/>
        </p:nvSpPr>
        <p:spPr>
          <a:xfrm>
            <a:off x="2349693" y="3480424"/>
            <a:ext cx="341666" cy="338778"/>
          </a:xfrm>
          <a:prstGeom prst="flowChartMagneticDisk">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03"/>
          <p:cNvSpPr/>
          <p:nvPr/>
        </p:nvSpPr>
        <p:spPr>
          <a:xfrm rot="10800000">
            <a:off x="2821688" y="3480503"/>
            <a:ext cx="405900" cy="338700"/>
          </a:xfrm>
          <a:prstGeom prst="triangle">
            <a:avLst>
              <a:gd fmla="val 50000" name="adj"/>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0" name="Shape 2940"/>
        <p:cNvGrpSpPr/>
        <p:nvPr/>
      </p:nvGrpSpPr>
      <p:grpSpPr>
        <a:xfrm>
          <a:off x="0" y="0"/>
          <a:ext cx="0" cy="0"/>
          <a:chOff x="0" y="0"/>
          <a:chExt cx="0" cy="0"/>
        </a:xfrm>
      </p:grpSpPr>
      <p:sp>
        <p:nvSpPr>
          <p:cNvPr id="2941" name="Google Shape;2941;p204"/>
          <p:cNvSpPr/>
          <p:nvPr/>
        </p:nvSpPr>
        <p:spPr>
          <a:xfrm>
            <a:off x="1670853" y="1514488"/>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04"/>
          <p:cNvSpPr/>
          <p:nvPr/>
        </p:nvSpPr>
        <p:spPr>
          <a:xfrm>
            <a:off x="1664565" y="1514488"/>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04"/>
          <p:cNvSpPr/>
          <p:nvPr/>
        </p:nvSpPr>
        <p:spPr>
          <a:xfrm>
            <a:off x="1912828" y="1430663"/>
            <a:ext cx="733800" cy="733800"/>
          </a:xfrm>
          <a:prstGeom prst="downArrow">
            <a:avLst>
              <a:gd fmla="val 69004" name="adj1"/>
              <a:gd fmla="val 54340" name="adj2"/>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04"/>
          <p:cNvSpPr/>
          <p:nvPr/>
        </p:nvSpPr>
        <p:spPr>
          <a:xfrm rot="10800000">
            <a:off x="1852825" y="1177956"/>
            <a:ext cx="853800" cy="588900"/>
          </a:xfrm>
          <a:prstGeom prst="trapezoid">
            <a:avLst>
              <a:gd fmla="val 29890" name="adj"/>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04"/>
          <p:cNvSpPr/>
          <p:nvPr/>
        </p:nvSpPr>
        <p:spPr>
          <a:xfrm>
            <a:off x="1344388" y="3480462"/>
            <a:ext cx="338700" cy="3387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04"/>
          <p:cNvSpPr/>
          <p:nvPr/>
        </p:nvSpPr>
        <p:spPr>
          <a:xfrm>
            <a:off x="1813440" y="3480462"/>
            <a:ext cx="405900" cy="338700"/>
          </a:xfrm>
          <a:prstGeom prst="triangle">
            <a:avLst>
              <a:gd fmla="val 50000" name="adj"/>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04"/>
          <p:cNvSpPr/>
          <p:nvPr/>
        </p:nvSpPr>
        <p:spPr>
          <a:xfrm>
            <a:off x="2349693" y="3480462"/>
            <a:ext cx="341666" cy="338778"/>
          </a:xfrm>
          <a:prstGeom prst="flowChartMagneticDisk">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04"/>
          <p:cNvSpPr/>
          <p:nvPr/>
        </p:nvSpPr>
        <p:spPr>
          <a:xfrm rot="10800000">
            <a:off x="2821688" y="3480540"/>
            <a:ext cx="405900" cy="338700"/>
          </a:xfrm>
          <a:prstGeom prst="triangle">
            <a:avLst>
              <a:gd fmla="val 50000" name="adj"/>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49" name="Google Shape;2949;p204"/>
          <p:cNvCxnSpPr/>
          <p:nvPr/>
        </p:nvCxnSpPr>
        <p:spPr>
          <a:xfrm>
            <a:off x="2021077"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50" name="Google Shape;2950;p204"/>
          <p:cNvCxnSpPr/>
          <p:nvPr/>
        </p:nvCxnSpPr>
        <p:spPr>
          <a:xfrm>
            <a:off x="2520721"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51" name="Google Shape;2951;p204"/>
          <p:cNvCxnSpPr/>
          <p:nvPr/>
        </p:nvCxnSpPr>
        <p:spPr>
          <a:xfrm>
            <a:off x="1521427"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52" name="Google Shape;2952;p204"/>
          <p:cNvCxnSpPr/>
          <p:nvPr/>
        </p:nvCxnSpPr>
        <p:spPr>
          <a:xfrm>
            <a:off x="3024646" y="2712251"/>
            <a:ext cx="0" cy="618600"/>
          </a:xfrm>
          <a:prstGeom prst="straightConnector1">
            <a:avLst/>
          </a:prstGeom>
          <a:noFill/>
          <a:ln cap="flat" cmpd="sng" w="114300">
            <a:solidFill>
              <a:schemeClr val="lt1"/>
            </a:solidFill>
            <a:prstDash val="solid"/>
            <a:round/>
            <a:headEnd len="med" w="med" type="none"/>
            <a:tailEnd len="med" w="med" type="none"/>
          </a:ln>
        </p:spPr>
      </p:cxnSp>
      <p:sp>
        <p:nvSpPr>
          <p:cNvPr id="2953" name="Google Shape;2953;p204"/>
          <p:cNvSpPr/>
          <p:nvPr/>
        </p:nvSpPr>
        <p:spPr>
          <a:xfrm>
            <a:off x="1380053" y="2381984"/>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AFBFC"/>
                </a:solidFill>
                <a:latin typeface="Fira Mono Medium"/>
                <a:ea typeface="Fira Mono Medium"/>
                <a:cs typeface="Fira Mono Medium"/>
                <a:sym typeface="Fira Mono Medium"/>
              </a:rPr>
              <a:t>$group</a:t>
            </a:r>
            <a:endParaRPr sz="1200">
              <a:solidFill>
                <a:srgbClr val="FAFBFC"/>
              </a:solidFill>
              <a:latin typeface="Fira Mono Medium"/>
              <a:ea typeface="Fira Mono Medium"/>
              <a:cs typeface="Fira Mono Medium"/>
              <a:sym typeface="Fira Mono Medium"/>
            </a:endParaRPr>
          </a:p>
        </p:txBody>
      </p:sp>
      <p:sp>
        <p:nvSpPr>
          <p:cNvPr id="2954" name="Google Shape;2954;p204"/>
          <p:cNvSpPr/>
          <p:nvPr/>
        </p:nvSpPr>
        <p:spPr>
          <a:xfrm>
            <a:off x="1344388" y="3480424"/>
            <a:ext cx="338700" cy="338700"/>
          </a:xfrm>
          <a:prstGeom prst="rect">
            <a:avLst/>
          </a:prstGeom>
          <a:gradFill>
            <a:gsLst>
              <a:gs pos="0">
                <a:srgbClr val="FFFFFF"/>
              </a:gs>
              <a:gs pos="100000">
                <a:srgbClr val="FFFFFF">
                  <a:alpha val="0"/>
                </a:srgbClr>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04"/>
          <p:cNvSpPr/>
          <p:nvPr/>
        </p:nvSpPr>
        <p:spPr>
          <a:xfrm>
            <a:off x="1813440" y="3480424"/>
            <a:ext cx="405900" cy="338700"/>
          </a:xfrm>
          <a:prstGeom prst="triangle">
            <a:avLst>
              <a:gd fmla="val 50000" name="adj"/>
            </a:avLst>
          </a:prstGeom>
          <a:gradFill>
            <a:gsLst>
              <a:gs pos="0">
                <a:srgbClr val="FFFFFF"/>
              </a:gs>
              <a:gs pos="100000">
                <a:srgbClr val="FFFFFF">
                  <a:alpha val="0"/>
                </a:srgbClr>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04"/>
          <p:cNvSpPr/>
          <p:nvPr/>
        </p:nvSpPr>
        <p:spPr>
          <a:xfrm>
            <a:off x="2349693" y="3480424"/>
            <a:ext cx="341666" cy="338778"/>
          </a:xfrm>
          <a:prstGeom prst="flowChartMagneticDisk">
            <a:avLst/>
          </a:prstGeom>
          <a:gradFill>
            <a:gsLst>
              <a:gs pos="0">
                <a:srgbClr val="FFFFFF"/>
              </a:gs>
              <a:gs pos="100000">
                <a:srgbClr val="FFFFFF">
                  <a:alpha val="0"/>
                </a:srgbClr>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04"/>
          <p:cNvSpPr/>
          <p:nvPr/>
        </p:nvSpPr>
        <p:spPr>
          <a:xfrm rot="10800000">
            <a:off x="2821688" y="3480503"/>
            <a:ext cx="405900" cy="338700"/>
          </a:xfrm>
          <a:prstGeom prst="triangle">
            <a:avLst>
              <a:gd fmla="val 50000" name="adj"/>
            </a:avLst>
          </a:prstGeom>
          <a:gradFill>
            <a:gsLst>
              <a:gs pos="0">
                <a:srgbClr val="FFFFFF"/>
              </a:gs>
              <a:gs pos="100000">
                <a:srgbClr val="FFFFFF">
                  <a:alpha val="0"/>
                </a:srgbClr>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04"/>
          <p:cNvSpPr txBox="1"/>
          <p:nvPr/>
        </p:nvSpPr>
        <p:spPr>
          <a:xfrm>
            <a:off x="5263925" y="874800"/>
            <a:ext cx="3000000" cy="35619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600">
                <a:solidFill>
                  <a:schemeClr val="dk1"/>
                </a:solidFill>
                <a:latin typeface="Fira Mono"/>
                <a:ea typeface="Fira Mono"/>
                <a:cs typeface="Fira Mono"/>
                <a:sym typeface="Fira Mono"/>
              </a:rPr>
              <a:t>[</a:t>
            </a:r>
            <a:endParaRPr sz="1600">
              <a:solidFill>
                <a:schemeClr val="dk1"/>
              </a:solidFill>
              <a:latin typeface="Fira Mono"/>
              <a:ea typeface="Fira Mono"/>
              <a:cs typeface="Fira Mono"/>
              <a:sym typeface="Fira Mono"/>
            </a:endParaRPr>
          </a:p>
          <a:p>
            <a:pPr indent="0" lvl="0" marL="0" rtl="0" algn="l">
              <a:lnSpc>
                <a:spcPct val="110000"/>
              </a:lnSpc>
              <a:spcBef>
                <a:spcPts val="600"/>
              </a:spcBef>
              <a:spcAft>
                <a:spcPts val="0"/>
              </a:spcAft>
              <a:buNone/>
            </a:pPr>
            <a:r>
              <a:t/>
            </a:r>
            <a:endParaRPr sz="1600">
              <a:solidFill>
                <a:schemeClr val="dk1"/>
              </a:solidFill>
              <a:latin typeface="Fira Mono"/>
              <a:ea typeface="Fira Mono"/>
              <a:cs typeface="Fira Mono"/>
              <a:sym typeface="Fira Mono"/>
            </a:endParaRPr>
          </a:p>
          <a:p>
            <a:pPr indent="0" lvl="0" marL="0" rtl="0" algn="l">
              <a:lnSpc>
                <a:spcPct val="110000"/>
              </a:lnSpc>
              <a:spcBef>
                <a:spcPts val="600"/>
              </a:spcBef>
              <a:spcAft>
                <a:spcPts val="0"/>
              </a:spcAft>
              <a:buNone/>
            </a:pPr>
            <a:r>
              <a:rPr lang="en" sz="1600">
                <a:solidFill>
                  <a:schemeClr val="dk1"/>
                </a:solidFill>
                <a:latin typeface="Fira Mono"/>
                <a:ea typeface="Fira Mono"/>
                <a:cs typeface="Fira Mono"/>
                <a:sym typeface="Fira Mono"/>
              </a:rPr>
              <a:t>  { $group:</a:t>
            </a:r>
            <a:endParaRPr sz="1600">
              <a:solidFill>
                <a:schemeClr val="dk1"/>
              </a:solidFill>
              <a:latin typeface="Fira Mono"/>
              <a:ea typeface="Fira Mono"/>
              <a:cs typeface="Fira Mono"/>
              <a:sym typeface="Fira Mono"/>
            </a:endParaRPr>
          </a:p>
          <a:p>
            <a:pPr indent="0" lvl="0" marL="0" rtl="0" algn="l">
              <a:lnSpc>
                <a:spcPct val="110000"/>
              </a:lnSpc>
              <a:spcBef>
                <a:spcPts val="600"/>
              </a:spcBef>
              <a:spcAft>
                <a:spcPts val="0"/>
              </a:spcAft>
              <a:buNone/>
            </a:pPr>
            <a:r>
              <a:rPr lang="en" sz="1600">
                <a:solidFill>
                  <a:schemeClr val="dk1"/>
                </a:solidFill>
                <a:latin typeface="Fira Mono"/>
                <a:ea typeface="Fira Mono"/>
                <a:cs typeface="Fira Mono"/>
                <a:sym typeface="Fira Mono"/>
              </a:rPr>
              <a:t>   { </a:t>
            </a:r>
            <a:r>
              <a:rPr lang="en" sz="1600">
                <a:solidFill>
                  <a:srgbClr val="0AD05B"/>
                </a:solidFill>
                <a:latin typeface="Fira Mono"/>
                <a:ea typeface="Fira Mono"/>
                <a:cs typeface="Fira Mono"/>
                <a:sym typeface="Fira Mono"/>
              </a:rPr>
              <a:t>_id</a:t>
            </a:r>
            <a:r>
              <a:rPr lang="en" sz="1600">
                <a:solidFill>
                  <a:schemeClr val="dk1"/>
                </a:solidFill>
                <a:latin typeface="Fira Mono"/>
                <a:ea typeface="Fira Mono"/>
                <a:cs typeface="Fira Mono"/>
                <a:sym typeface="Fira Mono"/>
              </a:rPr>
              <a:t>: "$farm",</a:t>
            </a:r>
            <a:endParaRPr sz="1600">
              <a:solidFill>
                <a:schemeClr val="dk1"/>
              </a:solidFill>
              <a:latin typeface="Fira Mono"/>
              <a:ea typeface="Fira Mono"/>
              <a:cs typeface="Fira Mono"/>
              <a:sym typeface="Fira Mono"/>
            </a:endParaRPr>
          </a:p>
          <a:p>
            <a:pPr indent="0" lvl="0" marL="0" rtl="0" algn="l">
              <a:lnSpc>
                <a:spcPct val="110000"/>
              </a:lnSpc>
              <a:spcBef>
                <a:spcPts val="600"/>
              </a:spcBef>
              <a:spcAft>
                <a:spcPts val="0"/>
              </a:spcAft>
              <a:buNone/>
            </a:pPr>
            <a:r>
              <a:rPr lang="en" sz="1600">
                <a:solidFill>
                  <a:schemeClr val="dk1"/>
                </a:solidFill>
                <a:latin typeface="Fira Mono"/>
                <a:ea typeface="Fira Mono"/>
                <a:cs typeface="Fira Mono"/>
                <a:sym typeface="Fira Mono"/>
              </a:rPr>
              <a:t>     total_milk: </a:t>
            </a:r>
            <a:endParaRPr sz="1600">
              <a:solidFill>
                <a:schemeClr val="dk1"/>
              </a:solidFill>
              <a:latin typeface="Fira Mono"/>
              <a:ea typeface="Fira Mono"/>
              <a:cs typeface="Fira Mono"/>
              <a:sym typeface="Fira Mono"/>
            </a:endParaRPr>
          </a:p>
          <a:p>
            <a:pPr indent="0" lvl="0" marL="0" rtl="0" algn="l">
              <a:lnSpc>
                <a:spcPct val="110000"/>
              </a:lnSpc>
              <a:spcBef>
                <a:spcPts val="600"/>
              </a:spcBef>
              <a:spcAft>
                <a:spcPts val="0"/>
              </a:spcAft>
              <a:buNone/>
            </a:pPr>
            <a:r>
              <a:rPr lang="en" sz="1600">
                <a:solidFill>
                  <a:schemeClr val="dk1"/>
                </a:solidFill>
                <a:latin typeface="Fira Mono"/>
                <a:ea typeface="Fira Mono"/>
                <a:cs typeface="Fira Mono"/>
                <a:sym typeface="Fira Mono"/>
              </a:rPr>
              <a:t>     {</a:t>
            </a:r>
            <a:r>
              <a:rPr lang="en" sz="1600">
                <a:solidFill>
                  <a:srgbClr val="0AD05B"/>
                </a:solidFill>
                <a:latin typeface="Fira Mono"/>
                <a:ea typeface="Fira Mono"/>
                <a:cs typeface="Fira Mono"/>
                <a:sym typeface="Fira Mono"/>
              </a:rPr>
              <a:t> $sum</a:t>
            </a:r>
            <a:r>
              <a:rPr lang="en" sz="1600">
                <a:solidFill>
                  <a:schemeClr val="dk1"/>
                </a:solidFill>
                <a:latin typeface="Fira Mono"/>
                <a:ea typeface="Fira Mono"/>
                <a:cs typeface="Fira Mono"/>
                <a:sym typeface="Fira Mono"/>
              </a:rPr>
              <a:t>: "$milk" }</a:t>
            </a:r>
            <a:endParaRPr sz="1600">
              <a:solidFill>
                <a:schemeClr val="dk1"/>
              </a:solidFill>
              <a:latin typeface="Fira Mono"/>
              <a:ea typeface="Fira Mono"/>
              <a:cs typeface="Fira Mono"/>
              <a:sym typeface="Fira Mono"/>
            </a:endParaRPr>
          </a:p>
          <a:p>
            <a:pPr indent="0" lvl="0" marL="0" rtl="0" algn="l">
              <a:lnSpc>
                <a:spcPct val="110000"/>
              </a:lnSpc>
              <a:spcBef>
                <a:spcPts val="600"/>
              </a:spcBef>
              <a:spcAft>
                <a:spcPts val="0"/>
              </a:spcAft>
              <a:buNone/>
            </a:pPr>
            <a:r>
              <a:rPr lang="en" sz="1600">
                <a:solidFill>
                  <a:schemeClr val="dk1"/>
                </a:solidFill>
                <a:latin typeface="Fira Mono"/>
                <a:ea typeface="Fira Mono"/>
                <a:cs typeface="Fira Mono"/>
                <a:sym typeface="Fira Mono"/>
              </a:rPr>
              <a:t>   }  </a:t>
            </a:r>
            <a:endParaRPr sz="1600">
              <a:solidFill>
                <a:schemeClr val="dk1"/>
              </a:solidFill>
              <a:latin typeface="Fira Mono"/>
              <a:ea typeface="Fira Mono"/>
              <a:cs typeface="Fira Mono"/>
              <a:sym typeface="Fira Mono"/>
            </a:endParaRPr>
          </a:p>
          <a:p>
            <a:pPr indent="0" lvl="0" marL="0" rtl="0" algn="l">
              <a:lnSpc>
                <a:spcPct val="110000"/>
              </a:lnSpc>
              <a:spcBef>
                <a:spcPts val="600"/>
              </a:spcBef>
              <a:spcAft>
                <a:spcPts val="0"/>
              </a:spcAft>
              <a:buNone/>
            </a:pPr>
            <a:r>
              <a:rPr lang="en" sz="1600">
                <a:solidFill>
                  <a:schemeClr val="dk1"/>
                </a:solidFill>
                <a:latin typeface="Fira Mono"/>
                <a:ea typeface="Fira Mono"/>
                <a:cs typeface="Fira Mono"/>
                <a:sym typeface="Fira Mono"/>
              </a:rPr>
              <a:t>  }</a:t>
            </a:r>
            <a:endParaRPr sz="1600">
              <a:solidFill>
                <a:schemeClr val="dk1"/>
              </a:solidFill>
              <a:latin typeface="Fira Mono"/>
              <a:ea typeface="Fira Mono"/>
              <a:cs typeface="Fira Mono"/>
              <a:sym typeface="Fira Mono"/>
            </a:endParaRPr>
          </a:p>
          <a:p>
            <a:pPr indent="0" lvl="0" marL="0" rtl="0" algn="l">
              <a:lnSpc>
                <a:spcPct val="110000"/>
              </a:lnSpc>
              <a:spcBef>
                <a:spcPts val="600"/>
              </a:spcBef>
              <a:spcAft>
                <a:spcPts val="0"/>
              </a:spcAft>
              <a:buNone/>
            </a:pPr>
            <a:r>
              <a:t/>
            </a:r>
            <a:endParaRPr sz="1600">
              <a:solidFill>
                <a:schemeClr val="dk1"/>
              </a:solidFill>
              <a:latin typeface="Fira Mono"/>
              <a:ea typeface="Fira Mono"/>
              <a:cs typeface="Fira Mono"/>
              <a:sym typeface="Fira Mono"/>
            </a:endParaRPr>
          </a:p>
          <a:p>
            <a:pPr indent="0" lvl="0" marL="0" rtl="0" algn="l">
              <a:lnSpc>
                <a:spcPct val="110000"/>
              </a:lnSpc>
              <a:spcBef>
                <a:spcPts val="600"/>
              </a:spcBef>
              <a:spcAft>
                <a:spcPts val="600"/>
              </a:spcAft>
              <a:buNone/>
            </a:pPr>
            <a:r>
              <a:rPr lang="en" sz="1600">
                <a:solidFill>
                  <a:schemeClr val="dk1"/>
                </a:solidFill>
                <a:latin typeface="Fira Mono"/>
                <a:ea typeface="Fira Mono"/>
                <a:cs typeface="Fira Mono"/>
                <a:sym typeface="Fira Mono"/>
              </a:rPr>
              <a:t>]</a:t>
            </a:r>
            <a:endParaRPr sz="1500">
              <a:solidFill>
                <a:schemeClr val="dk1"/>
              </a:solidFill>
            </a:endParaRPr>
          </a:p>
        </p:txBody>
      </p:sp>
      <p:sp>
        <p:nvSpPr>
          <p:cNvPr id="2959" name="Google Shape;2959;p204"/>
          <p:cNvSpPr/>
          <p:nvPr/>
        </p:nvSpPr>
        <p:spPr>
          <a:xfrm>
            <a:off x="1670853" y="1514488"/>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04"/>
          <p:cNvSpPr/>
          <p:nvPr/>
        </p:nvSpPr>
        <p:spPr>
          <a:xfrm>
            <a:off x="1664565" y="1514488"/>
            <a:ext cx="1230300" cy="733800"/>
          </a:xfrm>
          <a:prstGeom prst="rect">
            <a:avLst/>
          </a:prstGeom>
          <a:gradFill>
            <a:gsLst>
              <a:gs pos="0">
                <a:srgbClr val="FFFFFF"/>
              </a:gs>
              <a:gs pos="100000">
                <a:srgbClr val="B3B3B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04"/>
          <p:cNvSpPr/>
          <p:nvPr/>
        </p:nvSpPr>
        <p:spPr>
          <a:xfrm>
            <a:off x="1912828" y="1430663"/>
            <a:ext cx="733800" cy="733800"/>
          </a:xfrm>
          <a:prstGeom prst="downArrow">
            <a:avLst>
              <a:gd fmla="val 69004" name="adj1"/>
              <a:gd fmla="val 5434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04"/>
          <p:cNvSpPr/>
          <p:nvPr/>
        </p:nvSpPr>
        <p:spPr>
          <a:xfrm rot="10800000">
            <a:off x="1852825" y="1177956"/>
            <a:ext cx="853800" cy="588900"/>
          </a:xfrm>
          <a:prstGeom prst="trapezoid">
            <a:avLst>
              <a:gd fmla="val 2989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04"/>
          <p:cNvSpPr/>
          <p:nvPr/>
        </p:nvSpPr>
        <p:spPr>
          <a:xfrm>
            <a:off x="1344388" y="3480462"/>
            <a:ext cx="338700" cy="3387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04"/>
          <p:cNvSpPr/>
          <p:nvPr/>
        </p:nvSpPr>
        <p:spPr>
          <a:xfrm>
            <a:off x="1813440" y="3480462"/>
            <a:ext cx="405900" cy="338700"/>
          </a:xfrm>
          <a:prstGeom prst="triangle">
            <a:avLst>
              <a:gd fmla="val 50000" name="adj"/>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04"/>
          <p:cNvSpPr/>
          <p:nvPr/>
        </p:nvSpPr>
        <p:spPr>
          <a:xfrm>
            <a:off x="2349693" y="3480462"/>
            <a:ext cx="341666" cy="338778"/>
          </a:xfrm>
          <a:prstGeom prst="flowChartMagneticDisk">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04"/>
          <p:cNvSpPr/>
          <p:nvPr/>
        </p:nvSpPr>
        <p:spPr>
          <a:xfrm rot="10800000">
            <a:off x="2821688" y="3480540"/>
            <a:ext cx="405900" cy="338700"/>
          </a:xfrm>
          <a:prstGeom prst="triangle">
            <a:avLst>
              <a:gd fmla="val 50000" name="adj"/>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67" name="Google Shape;2967;p204"/>
          <p:cNvCxnSpPr/>
          <p:nvPr/>
        </p:nvCxnSpPr>
        <p:spPr>
          <a:xfrm>
            <a:off x="2021077"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68" name="Google Shape;2968;p204"/>
          <p:cNvCxnSpPr/>
          <p:nvPr/>
        </p:nvCxnSpPr>
        <p:spPr>
          <a:xfrm>
            <a:off x="2520721"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69" name="Google Shape;2969;p204"/>
          <p:cNvCxnSpPr/>
          <p:nvPr/>
        </p:nvCxnSpPr>
        <p:spPr>
          <a:xfrm>
            <a:off x="1521427" y="2712251"/>
            <a:ext cx="0" cy="618600"/>
          </a:xfrm>
          <a:prstGeom prst="straightConnector1">
            <a:avLst/>
          </a:prstGeom>
          <a:noFill/>
          <a:ln cap="flat" cmpd="sng" w="114300">
            <a:solidFill>
              <a:schemeClr val="lt1"/>
            </a:solidFill>
            <a:prstDash val="solid"/>
            <a:round/>
            <a:headEnd len="med" w="med" type="none"/>
            <a:tailEnd len="med" w="med" type="none"/>
          </a:ln>
        </p:spPr>
      </p:cxnSp>
      <p:cxnSp>
        <p:nvCxnSpPr>
          <p:cNvPr id="2970" name="Google Shape;2970;p204"/>
          <p:cNvCxnSpPr/>
          <p:nvPr/>
        </p:nvCxnSpPr>
        <p:spPr>
          <a:xfrm>
            <a:off x="3024646" y="2712251"/>
            <a:ext cx="0" cy="618600"/>
          </a:xfrm>
          <a:prstGeom prst="straightConnector1">
            <a:avLst/>
          </a:prstGeom>
          <a:noFill/>
          <a:ln cap="flat" cmpd="sng" w="114300">
            <a:solidFill>
              <a:schemeClr val="lt1"/>
            </a:solidFill>
            <a:prstDash val="solid"/>
            <a:round/>
            <a:headEnd len="med" w="med" type="none"/>
            <a:tailEnd len="med" w="med" type="none"/>
          </a:ln>
        </p:spPr>
      </p:cxnSp>
      <p:sp>
        <p:nvSpPr>
          <p:cNvPr id="2971" name="Google Shape;2971;p204"/>
          <p:cNvSpPr/>
          <p:nvPr/>
        </p:nvSpPr>
        <p:spPr>
          <a:xfrm>
            <a:off x="1380053" y="238198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SemiBold"/>
                <a:ea typeface="Source Code Pro SemiBold"/>
                <a:cs typeface="Source Code Pro SemiBold"/>
                <a:sym typeface="Source Code Pro SemiBold"/>
              </a:rPr>
              <a:t>$group</a:t>
            </a:r>
            <a:endParaRPr sz="1200">
              <a:solidFill>
                <a:schemeClr val="dk1"/>
              </a:solidFill>
              <a:latin typeface="Source Code Pro SemiBold"/>
              <a:ea typeface="Source Code Pro SemiBold"/>
              <a:cs typeface="Source Code Pro SemiBold"/>
              <a:sym typeface="Source Code Pro SemiBold"/>
            </a:endParaRPr>
          </a:p>
        </p:txBody>
      </p:sp>
      <p:sp>
        <p:nvSpPr>
          <p:cNvPr id="2972" name="Google Shape;2972;p204"/>
          <p:cNvSpPr/>
          <p:nvPr/>
        </p:nvSpPr>
        <p:spPr>
          <a:xfrm>
            <a:off x="1344388" y="3480424"/>
            <a:ext cx="338700" cy="338700"/>
          </a:xfrm>
          <a:prstGeom prst="rect">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204"/>
          <p:cNvSpPr/>
          <p:nvPr/>
        </p:nvSpPr>
        <p:spPr>
          <a:xfrm>
            <a:off x="1813440" y="3480424"/>
            <a:ext cx="405900" cy="338700"/>
          </a:xfrm>
          <a:prstGeom prst="triangle">
            <a:avLst>
              <a:gd fmla="val 50000" name="adj"/>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04"/>
          <p:cNvSpPr/>
          <p:nvPr/>
        </p:nvSpPr>
        <p:spPr>
          <a:xfrm>
            <a:off x="2349693" y="3480424"/>
            <a:ext cx="341666" cy="338778"/>
          </a:xfrm>
          <a:prstGeom prst="flowChartMagneticDisk">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04"/>
          <p:cNvSpPr/>
          <p:nvPr/>
        </p:nvSpPr>
        <p:spPr>
          <a:xfrm rot="10800000">
            <a:off x="2821688" y="3480503"/>
            <a:ext cx="405900" cy="338700"/>
          </a:xfrm>
          <a:prstGeom prst="triangle">
            <a:avLst>
              <a:gd fmla="val 50000" name="adj"/>
            </a:avLst>
          </a:prstGeom>
          <a:gradFill>
            <a:gsLst>
              <a:gs pos="0">
                <a:srgbClr val="4294FF"/>
              </a:gs>
              <a:gs pos="100000">
                <a:srgbClr val="0754B8"/>
              </a:gs>
            </a:gsLst>
            <a:lin ang="5400012" scaled="0"/>
          </a:gradFill>
          <a:ln cap="flat" cmpd="sng" w="19050">
            <a:solidFill>
              <a:srgbClr val="FAFBF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9" name="Shape 2979"/>
        <p:cNvGrpSpPr/>
        <p:nvPr/>
      </p:nvGrpSpPr>
      <p:grpSpPr>
        <a:xfrm>
          <a:off x="0" y="0"/>
          <a:ext cx="0" cy="0"/>
          <a:chOff x="0" y="0"/>
          <a:chExt cx="0" cy="0"/>
        </a:xfrm>
      </p:grpSpPr>
      <p:sp>
        <p:nvSpPr>
          <p:cNvPr id="2980" name="Google Shape;2980;p205"/>
          <p:cNvSpPr txBox="1"/>
          <p:nvPr>
            <p:ph type="title"/>
          </p:nvPr>
        </p:nvSpPr>
        <p:spPr>
          <a:xfrm>
            <a:off x="778950" y="827475"/>
            <a:ext cx="7586100" cy="4617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t>Results</a:t>
            </a:r>
            <a:endParaRPr sz="3900"/>
          </a:p>
        </p:txBody>
      </p:sp>
      <p:sp>
        <p:nvSpPr>
          <p:cNvPr id="2981" name="Google Shape;2981;p205"/>
          <p:cNvSpPr txBox="1"/>
          <p:nvPr>
            <p:ph idx="4294967295" type="subTitle"/>
          </p:nvPr>
        </p:nvSpPr>
        <p:spPr>
          <a:xfrm>
            <a:off x="683275" y="1333525"/>
            <a:ext cx="7836300" cy="2965500"/>
          </a:xfrm>
          <a:prstGeom prst="rect">
            <a:avLst/>
          </a:prstGeom>
        </p:spPr>
        <p:txBody>
          <a:bodyPr anchorCtr="0" anchor="t" bIns="91425" lIns="91425" spcFirstLastPara="1" rIns="91425" wrap="square" tIns="91425">
            <a:normAutofit lnSpcReduction="10000"/>
          </a:bodyPr>
          <a:lstStyle/>
          <a:p>
            <a:pPr indent="0" lvl="0" marL="0" rtl="0" algn="l">
              <a:lnSpc>
                <a:spcPct val="110000"/>
              </a:lnSpc>
              <a:spcBef>
                <a:spcPts val="0"/>
              </a:spcBef>
              <a:spcAft>
                <a:spcPts val="0"/>
              </a:spcAft>
              <a:buNone/>
            </a:pPr>
            <a:r>
              <a:rPr lang="en" sz="1800">
                <a:solidFill>
                  <a:schemeClr val="lt1"/>
                </a:solidFill>
                <a:latin typeface="Source Code Pro"/>
                <a:ea typeface="Source Code Pro"/>
                <a:cs typeface="Source Code Pro"/>
                <a:sym typeface="Source Code Pro"/>
              </a:rPr>
              <a:t>cowCol.</a:t>
            </a:r>
            <a:r>
              <a:rPr lang="en" sz="1800">
                <a:solidFill>
                  <a:schemeClr val="dk2"/>
                </a:solidFill>
                <a:latin typeface="Source Code Pro"/>
                <a:ea typeface="Source Code Pro"/>
                <a:cs typeface="Source Code Pro"/>
                <a:sym typeface="Source Code Pro"/>
              </a:rPr>
              <a:t>aggregate</a:t>
            </a:r>
            <a:r>
              <a:rPr lang="en" sz="1800">
                <a:solidFill>
                  <a:schemeClr val="lt1"/>
                </a:solidFill>
                <a:latin typeface="Source Code Pro"/>
                <a:ea typeface="Source Code Pro"/>
                <a:cs typeface="Source Code Pro"/>
                <a:sym typeface="Source Code Pro"/>
              </a:rPr>
              <a:t>([{ $group: </a:t>
            </a:r>
            <a:endParaRPr sz="1800">
              <a:solidFill>
                <a:schemeClr val="lt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800">
                <a:solidFill>
                  <a:schemeClr val="lt1"/>
                </a:solidFill>
                <a:latin typeface="Source Code Pro"/>
                <a:ea typeface="Source Code Pro"/>
                <a:cs typeface="Source Code Pro"/>
                <a:sym typeface="Source Code Pro"/>
              </a:rPr>
              <a:t>{ _id: "$farm", total_milk: {$sum: "$milk"} }}])</a:t>
            </a:r>
            <a:endParaRPr sz="1800">
              <a:solidFill>
                <a:schemeClr val="lt1"/>
              </a:solidFill>
              <a:latin typeface="Source Code Pro"/>
              <a:ea typeface="Source Code Pro"/>
              <a:cs typeface="Source Code Pro"/>
              <a:sym typeface="Source Code Pro"/>
            </a:endParaRPr>
          </a:p>
          <a:p>
            <a:pPr indent="0" lvl="0" marL="0" rtl="0" algn="l">
              <a:lnSpc>
                <a:spcPct val="110000"/>
              </a:lnSpc>
              <a:spcBef>
                <a:spcPts val="2500"/>
              </a:spcBef>
              <a:spcAft>
                <a:spcPts val="0"/>
              </a:spcAft>
              <a:buNone/>
            </a:pPr>
            <a:r>
              <a:rPr lang="en" sz="1800">
                <a:solidFill>
                  <a:schemeClr val="lt1"/>
                </a:solidFill>
                <a:latin typeface="Source Code Pro"/>
                <a:ea typeface="Source Code Pro"/>
                <a:cs typeface="Source Code Pro"/>
                <a:sym typeface="Source Code Pro"/>
              </a:rPr>
              <a:t>{ "_id" : 4, "total_milk" : 96562 }</a:t>
            </a:r>
            <a:endParaRPr sz="1800">
              <a:solidFill>
                <a:schemeClr val="lt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800">
                <a:solidFill>
                  <a:schemeClr val="lt1"/>
                </a:solidFill>
                <a:latin typeface="Source Code Pro"/>
                <a:ea typeface="Source Code Pro"/>
                <a:cs typeface="Source Code Pro"/>
                <a:sym typeface="Source Code Pro"/>
              </a:rPr>
              <a:t>{ "_id" : 1, "total_milk" : 110104 }</a:t>
            </a:r>
            <a:endParaRPr sz="1800">
              <a:solidFill>
                <a:schemeClr val="lt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800">
                <a:solidFill>
                  <a:schemeClr val="lt1"/>
                </a:solidFill>
                <a:latin typeface="Source Code Pro"/>
                <a:ea typeface="Source Code Pro"/>
                <a:cs typeface="Source Code Pro"/>
                <a:sym typeface="Source Code Pro"/>
              </a:rPr>
              <a:t>{ "_id" : 2, "total_milk" : 99335 }</a:t>
            </a:r>
            <a:endParaRPr sz="1800">
              <a:solidFill>
                <a:schemeClr val="lt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800">
                <a:solidFill>
                  <a:schemeClr val="lt1"/>
                </a:solidFill>
                <a:latin typeface="Source Code Pro"/>
                <a:ea typeface="Source Code Pro"/>
                <a:cs typeface="Source Code Pro"/>
                <a:sym typeface="Source Code Pro"/>
              </a:rPr>
              <a:t>{ "_id" : 5, "total_milk" : 108357 }</a:t>
            </a:r>
            <a:endParaRPr sz="1800">
              <a:solidFill>
                <a:schemeClr val="lt1"/>
              </a:solidFill>
              <a:latin typeface="Source Code Pro"/>
              <a:ea typeface="Source Code Pro"/>
              <a:cs typeface="Source Code Pro"/>
              <a:sym typeface="Source Code Pro"/>
            </a:endParaRPr>
          </a:p>
          <a:p>
            <a:pPr indent="0" lvl="0" marL="0" rtl="0" algn="l">
              <a:lnSpc>
                <a:spcPct val="110000"/>
              </a:lnSpc>
              <a:spcBef>
                <a:spcPts val="600"/>
              </a:spcBef>
              <a:spcAft>
                <a:spcPts val="600"/>
              </a:spcAft>
              <a:buNone/>
            </a:pPr>
            <a:r>
              <a:rPr lang="en" sz="1800">
                <a:solidFill>
                  <a:schemeClr val="lt1"/>
                </a:solidFill>
                <a:latin typeface="Source Code Pro"/>
                <a:ea typeface="Source Code Pro"/>
                <a:cs typeface="Source Code Pro"/>
                <a:sym typeface="Source Code Pro"/>
              </a:rPr>
              <a:t>{ "_id" : 3, "total_milk" : 85142 }</a:t>
            </a:r>
            <a:endParaRPr sz="1800">
              <a:solidFill>
                <a:schemeClr val="lt1"/>
              </a:solidFill>
              <a:latin typeface="Source Code Pro"/>
              <a:ea typeface="Source Code Pro"/>
              <a:cs typeface="Source Code Pro"/>
              <a:sym typeface="Source Code Pro"/>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5" name="Shape 2985"/>
        <p:cNvGrpSpPr/>
        <p:nvPr/>
      </p:nvGrpSpPr>
      <p:grpSpPr>
        <a:xfrm>
          <a:off x="0" y="0"/>
          <a:ext cx="0" cy="0"/>
          <a:chOff x="0" y="0"/>
          <a:chExt cx="0" cy="0"/>
        </a:xfrm>
      </p:grpSpPr>
      <p:sp>
        <p:nvSpPr>
          <p:cNvPr id="2986" name="Google Shape;2986;p206"/>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0" name="Shape 2470"/>
        <p:cNvGrpSpPr/>
        <p:nvPr/>
      </p:nvGrpSpPr>
      <p:grpSpPr>
        <a:xfrm>
          <a:off x="0" y="0"/>
          <a:ext cx="0" cy="0"/>
          <a:chOff x="0" y="0"/>
          <a:chExt cx="0" cy="0"/>
        </a:xfrm>
      </p:grpSpPr>
      <p:grpSp>
        <p:nvGrpSpPr>
          <p:cNvPr id="2471" name="Google Shape;2471;p171"/>
          <p:cNvGrpSpPr/>
          <p:nvPr/>
        </p:nvGrpSpPr>
        <p:grpSpPr>
          <a:xfrm>
            <a:off x="608000" y="796325"/>
            <a:ext cx="8075150" cy="3610250"/>
            <a:chOff x="592375" y="483850"/>
            <a:chExt cx="8075150" cy="3610250"/>
          </a:xfrm>
        </p:grpSpPr>
        <p:grpSp>
          <p:nvGrpSpPr>
            <p:cNvPr id="2472" name="Google Shape;2472;p171"/>
            <p:cNvGrpSpPr/>
            <p:nvPr/>
          </p:nvGrpSpPr>
          <p:grpSpPr>
            <a:xfrm>
              <a:off x="592375" y="744600"/>
              <a:ext cx="3383100" cy="3349500"/>
              <a:chOff x="592375" y="744600"/>
              <a:chExt cx="3383100" cy="3349500"/>
            </a:xfrm>
          </p:grpSpPr>
          <p:sp>
            <p:nvSpPr>
              <p:cNvPr id="2473" name="Google Shape;2473;p171"/>
              <p:cNvSpPr/>
              <p:nvPr/>
            </p:nvSpPr>
            <p:spPr>
              <a:xfrm>
                <a:off x="592375" y="744600"/>
                <a:ext cx="3383100" cy="3349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Barlow"/>
                  <a:ea typeface="Barlow"/>
                  <a:cs typeface="Barlow"/>
                  <a:sym typeface="Barlow"/>
                </a:endParaRPr>
              </a:p>
            </p:txBody>
          </p:sp>
          <p:sp>
            <p:nvSpPr>
              <p:cNvPr id="2474" name="Google Shape;2474;p171"/>
              <p:cNvSpPr txBox="1"/>
              <p:nvPr/>
            </p:nvSpPr>
            <p:spPr>
              <a:xfrm>
                <a:off x="861775" y="1834264"/>
                <a:ext cx="1403700" cy="1072200"/>
              </a:xfrm>
              <a:prstGeom prst="rect">
                <a:avLst/>
              </a:prstGeom>
              <a:noFill/>
              <a:ln>
                <a:noFill/>
              </a:ln>
            </p:spPr>
            <p:txBody>
              <a:bodyPr anchorCtr="0" anchor="t" bIns="91425" lIns="91425" spcFirstLastPara="1" rIns="91425" wrap="square" tIns="91425">
                <a:noAutofit/>
              </a:bodyPr>
              <a:lstStyle/>
              <a:p>
                <a:pPr indent="0" lvl="0" marL="0" rtl="0" algn="l">
                  <a:lnSpc>
                    <a:spcPct val="110000"/>
                  </a:lnSpc>
                  <a:spcBef>
                    <a:spcPts val="0"/>
                  </a:spcBef>
                  <a:spcAft>
                    <a:spcPts val="0"/>
                  </a:spcAft>
                  <a:buNone/>
                </a:pPr>
                <a:r>
                  <a:rPr lang="en" sz="1600">
                    <a:solidFill>
                      <a:schemeClr val="lt1"/>
                    </a:solidFill>
                    <a:latin typeface="Lexend Deca Light"/>
                    <a:ea typeface="Lexend Deca Light"/>
                    <a:cs typeface="Lexend Deca Light"/>
                    <a:sym typeface="Lexend Deca Light"/>
                  </a:rPr>
                  <a:t>MongoDB Aggregation Framework</a:t>
                </a:r>
                <a:endParaRPr sz="1600">
                  <a:solidFill>
                    <a:schemeClr val="lt1"/>
                  </a:solidFill>
                  <a:latin typeface="Lexend Deca Light"/>
                  <a:ea typeface="Lexend Deca Light"/>
                  <a:cs typeface="Lexend Deca Light"/>
                  <a:sym typeface="Lexend Deca Light"/>
                </a:endParaRPr>
              </a:p>
            </p:txBody>
          </p:sp>
        </p:grpSp>
        <p:sp>
          <p:nvSpPr>
            <p:cNvPr id="2475" name="Google Shape;2475;p171"/>
            <p:cNvSpPr txBox="1"/>
            <p:nvPr/>
          </p:nvSpPr>
          <p:spPr>
            <a:xfrm>
              <a:off x="5050425" y="483850"/>
              <a:ext cx="3617100" cy="9654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3000">
                  <a:solidFill>
                    <a:srgbClr val="1A1A1A"/>
                  </a:solidFill>
                  <a:latin typeface="Noto Serif JP"/>
                  <a:ea typeface="Noto Serif JP"/>
                  <a:cs typeface="Noto Serif JP"/>
                  <a:sym typeface="Noto Serif JP"/>
                </a:rPr>
                <a:t>Aggregation Framework</a:t>
              </a:r>
              <a:endParaRPr sz="3000">
                <a:solidFill>
                  <a:srgbClr val="1A1A1A"/>
                </a:solidFill>
                <a:latin typeface="Noto Serif JP"/>
                <a:ea typeface="Noto Serif JP"/>
                <a:cs typeface="Noto Serif JP"/>
                <a:sym typeface="Noto Serif JP"/>
              </a:endParaRPr>
            </a:p>
          </p:txBody>
        </p:sp>
        <p:sp>
          <p:nvSpPr>
            <p:cNvPr id="2476" name="Google Shape;2476;p171"/>
            <p:cNvSpPr txBox="1"/>
            <p:nvPr/>
          </p:nvSpPr>
          <p:spPr>
            <a:xfrm>
              <a:off x="5339768" y="1834275"/>
              <a:ext cx="3038400" cy="13209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1A1A1A"/>
                  </a:solidFill>
                  <a:latin typeface="Lexend Deca Light"/>
                  <a:ea typeface="Lexend Deca Light"/>
                  <a:cs typeface="Lexend Deca Light"/>
                  <a:sym typeface="Lexend Deca Light"/>
                </a:rPr>
                <a:t>Extends what can be done with data in MongoDB beyond MQL.</a:t>
              </a:r>
              <a:endParaRPr sz="2000">
                <a:solidFill>
                  <a:srgbClr val="1A1A1A"/>
                </a:solidFill>
                <a:latin typeface="Lexend Deca Light"/>
                <a:ea typeface="Lexend Deca Light"/>
                <a:cs typeface="Lexend Deca Light"/>
                <a:sym typeface="Lexend Deca Light"/>
              </a:endParaRPr>
            </a:p>
          </p:txBody>
        </p:sp>
      </p:grpSp>
      <p:sp>
        <p:nvSpPr>
          <p:cNvPr id="2477" name="Google Shape;2477;p171"/>
          <p:cNvSpPr/>
          <p:nvPr/>
        </p:nvSpPr>
        <p:spPr>
          <a:xfrm>
            <a:off x="2411284" y="2077630"/>
            <a:ext cx="1332000" cy="1318500"/>
          </a:xfrm>
          <a:prstGeom prst="ellipse">
            <a:avLst/>
          </a:prstGeom>
          <a:solidFill>
            <a:srgbClr val="13AA52"/>
          </a:solidFill>
          <a:ln>
            <a:noFill/>
          </a:ln>
        </p:spPr>
        <p:txBody>
          <a:bodyPr anchorCtr="0" anchor="ctr" bIns="91425" lIns="91425" spcFirstLastPara="1" rIns="91425" wrap="square" tIns="91425">
            <a:noAutofit/>
          </a:bodyPr>
          <a:lstStyle/>
          <a:p>
            <a:pPr indent="0" lvl="0" marL="0" rtl="0" algn="l">
              <a:lnSpc>
                <a:spcPct val="110000"/>
              </a:lnSpc>
              <a:spcBef>
                <a:spcPts val="0"/>
              </a:spcBef>
              <a:spcAft>
                <a:spcPts val="0"/>
              </a:spcAft>
              <a:buNone/>
            </a:pPr>
            <a:r>
              <a:rPr lang="en" sz="1200">
                <a:solidFill>
                  <a:schemeClr val="lt1"/>
                </a:solidFill>
                <a:latin typeface="Lexend Deca Light"/>
                <a:ea typeface="Lexend Deca Light"/>
                <a:cs typeface="Lexend Deca Light"/>
                <a:sym typeface="Lexend Deca Light"/>
              </a:rPr>
              <a:t>MongoDB Query Language</a:t>
            </a:r>
            <a:endParaRPr sz="1200">
              <a:solidFill>
                <a:schemeClr val="lt1"/>
              </a:solidFill>
              <a:latin typeface="Lexend Deca Light"/>
              <a:ea typeface="Lexend Deca Light"/>
              <a:cs typeface="Lexend Deca Light"/>
              <a:sym typeface="Lexend Deca Light"/>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0" name="Shape 2990"/>
        <p:cNvGrpSpPr/>
        <p:nvPr/>
      </p:nvGrpSpPr>
      <p:grpSpPr>
        <a:xfrm>
          <a:off x="0" y="0"/>
          <a:ext cx="0" cy="0"/>
          <a:chOff x="0" y="0"/>
          <a:chExt cx="0" cy="0"/>
        </a:xfrm>
      </p:grpSpPr>
      <p:sp>
        <p:nvSpPr>
          <p:cNvPr id="2991" name="Google Shape;2991;p207"/>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2992" name="Google Shape;2992;p207"/>
          <p:cNvSpPr/>
          <p:nvPr/>
        </p:nvSpPr>
        <p:spPr>
          <a:xfrm>
            <a:off x="603257" y="22645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07"/>
          <p:cNvSpPr/>
          <p:nvPr/>
        </p:nvSpPr>
        <p:spPr>
          <a:xfrm>
            <a:off x="603257" y="27299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07"/>
          <p:cNvSpPr/>
          <p:nvPr/>
        </p:nvSpPr>
        <p:spPr>
          <a:xfrm>
            <a:off x="603257" y="31954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07"/>
          <p:cNvSpPr txBox="1"/>
          <p:nvPr/>
        </p:nvSpPr>
        <p:spPr>
          <a:xfrm>
            <a:off x="524225" y="1401700"/>
            <a:ext cx="7893300" cy="29634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chemeClr val="dk1"/>
                </a:solidFill>
                <a:latin typeface="Lexend Deca Light"/>
                <a:ea typeface="Lexend Deca Light"/>
                <a:cs typeface="Lexend Deca Light"/>
                <a:sym typeface="Lexend Deca Light"/>
              </a:rPr>
              <a:t>Which of the following are true for the $group aggregation stage in MongoDB?</a:t>
            </a:r>
            <a:r>
              <a:rPr lang="en" sz="1800">
                <a:solidFill>
                  <a:schemeClr val="dk1"/>
                </a:solidFill>
                <a:latin typeface="Lexend Deca Light"/>
                <a:ea typeface="Lexend Deca Light"/>
                <a:cs typeface="Lexend Deca Light"/>
                <a:sym typeface="Lexend Deca Light"/>
              </a:rPr>
              <a:t> </a:t>
            </a:r>
            <a:r>
              <a:rPr lang="en" sz="1800">
                <a:solidFill>
                  <a:srgbClr val="1A1A1A"/>
                </a:solidFill>
                <a:latin typeface="Lexend Deca Light"/>
                <a:ea typeface="Lexend Deca Light"/>
                <a:cs typeface="Lexend Deca Light"/>
                <a:sym typeface="Lexend Deca Light"/>
              </a:rPr>
              <a:t>More than one answer choice can be correct.</a:t>
            </a:r>
            <a:endParaRPr sz="1800">
              <a:solidFill>
                <a:schemeClr val="dk1"/>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Each group in $group is represented by one document</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$group can be used with accumulators</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Accumulators with $group can create new fields in the output document</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9" name="Shape 2999"/>
        <p:cNvGrpSpPr/>
        <p:nvPr/>
      </p:nvGrpSpPr>
      <p:grpSpPr>
        <a:xfrm>
          <a:off x="0" y="0"/>
          <a:ext cx="0" cy="0"/>
          <a:chOff x="0" y="0"/>
          <a:chExt cx="0" cy="0"/>
        </a:xfrm>
      </p:grpSpPr>
      <p:sp>
        <p:nvSpPr>
          <p:cNvPr id="3000" name="Google Shape;3000;p208"/>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001" name="Google Shape;3001;p208"/>
          <p:cNvSpPr/>
          <p:nvPr/>
        </p:nvSpPr>
        <p:spPr>
          <a:xfrm>
            <a:off x="603257" y="22645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08"/>
          <p:cNvSpPr/>
          <p:nvPr/>
        </p:nvSpPr>
        <p:spPr>
          <a:xfrm>
            <a:off x="603257" y="31954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08"/>
          <p:cNvSpPr txBox="1"/>
          <p:nvPr/>
        </p:nvSpPr>
        <p:spPr>
          <a:xfrm>
            <a:off x="486250" y="1363700"/>
            <a:ext cx="7931100" cy="29634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chemeClr val="dk1"/>
                </a:solidFill>
                <a:latin typeface="Lexend Deca Light"/>
                <a:ea typeface="Lexend Deca Light"/>
                <a:cs typeface="Lexend Deca Light"/>
                <a:sym typeface="Lexend Deca Light"/>
              </a:rPr>
              <a:t>Which of the following are true for the $group aggregation stage in MongoDB? </a:t>
            </a:r>
            <a:r>
              <a:rPr lang="en" sz="1800">
                <a:solidFill>
                  <a:srgbClr val="1A1A1A"/>
                </a:solidFill>
                <a:latin typeface="Lexend Deca Light"/>
                <a:ea typeface="Lexend Deca Light"/>
                <a:cs typeface="Lexend Deca Light"/>
                <a:sym typeface="Lexend Deca Light"/>
              </a:rPr>
              <a:t>More than one answer choice can be correct.</a:t>
            </a:r>
            <a:endParaRPr sz="1800">
              <a:solidFill>
                <a:schemeClr val="dk1"/>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Each group in $group is represented by one document</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$group can be used with accumulators</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Accumulators with $group can create new fields in the output document</a:t>
            </a:r>
            <a:endParaRPr sz="1800">
              <a:solidFill>
                <a:srgbClr val="1A1A1A"/>
              </a:solidFill>
              <a:latin typeface="Lexend Deca Light"/>
              <a:ea typeface="Lexend Deca Light"/>
              <a:cs typeface="Lexend Deca Light"/>
              <a:sym typeface="Lexend Deca Light"/>
            </a:endParaRPr>
          </a:p>
        </p:txBody>
      </p:sp>
      <p:grpSp>
        <p:nvGrpSpPr>
          <p:cNvPr id="3004" name="Google Shape;3004;p208"/>
          <p:cNvGrpSpPr/>
          <p:nvPr/>
        </p:nvGrpSpPr>
        <p:grpSpPr>
          <a:xfrm>
            <a:off x="603359" y="2253045"/>
            <a:ext cx="230882" cy="230824"/>
            <a:chOff x="3461391" y="1518516"/>
            <a:chExt cx="219470" cy="219457"/>
          </a:xfrm>
        </p:grpSpPr>
        <p:sp>
          <p:nvSpPr>
            <p:cNvPr id="3005" name="Google Shape;3005;p20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0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7" name="Google Shape;3007;p208"/>
          <p:cNvGrpSpPr/>
          <p:nvPr/>
        </p:nvGrpSpPr>
        <p:grpSpPr>
          <a:xfrm>
            <a:off x="603359" y="3195470"/>
            <a:ext cx="230882" cy="230824"/>
            <a:chOff x="3461391" y="1518516"/>
            <a:chExt cx="219470" cy="219457"/>
          </a:xfrm>
        </p:grpSpPr>
        <p:sp>
          <p:nvSpPr>
            <p:cNvPr id="3008" name="Google Shape;3008;p20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20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0" name="Google Shape;3010;p208"/>
          <p:cNvGrpSpPr/>
          <p:nvPr/>
        </p:nvGrpSpPr>
        <p:grpSpPr>
          <a:xfrm>
            <a:off x="603246" y="2738270"/>
            <a:ext cx="230882" cy="230824"/>
            <a:chOff x="3461391" y="1518516"/>
            <a:chExt cx="219470" cy="219457"/>
          </a:xfrm>
        </p:grpSpPr>
        <p:sp>
          <p:nvSpPr>
            <p:cNvPr id="3011" name="Google Shape;3011;p20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20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6" name="Shape 3016"/>
        <p:cNvGrpSpPr/>
        <p:nvPr/>
      </p:nvGrpSpPr>
      <p:grpSpPr>
        <a:xfrm>
          <a:off x="0" y="0"/>
          <a:ext cx="0" cy="0"/>
          <a:chOff x="0" y="0"/>
          <a:chExt cx="0" cy="0"/>
        </a:xfrm>
      </p:grpSpPr>
      <p:sp>
        <p:nvSpPr>
          <p:cNvPr id="3017" name="Google Shape;3017;p209"/>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018" name="Google Shape;3018;p209"/>
          <p:cNvSpPr txBox="1"/>
          <p:nvPr/>
        </p:nvSpPr>
        <p:spPr>
          <a:xfrm>
            <a:off x="509025" y="1363700"/>
            <a:ext cx="6760200" cy="29634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CCCCCC"/>
                </a:solidFill>
                <a:latin typeface="Lexend Deca Light"/>
                <a:ea typeface="Lexend Deca Light"/>
                <a:cs typeface="Lexend Deca Light"/>
                <a:sym typeface="Lexend Deca Light"/>
              </a:rPr>
              <a:t>Which of the following are true for the $group aggregation stage in MongoDB? More than one answer choice can be correct.</a:t>
            </a:r>
            <a:endParaRPr sz="1600">
              <a:solidFill>
                <a:srgbClr val="CCCCCC"/>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chemeClr val="dk1"/>
              </a:buClr>
              <a:buSzPts val="1600"/>
              <a:buFont typeface="Lexend Deca Light"/>
              <a:buAutoNum type="alphaUcPeriod"/>
            </a:pPr>
            <a:r>
              <a:rPr lang="en" sz="1600">
                <a:solidFill>
                  <a:schemeClr val="dk1"/>
                </a:solidFill>
                <a:latin typeface="Lexend Deca Light"/>
                <a:ea typeface="Lexend Deca Light"/>
                <a:cs typeface="Lexend Deca Light"/>
                <a:sym typeface="Lexend Deca Light"/>
              </a:rPr>
              <a:t>Each group in $group is represented by one document</a:t>
            </a:r>
            <a:endParaRPr sz="1600">
              <a:solidFill>
                <a:srgbClr val="CCCCCC"/>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CCCCCC"/>
              </a:buClr>
              <a:buSzPts val="1600"/>
              <a:buFont typeface="Lexend Deca Light"/>
              <a:buAutoNum type="alphaUcPeriod"/>
            </a:pPr>
            <a:r>
              <a:rPr lang="en" sz="1600">
                <a:solidFill>
                  <a:srgbClr val="CCCCCC"/>
                </a:solidFill>
                <a:latin typeface="Lexend Deca Light"/>
                <a:ea typeface="Lexend Deca Light"/>
                <a:cs typeface="Lexend Deca Light"/>
                <a:sym typeface="Lexend Deca Light"/>
              </a:rPr>
              <a:t>$group can be used with accumulators</a:t>
            </a:r>
            <a:endParaRPr sz="1600">
              <a:solidFill>
                <a:srgbClr val="CCCCCC"/>
              </a:solidFill>
              <a:latin typeface="Lexend Deca Light"/>
              <a:ea typeface="Lexend Deca Light"/>
              <a:cs typeface="Lexend Deca Light"/>
              <a:sym typeface="Lexend Deca Light"/>
            </a:endParaRPr>
          </a:p>
          <a:p>
            <a:pPr indent="-215900" lvl="1" marL="742950" rtl="0" algn="l">
              <a:lnSpc>
                <a:spcPct val="100000"/>
              </a:lnSpc>
              <a:spcBef>
                <a:spcPts val="1500"/>
              </a:spcBef>
              <a:spcAft>
                <a:spcPts val="0"/>
              </a:spcAft>
              <a:buClr>
                <a:srgbClr val="CCCCCC"/>
              </a:buClr>
              <a:buSzPts val="1600"/>
              <a:buFont typeface="Lexend Deca Light"/>
              <a:buAutoNum type="alphaUcPeriod"/>
            </a:pPr>
            <a:r>
              <a:rPr lang="en" sz="1600">
                <a:solidFill>
                  <a:srgbClr val="CCCCCC"/>
                </a:solidFill>
                <a:latin typeface="Lexend Deca Light"/>
                <a:ea typeface="Lexend Deca Light"/>
                <a:cs typeface="Lexend Deca Light"/>
                <a:sym typeface="Lexend Deca Light"/>
              </a:rPr>
              <a:t>Accumulators with $group can create new fields </a:t>
            </a:r>
            <a:endParaRPr sz="1600">
              <a:solidFill>
                <a:srgbClr val="CCCCCC"/>
              </a:solidFill>
              <a:latin typeface="Lexend Deca Light"/>
              <a:ea typeface="Lexend Deca Light"/>
              <a:cs typeface="Lexend Deca Light"/>
              <a:sym typeface="Lexend Deca Light"/>
            </a:endParaRPr>
          </a:p>
          <a:p>
            <a:pPr indent="114300" lvl="0" marL="342900" rtl="0" algn="l">
              <a:lnSpc>
                <a:spcPct val="100000"/>
              </a:lnSpc>
              <a:spcBef>
                <a:spcPts val="0"/>
              </a:spcBef>
              <a:spcAft>
                <a:spcPts val="0"/>
              </a:spcAft>
              <a:buNone/>
            </a:pPr>
            <a:r>
              <a:rPr lang="en" sz="1600">
                <a:solidFill>
                  <a:srgbClr val="CCCCCC"/>
                </a:solidFill>
                <a:latin typeface="Lexend Deca Light"/>
                <a:ea typeface="Lexend Deca Light"/>
                <a:cs typeface="Lexend Deca Light"/>
                <a:sym typeface="Lexend Deca Light"/>
              </a:rPr>
              <a:t>in the output document</a:t>
            </a:r>
            <a:endParaRPr sz="1600">
              <a:solidFill>
                <a:srgbClr val="CCCCCC"/>
              </a:solidFill>
              <a:latin typeface="Lexend Deca Light"/>
              <a:ea typeface="Lexend Deca Light"/>
              <a:cs typeface="Lexend Deca Light"/>
              <a:sym typeface="Lexend Deca Light"/>
            </a:endParaRPr>
          </a:p>
        </p:txBody>
      </p:sp>
      <p:grpSp>
        <p:nvGrpSpPr>
          <p:cNvPr id="3019" name="Google Shape;3019;p209"/>
          <p:cNvGrpSpPr/>
          <p:nvPr/>
        </p:nvGrpSpPr>
        <p:grpSpPr>
          <a:xfrm>
            <a:off x="603359" y="2100645"/>
            <a:ext cx="230882" cy="230824"/>
            <a:chOff x="3461391" y="1518516"/>
            <a:chExt cx="219470" cy="219457"/>
          </a:xfrm>
        </p:grpSpPr>
        <p:sp>
          <p:nvSpPr>
            <p:cNvPr id="3020" name="Google Shape;3020;p20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0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2" name="Google Shape;3022;p209"/>
          <p:cNvGrpSpPr/>
          <p:nvPr/>
        </p:nvGrpSpPr>
        <p:grpSpPr>
          <a:xfrm>
            <a:off x="603246" y="3091295"/>
            <a:ext cx="230882" cy="230824"/>
            <a:chOff x="3461391" y="1518516"/>
            <a:chExt cx="219470" cy="219457"/>
          </a:xfrm>
        </p:grpSpPr>
        <p:sp>
          <p:nvSpPr>
            <p:cNvPr id="3023" name="Google Shape;3023;p20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20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5" name="Google Shape;3025;p209"/>
          <p:cNvGrpSpPr/>
          <p:nvPr/>
        </p:nvGrpSpPr>
        <p:grpSpPr>
          <a:xfrm>
            <a:off x="603246" y="2585870"/>
            <a:ext cx="230882" cy="230824"/>
            <a:chOff x="3461391" y="1518516"/>
            <a:chExt cx="219470" cy="219457"/>
          </a:xfrm>
        </p:grpSpPr>
        <p:sp>
          <p:nvSpPr>
            <p:cNvPr id="3026" name="Google Shape;3026;p20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0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8" name="Google Shape;3028;p209"/>
          <p:cNvSpPr txBox="1"/>
          <p:nvPr/>
        </p:nvSpPr>
        <p:spPr>
          <a:xfrm>
            <a:off x="6432825" y="2667150"/>
            <a:ext cx="1810800" cy="17115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a:solidFill>
                  <a:schemeClr val="lt2"/>
                </a:solidFill>
                <a:latin typeface="Lexend Deca"/>
                <a:ea typeface="Lexend Deca"/>
                <a:cs typeface="Lexend Deca"/>
                <a:sym typeface="Lexend Deca"/>
              </a:rPr>
              <a:t>This is correct. Each group or category within the $group gets a single output document which represents that category or group.</a:t>
            </a:r>
            <a:endParaRPr>
              <a:solidFill>
                <a:schemeClr val="lt2"/>
              </a:solidFill>
              <a:latin typeface="Lexend Deca"/>
              <a:ea typeface="Lexend Deca"/>
              <a:cs typeface="Lexend Deca"/>
              <a:sym typeface="Lexend Deca"/>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32" name="Shape 3032"/>
        <p:cNvGrpSpPr/>
        <p:nvPr/>
      </p:nvGrpSpPr>
      <p:grpSpPr>
        <a:xfrm>
          <a:off x="0" y="0"/>
          <a:ext cx="0" cy="0"/>
          <a:chOff x="0" y="0"/>
          <a:chExt cx="0" cy="0"/>
        </a:xfrm>
      </p:grpSpPr>
      <p:sp>
        <p:nvSpPr>
          <p:cNvPr id="3033" name="Google Shape;3033;p210"/>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034" name="Google Shape;3034;p210"/>
          <p:cNvSpPr txBox="1"/>
          <p:nvPr/>
        </p:nvSpPr>
        <p:spPr>
          <a:xfrm>
            <a:off x="514475" y="1363700"/>
            <a:ext cx="6754800" cy="29634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CCCCCC"/>
                </a:solidFill>
                <a:latin typeface="Lexend Deca Light"/>
                <a:ea typeface="Lexend Deca Light"/>
                <a:cs typeface="Lexend Deca Light"/>
                <a:sym typeface="Lexend Deca Light"/>
              </a:rPr>
              <a:t>Which of the following are true for the $group aggregation stage in MongoDB? More than one answer choice can be correct.</a:t>
            </a:r>
            <a:endParaRPr sz="1600">
              <a:solidFill>
                <a:srgbClr val="CCCCCC"/>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latin typeface="Lexend Deca Light"/>
                <a:ea typeface="Lexend Deca Light"/>
                <a:cs typeface="Lexend Deca Light"/>
                <a:sym typeface="Lexend Deca Light"/>
              </a:rPr>
              <a:t>Each group in $group is represented by one document</a:t>
            </a:r>
            <a:endParaRPr sz="1600">
              <a:solidFill>
                <a:srgbClr val="B3BBC1"/>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chemeClr val="dk1"/>
              </a:buClr>
              <a:buSzPts val="1600"/>
              <a:buFont typeface="Lexend Deca Light"/>
              <a:buAutoNum type="alphaUcPeriod"/>
            </a:pPr>
            <a:r>
              <a:rPr lang="en" sz="1600">
                <a:solidFill>
                  <a:schemeClr val="dk1"/>
                </a:solidFill>
                <a:latin typeface="Lexend Deca Light"/>
                <a:ea typeface="Lexend Deca Light"/>
                <a:cs typeface="Lexend Deca Light"/>
                <a:sym typeface="Lexend Deca Light"/>
              </a:rPr>
              <a:t>$group can be used with accumulators</a:t>
            </a:r>
            <a:endParaRPr sz="1600">
              <a:solidFill>
                <a:schemeClr val="dk1"/>
              </a:solidFill>
              <a:latin typeface="Lexend Deca Light"/>
              <a:ea typeface="Lexend Deca Light"/>
              <a:cs typeface="Lexend Deca Light"/>
              <a:sym typeface="Lexend Deca Light"/>
            </a:endParaRPr>
          </a:p>
          <a:p>
            <a:pPr indent="-215900" lvl="1" marL="742950" rtl="0" algn="l">
              <a:lnSpc>
                <a:spcPct val="100000"/>
              </a:lnSpc>
              <a:spcBef>
                <a:spcPts val="1500"/>
              </a:spcBef>
              <a:spcAft>
                <a:spcPts val="0"/>
              </a:spcAft>
              <a:buClr>
                <a:srgbClr val="CCCCCC"/>
              </a:buClr>
              <a:buSzPts val="1600"/>
              <a:buFont typeface="Lexend Deca Light"/>
              <a:buAutoNum type="alphaUcPeriod"/>
            </a:pPr>
            <a:r>
              <a:rPr lang="en" sz="1600">
                <a:solidFill>
                  <a:srgbClr val="CCCCCC"/>
                </a:solidFill>
                <a:latin typeface="Lexend Deca Light"/>
                <a:ea typeface="Lexend Deca Light"/>
                <a:cs typeface="Lexend Deca Light"/>
                <a:sym typeface="Lexend Deca Light"/>
              </a:rPr>
              <a:t>Accumulators with $group can create new fields </a:t>
            </a:r>
            <a:endParaRPr sz="1600">
              <a:solidFill>
                <a:srgbClr val="CCCCCC"/>
              </a:solidFill>
              <a:latin typeface="Lexend Deca Light"/>
              <a:ea typeface="Lexend Deca Light"/>
              <a:cs typeface="Lexend Deca Light"/>
              <a:sym typeface="Lexend Deca Light"/>
            </a:endParaRPr>
          </a:p>
          <a:p>
            <a:pPr indent="114300" lvl="0" marL="342900" rtl="0" algn="l">
              <a:lnSpc>
                <a:spcPct val="100000"/>
              </a:lnSpc>
              <a:spcBef>
                <a:spcPts val="0"/>
              </a:spcBef>
              <a:spcAft>
                <a:spcPts val="0"/>
              </a:spcAft>
              <a:buNone/>
            </a:pPr>
            <a:r>
              <a:rPr lang="en" sz="1600">
                <a:solidFill>
                  <a:srgbClr val="CCCCCC"/>
                </a:solidFill>
                <a:latin typeface="Lexend Deca Light"/>
                <a:ea typeface="Lexend Deca Light"/>
                <a:cs typeface="Lexend Deca Light"/>
                <a:sym typeface="Lexend Deca Light"/>
              </a:rPr>
              <a:t>in the output document</a:t>
            </a:r>
            <a:endParaRPr sz="1600">
              <a:solidFill>
                <a:srgbClr val="CCCCCC"/>
              </a:solidFill>
              <a:latin typeface="Lexend Deca Light"/>
              <a:ea typeface="Lexend Deca Light"/>
              <a:cs typeface="Lexend Deca Light"/>
              <a:sym typeface="Lexend Deca Light"/>
            </a:endParaRPr>
          </a:p>
        </p:txBody>
      </p:sp>
      <p:grpSp>
        <p:nvGrpSpPr>
          <p:cNvPr id="3035" name="Google Shape;3035;p210"/>
          <p:cNvGrpSpPr/>
          <p:nvPr/>
        </p:nvGrpSpPr>
        <p:grpSpPr>
          <a:xfrm>
            <a:off x="603359" y="2100645"/>
            <a:ext cx="230882" cy="230824"/>
            <a:chOff x="3461391" y="1518516"/>
            <a:chExt cx="219470" cy="219457"/>
          </a:xfrm>
        </p:grpSpPr>
        <p:sp>
          <p:nvSpPr>
            <p:cNvPr id="3036" name="Google Shape;3036;p21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1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8" name="Google Shape;3038;p210"/>
          <p:cNvGrpSpPr/>
          <p:nvPr/>
        </p:nvGrpSpPr>
        <p:grpSpPr>
          <a:xfrm>
            <a:off x="603246" y="3015095"/>
            <a:ext cx="230882" cy="230824"/>
            <a:chOff x="3461391" y="1518516"/>
            <a:chExt cx="219470" cy="219457"/>
          </a:xfrm>
        </p:grpSpPr>
        <p:sp>
          <p:nvSpPr>
            <p:cNvPr id="3039" name="Google Shape;3039;p21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1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1" name="Google Shape;3041;p210"/>
          <p:cNvGrpSpPr/>
          <p:nvPr/>
        </p:nvGrpSpPr>
        <p:grpSpPr>
          <a:xfrm>
            <a:off x="603246" y="2585870"/>
            <a:ext cx="230882" cy="230824"/>
            <a:chOff x="3461391" y="1518516"/>
            <a:chExt cx="219470" cy="219457"/>
          </a:xfrm>
        </p:grpSpPr>
        <p:sp>
          <p:nvSpPr>
            <p:cNvPr id="3042" name="Google Shape;3042;p21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1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44" name="Google Shape;3044;p210"/>
          <p:cNvSpPr txBox="1"/>
          <p:nvPr/>
        </p:nvSpPr>
        <p:spPr>
          <a:xfrm>
            <a:off x="6060250" y="2697100"/>
            <a:ext cx="3000000" cy="1585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a:solidFill>
                  <a:srgbClr val="13AA52"/>
                </a:solidFill>
                <a:latin typeface="Lexend Deca Light"/>
                <a:ea typeface="Lexend Deca Light"/>
                <a:cs typeface="Lexend Deca Light"/>
                <a:sym typeface="Lexend Deca Light"/>
              </a:rPr>
              <a:t>This is correct. Accumulators can be used with $group and from our earlier example we can see how they can easily be used for reporting as with our farm/cow example.</a:t>
            </a:r>
            <a:endParaRPr>
              <a:latin typeface="Lexend Deca Light"/>
              <a:ea typeface="Lexend Deca Light"/>
              <a:cs typeface="Lexend Deca Light"/>
              <a:sym typeface="Lexend Deca Light"/>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8" name="Shape 3048"/>
        <p:cNvGrpSpPr/>
        <p:nvPr/>
      </p:nvGrpSpPr>
      <p:grpSpPr>
        <a:xfrm>
          <a:off x="0" y="0"/>
          <a:ext cx="0" cy="0"/>
          <a:chOff x="0" y="0"/>
          <a:chExt cx="0" cy="0"/>
        </a:xfrm>
      </p:grpSpPr>
      <p:sp>
        <p:nvSpPr>
          <p:cNvPr id="3049" name="Google Shape;3049;p211"/>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050" name="Google Shape;3050;p211"/>
          <p:cNvSpPr txBox="1"/>
          <p:nvPr/>
        </p:nvSpPr>
        <p:spPr>
          <a:xfrm>
            <a:off x="514475" y="1363700"/>
            <a:ext cx="6754800" cy="29634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CCCCCC"/>
                </a:solidFill>
                <a:latin typeface="Lexend Deca Light"/>
                <a:ea typeface="Lexend Deca Light"/>
                <a:cs typeface="Lexend Deca Light"/>
                <a:sym typeface="Lexend Deca Light"/>
              </a:rPr>
              <a:t>Which of the following are true for the $group aggregation stage in MongoDB? More than one answer choice can be correct.</a:t>
            </a:r>
            <a:endParaRPr sz="1600">
              <a:solidFill>
                <a:srgbClr val="CCCCCC"/>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B3BBC1"/>
              </a:buClr>
              <a:buSzPts val="1600"/>
              <a:buFont typeface="Lexend Deca Light"/>
              <a:buAutoNum type="alphaUcPeriod"/>
            </a:pPr>
            <a:r>
              <a:rPr lang="en" sz="1600">
                <a:solidFill>
                  <a:srgbClr val="B3BBC1"/>
                </a:solidFill>
                <a:latin typeface="Lexend Deca Light"/>
                <a:ea typeface="Lexend Deca Light"/>
                <a:cs typeface="Lexend Deca Light"/>
                <a:sym typeface="Lexend Deca Light"/>
              </a:rPr>
              <a:t>Each group in $group is represented by one document</a:t>
            </a:r>
            <a:endParaRPr sz="1600">
              <a:solidFill>
                <a:srgbClr val="B3BBC1"/>
              </a:solidFill>
              <a:latin typeface="Lexend Deca Light"/>
              <a:ea typeface="Lexend Deca Light"/>
              <a:cs typeface="Lexend Deca Light"/>
              <a:sym typeface="Lexend Deca Light"/>
            </a:endParaRPr>
          </a:p>
          <a:p>
            <a:pPr indent="-215900" lvl="1" marL="742950" rtl="0" algn="l">
              <a:lnSpc>
                <a:spcPct val="110000"/>
              </a:lnSpc>
              <a:spcBef>
                <a:spcPts val="1500"/>
              </a:spcBef>
              <a:spcAft>
                <a:spcPts val="0"/>
              </a:spcAft>
              <a:buClr>
                <a:srgbClr val="CCCCCC"/>
              </a:buClr>
              <a:buSzPts val="1600"/>
              <a:buFont typeface="Lexend Deca Light"/>
              <a:buAutoNum type="alphaUcPeriod"/>
            </a:pPr>
            <a:r>
              <a:rPr lang="en" sz="1600">
                <a:solidFill>
                  <a:srgbClr val="CCCCCC"/>
                </a:solidFill>
                <a:latin typeface="Lexend Deca Light"/>
                <a:ea typeface="Lexend Deca Light"/>
                <a:cs typeface="Lexend Deca Light"/>
                <a:sym typeface="Lexend Deca Light"/>
              </a:rPr>
              <a:t>$group can be used with accumulators</a:t>
            </a:r>
            <a:endParaRPr sz="1600">
              <a:solidFill>
                <a:srgbClr val="CCCCCC"/>
              </a:solidFill>
              <a:latin typeface="Lexend Deca Light"/>
              <a:ea typeface="Lexend Deca Light"/>
              <a:cs typeface="Lexend Deca Light"/>
              <a:sym typeface="Lexend Deca Light"/>
            </a:endParaRPr>
          </a:p>
          <a:p>
            <a:pPr indent="-215900" lvl="1" marL="742950" rtl="0" algn="l">
              <a:lnSpc>
                <a:spcPct val="100000"/>
              </a:lnSpc>
              <a:spcBef>
                <a:spcPts val="1500"/>
              </a:spcBef>
              <a:spcAft>
                <a:spcPts val="0"/>
              </a:spcAft>
              <a:buClr>
                <a:schemeClr val="dk1"/>
              </a:buClr>
              <a:buSzPts val="1600"/>
              <a:buFont typeface="Lexend Deca Light"/>
              <a:buAutoNum type="alphaUcPeriod"/>
            </a:pPr>
            <a:r>
              <a:rPr lang="en" sz="1600">
                <a:solidFill>
                  <a:schemeClr val="dk1"/>
                </a:solidFill>
                <a:latin typeface="Lexend Deca Light"/>
                <a:ea typeface="Lexend Deca Light"/>
                <a:cs typeface="Lexend Deca Light"/>
                <a:sym typeface="Lexend Deca Light"/>
              </a:rPr>
              <a:t>Accumulators with $group can create new fields </a:t>
            </a:r>
            <a:endParaRPr sz="1600">
              <a:solidFill>
                <a:schemeClr val="dk1"/>
              </a:solidFill>
              <a:latin typeface="Lexend Deca Light"/>
              <a:ea typeface="Lexend Deca Light"/>
              <a:cs typeface="Lexend Deca Light"/>
              <a:sym typeface="Lexend Deca Light"/>
            </a:endParaRPr>
          </a:p>
          <a:p>
            <a:pPr indent="114300" lvl="0" marL="342900" rtl="0" algn="l">
              <a:lnSpc>
                <a:spcPct val="100000"/>
              </a:lnSpc>
              <a:spcBef>
                <a:spcPts val="0"/>
              </a:spcBef>
              <a:spcAft>
                <a:spcPts val="0"/>
              </a:spcAft>
              <a:buNone/>
            </a:pPr>
            <a:r>
              <a:rPr lang="en" sz="1600">
                <a:solidFill>
                  <a:schemeClr val="dk1"/>
                </a:solidFill>
                <a:latin typeface="Lexend Deca Light"/>
                <a:ea typeface="Lexend Deca Light"/>
                <a:cs typeface="Lexend Deca Light"/>
                <a:sym typeface="Lexend Deca Light"/>
              </a:rPr>
              <a:t>in the output document</a:t>
            </a:r>
            <a:endParaRPr sz="1600">
              <a:solidFill>
                <a:schemeClr val="dk1"/>
              </a:solidFill>
              <a:latin typeface="Lexend Deca Light"/>
              <a:ea typeface="Lexend Deca Light"/>
              <a:cs typeface="Lexend Deca Light"/>
              <a:sym typeface="Lexend Deca Light"/>
            </a:endParaRPr>
          </a:p>
        </p:txBody>
      </p:sp>
      <p:grpSp>
        <p:nvGrpSpPr>
          <p:cNvPr id="3051" name="Google Shape;3051;p211"/>
          <p:cNvGrpSpPr/>
          <p:nvPr/>
        </p:nvGrpSpPr>
        <p:grpSpPr>
          <a:xfrm>
            <a:off x="603359" y="2100645"/>
            <a:ext cx="230882" cy="230824"/>
            <a:chOff x="3461391" y="1518516"/>
            <a:chExt cx="219470" cy="219457"/>
          </a:xfrm>
        </p:grpSpPr>
        <p:sp>
          <p:nvSpPr>
            <p:cNvPr id="3052" name="Google Shape;3052;p21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21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4" name="Google Shape;3054;p211"/>
          <p:cNvGrpSpPr/>
          <p:nvPr/>
        </p:nvGrpSpPr>
        <p:grpSpPr>
          <a:xfrm>
            <a:off x="603246" y="3091295"/>
            <a:ext cx="230882" cy="230824"/>
            <a:chOff x="3461391" y="1518516"/>
            <a:chExt cx="219470" cy="219457"/>
          </a:xfrm>
        </p:grpSpPr>
        <p:sp>
          <p:nvSpPr>
            <p:cNvPr id="3055" name="Google Shape;3055;p21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1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7" name="Google Shape;3057;p211"/>
          <p:cNvGrpSpPr/>
          <p:nvPr/>
        </p:nvGrpSpPr>
        <p:grpSpPr>
          <a:xfrm>
            <a:off x="603246" y="2585870"/>
            <a:ext cx="230882" cy="230824"/>
            <a:chOff x="3461391" y="1518516"/>
            <a:chExt cx="219470" cy="219457"/>
          </a:xfrm>
        </p:grpSpPr>
        <p:sp>
          <p:nvSpPr>
            <p:cNvPr id="3058" name="Google Shape;3058;p211"/>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211"/>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0" name="Google Shape;3060;p211"/>
          <p:cNvSpPr txBox="1"/>
          <p:nvPr/>
        </p:nvSpPr>
        <p:spPr>
          <a:xfrm>
            <a:off x="6538725" y="2578700"/>
            <a:ext cx="1791000" cy="15699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800">
                <a:solidFill>
                  <a:srgbClr val="13AA52"/>
                </a:solidFill>
                <a:latin typeface="Lexend Deca Light"/>
                <a:ea typeface="Lexend Deca Light"/>
                <a:cs typeface="Lexend Deca Light"/>
                <a:sym typeface="Lexend Deca Light"/>
              </a:rPr>
              <a:t>This is correct. We have seen this with the total_milk example. </a:t>
            </a:r>
            <a:endParaRPr i="1" sz="18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64" name="Shape 3064"/>
        <p:cNvGrpSpPr/>
        <p:nvPr/>
      </p:nvGrpSpPr>
      <p:grpSpPr>
        <a:xfrm>
          <a:off x="0" y="0"/>
          <a:ext cx="0" cy="0"/>
          <a:chOff x="0" y="0"/>
          <a:chExt cx="0" cy="0"/>
        </a:xfrm>
      </p:grpSpPr>
      <p:sp>
        <p:nvSpPr>
          <p:cNvPr id="3065" name="Google Shape;3065;p212"/>
          <p:cNvSpPr txBox="1"/>
          <p:nvPr>
            <p:ph type="title"/>
          </p:nvPr>
        </p:nvSpPr>
        <p:spPr>
          <a:xfrm>
            <a:off x="544795" y="19298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t/>
            </a:r>
            <a:endParaRPr sz="5000">
              <a:solidFill>
                <a:srgbClr val="FAFBFC"/>
              </a:solidFill>
              <a:latin typeface="Noto Serif JP"/>
              <a:ea typeface="Noto Serif JP"/>
              <a:cs typeface="Noto Serif JP"/>
              <a:sym typeface="Noto Serif JP"/>
            </a:endParaRPr>
          </a:p>
          <a:p>
            <a:pPr indent="0" lvl="0" marL="0" rtl="0" algn="l">
              <a:spcBef>
                <a:spcPts val="0"/>
              </a:spcBef>
              <a:spcAft>
                <a:spcPts val="0"/>
              </a:spcAft>
              <a:buNone/>
            </a:pPr>
            <a:r>
              <a:rPr lang="en" sz="5000">
                <a:solidFill>
                  <a:srgbClr val="FAFBFC"/>
                </a:solidFill>
                <a:latin typeface="Noto Serif JP"/>
                <a:ea typeface="Noto Serif JP"/>
                <a:cs typeface="Noto Serif JP"/>
                <a:sym typeface="Noto Serif JP"/>
              </a:rPr>
              <a:t>$addFields/$set</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69" name="Shape 3069"/>
        <p:cNvGrpSpPr/>
        <p:nvPr/>
      </p:nvGrpSpPr>
      <p:grpSpPr>
        <a:xfrm>
          <a:off x="0" y="0"/>
          <a:ext cx="0" cy="0"/>
          <a:chOff x="0" y="0"/>
          <a:chExt cx="0" cy="0"/>
        </a:xfrm>
      </p:grpSpPr>
      <p:sp>
        <p:nvSpPr>
          <p:cNvPr id="3070" name="Google Shape;3070;p213"/>
          <p:cNvSpPr txBox="1"/>
          <p:nvPr>
            <p:ph idx="4294967295" type="subTitle"/>
          </p:nvPr>
        </p:nvSpPr>
        <p:spPr>
          <a:xfrm>
            <a:off x="596252" y="1820244"/>
            <a:ext cx="3557100" cy="40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1900">
                <a:solidFill>
                  <a:schemeClr val="lt1"/>
                </a:solidFill>
                <a:latin typeface="Lexend Deca Light"/>
                <a:ea typeface="Lexend Deca Light"/>
                <a:cs typeface="Lexend Deca Light"/>
                <a:sym typeface="Lexend Deca Light"/>
              </a:rPr>
              <a:t>This stage takes the incoming stream of documents,  and adds a new field to the document as it is processed.</a:t>
            </a:r>
            <a:endParaRPr sz="1900">
              <a:solidFill>
                <a:schemeClr val="lt1"/>
              </a:solidFill>
              <a:latin typeface="Lexend Deca Light"/>
              <a:ea typeface="Lexend Deca Light"/>
              <a:cs typeface="Lexend Deca Light"/>
              <a:sym typeface="Lexend Deca Light"/>
            </a:endParaRPr>
          </a:p>
        </p:txBody>
      </p:sp>
      <p:sp>
        <p:nvSpPr>
          <p:cNvPr id="3071" name="Google Shape;3071;p213"/>
          <p:cNvSpPr txBox="1"/>
          <p:nvPr>
            <p:ph idx="4294967295" type="subTitle"/>
          </p:nvPr>
        </p:nvSpPr>
        <p:spPr>
          <a:xfrm>
            <a:off x="596252" y="1293019"/>
            <a:ext cx="3557100" cy="40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SzPts val="523"/>
              <a:buNone/>
            </a:pPr>
            <a:r>
              <a:rPr lang="en" sz="2277">
                <a:solidFill>
                  <a:schemeClr val="dk2"/>
                </a:solidFill>
                <a:latin typeface="Source Code Pro"/>
                <a:ea typeface="Source Code Pro"/>
                <a:cs typeface="Source Code Pro"/>
                <a:sym typeface="Source Code Pro"/>
              </a:rPr>
              <a:t>$addFields</a:t>
            </a:r>
            <a:endParaRPr sz="2277">
              <a:solidFill>
                <a:schemeClr val="dk2"/>
              </a:solidFill>
              <a:latin typeface="Source Code Pro"/>
              <a:ea typeface="Source Code Pro"/>
              <a:cs typeface="Source Code Pro"/>
              <a:sym typeface="Source Code Pro"/>
            </a:endParaRPr>
          </a:p>
        </p:txBody>
      </p:sp>
      <p:sp>
        <p:nvSpPr>
          <p:cNvPr id="3072" name="Google Shape;3072;p213"/>
          <p:cNvSpPr/>
          <p:nvPr/>
        </p:nvSpPr>
        <p:spPr>
          <a:xfrm>
            <a:off x="6178365" y="1447788"/>
            <a:ext cx="1230300" cy="733800"/>
          </a:xfrm>
          <a:prstGeom prst="rect">
            <a:avLst/>
          </a:prstGeom>
          <a:gradFill>
            <a:gsLst>
              <a:gs pos="0">
                <a:srgbClr val="30FF86"/>
              </a:gs>
              <a:gs pos="100000">
                <a:srgbClr val="07A64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13"/>
          <p:cNvSpPr/>
          <p:nvPr/>
        </p:nvSpPr>
        <p:spPr>
          <a:xfrm>
            <a:off x="5875853" y="238198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SemiBold"/>
                <a:ea typeface="Source Code Pro SemiBold"/>
                <a:cs typeface="Source Code Pro SemiBold"/>
                <a:sym typeface="Source Code Pro SemiBold"/>
              </a:rPr>
              <a:t>$addFields</a:t>
            </a:r>
            <a:endParaRPr sz="1200">
              <a:solidFill>
                <a:schemeClr val="dk1"/>
              </a:solidFill>
              <a:latin typeface="Source Code Pro SemiBold"/>
              <a:ea typeface="Source Code Pro SemiBold"/>
              <a:cs typeface="Source Code Pro SemiBold"/>
              <a:sym typeface="Source Code Pro SemiBold"/>
            </a:endParaRPr>
          </a:p>
        </p:txBody>
      </p:sp>
      <p:sp>
        <p:nvSpPr>
          <p:cNvPr id="3074" name="Google Shape;3074;p213"/>
          <p:cNvSpPr txBox="1"/>
          <p:nvPr/>
        </p:nvSpPr>
        <p:spPr>
          <a:xfrm>
            <a:off x="53719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075" name="Google Shape;3075;p213"/>
          <p:cNvSpPr txBox="1"/>
          <p:nvPr/>
        </p:nvSpPr>
        <p:spPr>
          <a:xfrm>
            <a:off x="556048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       </a:t>
            </a:r>
            <a:endParaRPr sz="800">
              <a:solidFill>
                <a:srgbClr val="13AA52"/>
              </a:solidFill>
              <a:latin typeface="Barlow Medium"/>
              <a:ea typeface="Barlow Medium"/>
              <a:cs typeface="Barlow Medium"/>
              <a:sym typeface="Barlow Medium"/>
            </a:endParaRPr>
          </a:p>
        </p:txBody>
      </p:sp>
      <p:sp>
        <p:nvSpPr>
          <p:cNvPr id="3076" name="Google Shape;3076;p213"/>
          <p:cNvSpPr txBox="1"/>
          <p:nvPr/>
        </p:nvSpPr>
        <p:spPr>
          <a:xfrm>
            <a:off x="6053658"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077" name="Google Shape;3077;p213"/>
          <p:cNvSpPr txBox="1"/>
          <p:nvPr/>
        </p:nvSpPr>
        <p:spPr>
          <a:xfrm>
            <a:off x="6335171"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078" name="Google Shape;3078;p213"/>
          <p:cNvSpPr txBox="1"/>
          <p:nvPr/>
        </p:nvSpPr>
        <p:spPr>
          <a:xfrm>
            <a:off x="6523763"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079" name="Google Shape;3079;p213"/>
          <p:cNvSpPr txBox="1"/>
          <p:nvPr/>
        </p:nvSpPr>
        <p:spPr>
          <a:xfrm>
            <a:off x="7016929"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080" name="Google Shape;3080;p213"/>
          <p:cNvSpPr txBox="1"/>
          <p:nvPr/>
        </p:nvSpPr>
        <p:spPr>
          <a:xfrm>
            <a:off x="7298442"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081" name="Google Shape;3081;p213"/>
          <p:cNvSpPr txBox="1"/>
          <p:nvPr/>
        </p:nvSpPr>
        <p:spPr>
          <a:xfrm>
            <a:off x="748703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082" name="Google Shape;3082;p213"/>
          <p:cNvSpPr/>
          <p:nvPr/>
        </p:nvSpPr>
        <p:spPr>
          <a:xfrm>
            <a:off x="7845236" y="3107322"/>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083" name="Google Shape;3083;p213"/>
          <p:cNvSpPr txBox="1"/>
          <p:nvPr/>
        </p:nvSpPr>
        <p:spPr>
          <a:xfrm>
            <a:off x="79802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084" name="Google Shape;3084;p213"/>
          <p:cNvSpPr txBox="1"/>
          <p:nvPr/>
        </p:nvSpPr>
        <p:spPr>
          <a:xfrm>
            <a:off x="6210704"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085" name="Google Shape;3085;p213"/>
          <p:cNvSpPr txBox="1"/>
          <p:nvPr/>
        </p:nvSpPr>
        <p:spPr>
          <a:xfrm>
            <a:off x="7173982"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086" name="Google Shape;3086;p213"/>
          <p:cNvSpPr/>
          <p:nvPr/>
        </p:nvSpPr>
        <p:spPr>
          <a:xfrm>
            <a:off x="6879979" y="3107324"/>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087" name="Google Shape;3087;p213"/>
          <p:cNvSpPr/>
          <p:nvPr/>
        </p:nvSpPr>
        <p:spPr>
          <a:xfrm>
            <a:off x="5914406" y="3114586"/>
            <a:ext cx="99300" cy="9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088" name="Google Shape;3088;p213"/>
          <p:cNvSpPr/>
          <p:nvPr/>
        </p:nvSpPr>
        <p:spPr>
          <a:xfrm>
            <a:off x="5917817" y="3298529"/>
            <a:ext cx="99300" cy="993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089" name="Google Shape;3089;p213"/>
          <p:cNvSpPr/>
          <p:nvPr/>
        </p:nvSpPr>
        <p:spPr>
          <a:xfrm>
            <a:off x="6881092" y="3293767"/>
            <a:ext cx="99300" cy="99300"/>
          </a:xfrm>
          <a:prstGeom prst="pentagon">
            <a:avLst>
              <a:gd fmla="val 105146" name="hf"/>
              <a:gd fmla="val 110557" name="vf"/>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090" name="Google Shape;3090;p213"/>
          <p:cNvSpPr/>
          <p:nvPr/>
        </p:nvSpPr>
        <p:spPr>
          <a:xfrm rot="10800000">
            <a:off x="7844367" y="3298529"/>
            <a:ext cx="99300" cy="99300"/>
          </a:xfrm>
          <a:prstGeom prst="triangle">
            <a:avLst>
              <a:gd fmla="val 50000"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091" name="Google Shape;3091;p213"/>
          <p:cNvSpPr/>
          <p:nvPr/>
        </p:nvSpPr>
        <p:spPr>
          <a:xfrm>
            <a:off x="7849129" y="3489729"/>
            <a:ext cx="99300" cy="993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092" name="Google Shape;3092;p213"/>
          <p:cNvSpPr/>
          <p:nvPr/>
        </p:nvSpPr>
        <p:spPr>
          <a:xfrm>
            <a:off x="5903184" y="3468175"/>
            <a:ext cx="128600" cy="99300"/>
          </a:xfrm>
          <a:prstGeom prst="flowChartDecision">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093" name="Google Shape;3093;p213"/>
          <p:cNvSpPr/>
          <p:nvPr/>
        </p:nvSpPr>
        <p:spPr>
          <a:xfrm>
            <a:off x="6867775" y="3468175"/>
            <a:ext cx="128600" cy="99300"/>
          </a:xfrm>
          <a:prstGeom prst="flowChartPreparation">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094" name="Google Shape;3094;p213"/>
          <p:cNvSpPr/>
          <p:nvPr/>
        </p:nvSpPr>
        <p:spPr>
          <a:xfrm>
            <a:off x="6131225" y="1371600"/>
            <a:ext cx="1314000" cy="810000"/>
          </a:xfrm>
          <a:prstGeom prst="rect">
            <a:avLst/>
          </a:prstGeom>
          <a:gradFill>
            <a:gsLst>
              <a:gs pos="0">
                <a:srgbClr val="DDDDDD"/>
              </a:gs>
              <a:gs pos="100000">
                <a:srgbClr val="91919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13"/>
          <p:cNvSpPr/>
          <p:nvPr/>
        </p:nvSpPr>
        <p:spPr>
          <a:xfrm>
            <a:off x="6408053" y="1357400"/>
            <a:ext cx="733800" cy="733800"/>
          </a:xfrm>
          <a:prstGeom prst="downArrow">
            <a:avLst>
              <a:gd fmla="val 69004" name="adj1"/>
              <a:gd fmla="val 5434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13"/>
          <p:cNvSpPr/>
          <p:nvPr/>
        </p:nvSpPr>
        <p:spPr>
          <a:xfrm rot="10800000">
            <a:off x="6348050" y="993018"/>
            <a:ext cx="853800" cy="588900"/>
          </a:xfrm>
          <a:prstGeom prst="trapezoid">
            <a:avLst>
              <a:gd fmla="val 2989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00" name="Shape 3100"/>
        <p:cNvGrpSpPr/>
        <p:nvPr/>
      </p:nvGrpSpPr>
      <p:grpSpPr>
        <a:xfrm>
          <a:off x="0" y="0"/>
          <a:ext cx="0" cy="0"/>
          <a:chOff x="0" y="0"/>
          <a:chExt cx="0" cy="0"/>
        </a:xfrm>
      </p:grpSpPr>
      <p:sp>
        <p:nvSpPr>
          <p:cNvPr id="3101" name="Google Shape;3101;p214"/>
          <p:cNvSpPr/>
          <p:nvPr/>
        </p:nvSpPr>
        <p:spPr>
          <a:xfrm>
            <a:off x="6178365" y="1447788"/>
            <a:ext cx="1230300" cy="733800"/>
          </a:xfrm>
          <a:prstGeom prst="rect">
            <a:avLst/>
          </a:prstGeom>
          <a:gradFill>
            <a:gsLst>
              <a:gs pos="0">
                <a:srgbClr val="30FF86"/>
              </a:gs>
              <a:gs pos="100000">
                <a:srgbClr val="07A64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214"/>
          <p:cNvSpPr/>
          <p:nvPr/>
        </p:nvSpPr>
        <p:spPr>
          <a:xfrm>
            <a:off x="5875853" y="2381984"/>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AFBFC"/>
                </a:solidFill>
                <a:latin typeface="Fira Mono Medium"/>
                <a:ea typeface="Fira Mono Medium"/>
                <a:cs typeface="Fira Mono Medium"/>
                <a:sym typeface="Fira Mono Medium"/>
              </a:rPr>
              <a:t>$addFields</a:t>
            </a:r>
            <a:endParaRPr sz="1200">
              <a:solidFill>
                <a:srgbClr val="FAFBFC"/>
              </a:solidFill>
              <a:latin typeface="Fira Mono Medium"/>
              <a:ea typeface="Fira Mono Medium"/>
              <a:cs typeface="Fira Mono Medium"/>
              <a:sym typeface="Fira Mono Medium"/>
            </a:endParaRPr>
          </a:p>
        </p:txBody>
      </p:sp>
      <p:sp>
        <p:nvSpPr>
          <p:cNvPr id="3103" name="Google Shape;3103;p214"/>
          <p:cNvSpPr txBox="1"/>
          <p:nvPr/>
        </p:nvSpPr>
        <p:spPr>
          <a:xfrm>
            <a:off x="53719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04" name="Google Shape;3104;p214"/>
          <p:cNvSpPr txBox="1"/>
          <p:nvPr/>
        </p:nvSpPr>
        <p:spPr>
          <a:xfrm>
            <a:off x="556048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       </a:t>
            </a:r>
            <a:endParaRPr sz="800">
              <a:solidFill>
                <a:srgbClr val="13AA52"/>
              </a:solidFill>
              <a:latin typeface="Barlow Medium"/>
              <a:ea typeface="Barlow Medium"/>
              <a:cs typeface="Barlow Medium"/>
              <a:sym typeface="Barlow Medium"/>
            </a:endParaRPr>
          </a:p>
        </p:txBody>
      </p:sp>
      <p:sp>
        <p:nvSpPr>
          <p:cNvPr id="3105" name="Google Shape;3105;p214"/>
          <p:cNvSpPr txBox="1"/>
          <p:nvPr/>
        </p:nvSpPr>
        <p:spPr>
          <a:xfrm>
            <a:off x="6053658"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06" name="Google Shape;3106;p214"/>
          <p:cNvSpPr txBox="1"/>
          <p:nvPr/>
        </p:nvSpPr>
        <p:spPr>
          <a:xfrm>
            <a:off x="6335171"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07" name="Google Shape;3107;p214"/>
          <p:cNvSpPr txBox="1"/>
          <p:nvPr/>
        </p:nvSpPr>
        <p:spPr>
          <a:xfrm>
            <a:off x="6523763"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108" name="Google Shape;3108;p214"/>
          <p:cNvSpPr txBox="1"/>
          <p:nvPr/>
        </p:nvSpPr>
        <p:spPr>
          <a:xfrm>
            <a:off x="7016929"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09" name="Google Shape;3109;p214"/>
          <p:cNvSpPr txBox="1"/>
          <p:nvPr/>
        </p:nvSpPr>
        <p:spPr>
          <a:xfrm>
            <a:off x="7298442"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10" name="Google Shape;3110;p214"/>
          <p:cNvSpPr txBox="1"/>
          <p:nvPr/>
        </p:nvSpPr>
        <p:spPr>
          <a:xfrm>
            <a:off x="748703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111" name="Google Shape;3111;p214"/>
          <p:cNvSpPr/>
          <p:nvPr/>
        </p:nvSpPr>
        <p:spPr>
          <a:xfrm>
            <a:off x="7845236" y="3107322"/>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12" name="Google Shape;3112;p214"/>
          <p:cNvSpPr txBox="1"/>
          <p:nvPr/>
        </p:nvSpPr>
        <p:spPr>
          <a:xfrm>
            <a:off x="79802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13" name="Google Shape;3113;p214"/>
          <p:cNvSpPr txBox="1"/>
          <p:nvPr/>
        </p:nvSpPr>
        <p:spPr>
          <a:xfrm>
            <a:off x="6210704"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114" name="Google Shape;3114;p214"/>
          <p:cNvSpPr txBox="1"/>
          <p:nvPr/>
        </p:nvSpPr>
        <p:spPr>
          <a:xfrm>
            <a:off x="7173982"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115" name="Google Shape;3115;p214"/>
          <p:cNvSpPr/>
          <p:nvPr/>
        </p:nvSpPr>
        <p:spPr>
          <a:xfrm>
            <a:off x="6879979" y="3107324"/>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16" name="Google Shape;3116;p214"/>
          <p:cNvSpPr/>
          <p:nvPr/>
        </p:nvSpPr>
        <p:spPr>
          <a:xfrm>
            <a:off x="5914406" y="3114586"/>
            <a:ext cx="99300" cy="99300"/>
          </a:xfrm>
          <a:prstGeom prst="ellipse">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17" name="Google Shape;3117;p214"/>
          <p:cNvSpPr/>
          <p:nvPr/>
        </p:nvSpPr>
        <p:spPr>
          <a:xfrm>
            <a:off x="5917817" y="3298529"/>
            <a:ext cx="99300" cy="99300"/>
          </a:xfrm>
          <a:prstGeom prst="rect">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18" name="Google Shape;3118;p214"/>
          <p:cNvSpPr/>
          <p:nvPr/>
        </p:nvSpPr>
        <p:spPr>
          <a:xfrm>
            <a:off x="6881092" y="3293767"/>
            <a:ext cx="99300" cy="99300"/>
          </a:xfrm>
          <a:prstGeom prst="pentagon">
            <a:avLst>
              <a:gd fmla="val 105146" name="hf"/>
              <a:gd fmla="val 110557" name="vf"/>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19" name="Google Shape;3119;p214"/>
          <p:cNvSpPr/>
          <p:nvPr/>
        </p:nvSpPr>
        <p:spPr>
          <a:xfrm rot="10800000">
            <a:off x="7844367" y="3298529"/>
            <a:ext cx="99300" cy="99300"/>
          </a:xfrm>
          <a:prstGeom prst="triangle">
            <a:avLst>
              <a:gd fmla="val 50000"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20" name="Google Shape;3120;p214"/>
          <p:cNvSpPr/>
          <p:nvPr/>
        </p:nvSpPr>
        <p:spPr>
          <a:xfrm>
            <a:off x="7849129" y="3489729"/>
            <a:ext cx="99300" cy="993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21" name="Google Shape;3121;p214"/>
          <p:cNvSpPr/>
          <p:nvPr/>
        </p:nvSpPr>
        <p:spPr>
          <a:xfrm>
            <a:off x="5903184" y="3468175"/>
            <a:ext cx="128600" cy="99300"/>
          </a:xfrm>
          <a:prstGeom prst="flowChartDecision">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22" name="Google Shape;3122;p214"/>
          <p:cNvSpPr/>
          <p:nvPr/>
        </p:nvSpPr>
        <p:spPr>
          <a:xfrm>
            <a:off x="6867775" y="3468175"/>
            <a:ext cx="128600" cy="99300"/>
          </a:xfrm>
          <a:prstGeom prst="flowChartPreparation">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23" name="Google Shape;3123;p214"/>
          <p:cNvSpPr/>
          <p:nvPr/>
        </p:nvSpPr>
        <p:spPr>
          <a:xfrm>
            <a:off x="6131225" y="1371600"/>
            <a:ext cx="1314000" cy="8100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14"/>
          <p:cNvSpPr/>
          <p:nvPr/>
        </p:nvSpPr>
        <p:spPr>
          <a:xfrm>
            <a:off x="6408053" y="1357400"/>
            <a:ext cx="733800" cy="733800"/>
          </a:xfrm>
          <a:prstGeom prst="downArrow">
            <a:avLst>
              <a:gd fmla="val 69004" name="adj1"/>
              <a:gd fmla="val 54340" name="adj2"/>
            </a:avLst>
          </a:pr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214"/>
          <p:cNvSpPr/>
          <p:nvPr/>
        </p:nvSpPr>
        <p:spPr>
          <a:xfrm rot="10800000">
            <a:off x="6348050" y="993018"/>
            <a:ext cx="853800" cy="588900"/>
          </a:xfrm>
          <a:prstGeom prst="trapezoid">
            <a:avLst>
              <a:gd fmla="val 29890" name="adj"/>
            </a:avLst>
          </a:pr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14"/>
          <p:cNvSpPr txBox="1"/>
          <p:nvPr/>
        </p:nvSpPr>
        <p:spPr>
          <a:xfrm>
            <a:off x="746500" y="635400"/>
            <a:ext cx="3000000" cy="3872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300">
                <a:solidFill>
                  <a:srgbClr val="FAFBFC"/>
                </a:solidFill>
                <a:latin typeface="Source Code Pro"/>
                <a:ea typeface="Source Code Pro"/>
                <a:cs typeface="Source Code Pro"/>
                <a:sym typeface="Source Code Pro"/>
              </a:rPr>
              <a:t>[</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AFBFC"/>
                </a:solidFill>
                <a:latin typeface="Source Code Pro"/>
                <a:ea typeface="Source Code Pro"/>
                <a:cs typeface="Source Code Pro"/>
                <a:sym typeface="Source Code Pro"/>
              </a:rPr>
              <a:t> {</a:t>
            </a:r>
            <a:r>
              <a:rPr lang="en" sz="1300">
                <a:solidFill>
                  <a:srgbClr val="13AA52"/>
                </a:solidFill>
                <a:latin typeface="Source Code Pro"/>
                <a:ea typeface="Source Code Pro"/>
                <a:cs typeface="Source Code Pro"/>
                <a:sym typeface="Source Code Pro"/>
              </a:rPr>
              <a:t> </a:t>
            </a:r>
            <a:r>
              <a:rPr lang="en" sz="1300">
                <a:solidFill>
                  <a:srgbClr val="0AD05B"/>
                </a:solidFill>
                <a:latin typeface="Source Code Pro"/>
                <a:ea typeface="Source Code Pro"/>
                <a:cs typeface="Source Code Pro"/>
                <a:sym typeface="Source Code Pro"/>
              </a:rPr>
              <a:t>$addFields:</a:t>
            </a:r>
            <a:endParaRPr sz="1300">
              <a:solidFill>
                <a:srgbClr val="0AD05B"/>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 age: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 $function: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body: function()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 age = Math.floor ( ( Math.random() *5 ) + 1 )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return age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args: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lang: "js"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rgbClr val="FAFBFC"/>
                </a:solidFill>
                <a:latin typeface="Source Code Pro"/>
                <a:ea typeface="Source Code Pro"/>
                <a:cs typeface="Source Code Pro"/>
                <a:sym typeface="Source Code Pro"/>
              </a:rPr>
              <a:t>  </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AFBFC"/>
                </a:solidFill>
                <a:latin typeface="Source Code Pro"/>
                <a:ea typeface="Source Code Pro"/>
                <a:cs typeface="Source Code Pro"/>
                <a:sym typeface="Source Code Pro"/>
              </a:rPr>
              <a:t>  }</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600"/>
              </a:spcAft>
              <a:buNone/>
            </a:pPr>
            <a:r>
              <a:rPr lang="en" sz="1300">
                <a:solidFill>
                  <a:srgbClr val="FAFBFC"/>
                </a:solidFill>
                <a:latin typeface="Source Code Pro"/>
                <a:ea typeface="Source Code Pro"/>
                <a:cs typeface="Source Code Pro"/>
                <a:sym typeface="Source Code Pro"/>
              </a:rPr>
              <a:t>]</a:t>
            </a:r>
            <a:endParaRPr sz="1700">
              <a:solidFill>
                <a:srgbClr val="FAFBFC"/>
              </a:solidFill>
              <a:latin typeface="Source Code Pro"/>
              <a:ea typeface="Source Code Pro"/>
              <a:cs typeface="Source Code Pro"/>
              <a:sym typeface="Source Code Pro"/>
            </a:endParaRPr>
          </a:p>
        </p:txBody>
      </p:sp>
      <p:sp>
        <p:nvSpPr>
          <p:cNvPr id="3127" name="Google Shape;3127;p214"/>
          <p:cNvSpPr/>
          <p:nvPr/>
        </p:nvSpPr>
        <p:spPr>
          <a:xfrm>
            <a:off x="6178365" y="1447788"/>
            <a:ext cx="1230300" cy="733800"/>
          </a:xfrm>
          <a:prstGeom prst="rect">
            <a:avLst/>
          </a:prstGeom>
          <a:gradFill>
            <a:gsLst>
              <a:gs pos="0">
                <a:srgbClr val="30FF86"/>
              </a:gs>
              <a:gs pos="100000">
                <a:srgbClr val="07A64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14"/>
          <p:cNvSpPr/>
          <p:nvPr/>
        </p:nvSpPr>
        <p:spPr>
          <a:xfrm>
            <a:off x="5875853" y="238198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SemiBold"/>
                <a:ea typeface="Source Code Pro SemiBold"/>
                <a:cs typeface="Source Code Pro SemiBold"/>
                <a:sym typeface="Source Code Pro SemiBold"/>
              </a:rPr>
              <a:t>$addFields</a:t>
            </a:r>
            <a:endParaRPr sz="1200">
              <a:solidFill>
                <a:schemeClr val="dk1"/>
              </a:solidFill>
              <a:latin typeface="Source Code Pro SemiBold"/>
              <a:ea typeface="Source Code Pro SemiBold"/>
              <a:cs typeface="Source Code Pro SemiBold"/>
              <a:sym typeface="Source Code Pro SemiBold"/>
            </a:endParaRPr>
          </a:p>
        </p:txBody>
      </p:sp>
      <p:sp>
        <p:nvSpPr>
          <p:cNvPr id="3129" name="Google Shape;3129;p214"/>
          <p:cNvSpPr txBox="1"/>
          <p:nvPr/>
        </p:nvSpPr>
        <p:spPr>
          <a:xfrm>
            <a:off x="53719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30" name="Google Shape;3130;p214"/>
          <p:cNvSpPr txBox="1"/>
          <p:nvPr/>
        </p:nvSpPr>
        <p:spPr>
          <a:xfrm>
            <a:off x="556048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       </a:t>
            </a:r>
            <a:endParaRPr sz="800">
              <a:solidFill>
                <a:srgbClr val="13AA52"/>
              </a:solidFill>
              <a:latin typeface="Barlow Medium"/>
              <a:ea typeface="Barlow Medium"/>
              <a:cs typeface="Barlow Medium"/>
              <a:sym typeface="Barlow Medium"/>
            </a:endParaRPr>
          </a:p>
        </p:txBody>
      </p:sp>
      <p:sp>
        <p:nvSpPr>
          <p:cNvPr id="3131" name="Google Shape;3131;p214"/>
          <p:cNvSpPr txBox="1"/>
          <p:nvPr/>
        </p:nvSpPr>
        <p:spPr>
          <a:xfrm>
            <a:off x="6053658"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32" name="Google Shape;3132;p214"/>
          <p:cNvSpPr txBox="1"/>
          <p:nvPr/>
        </p:nvSpPr>
        <p:spPr>
          <a:xfrm>
            <a:off x="6335171"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33" name="Google Shape;3133;p214"/>
          <p:cNvSpPr txBox="1"/>
          <p:nvPr/>
        </p:nvSpPr>
        <p:spPr>
          <a:xfrm>
            <a:off x="6523763"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134" name="Google Shape;3134;p214"/>
          <p:cNvSpPr txBox="1"/>
          <p:nvPr/>
        </p:nvSpPr>
        <p:spPr>
          <a:xfrm>
            <a:off x="7016929"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35" name="Google Shape;3135;p214"/>
          <p:cNvSpPr txBox="1"/>
          <p:nvPr/>
        </p:nvSpPr>
        <p:spPr>
          <a:xfrm>
            <a:off x="7298442"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36" name="Google Shape;3136;p214"/>
          <p:cNvSpPr txBox="1"/>
          <p:nvPr/>
        </p:nvSpPr>
        <p:spPr>
          <a:xfrm>
            <a:off x="748703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137" name="Google Shape;3137;p214"/>
          <p:cNvSpPr/>
          <p:nvPr/>
        </p:nvSpPr>
        <p:spPr>
          <a:xfrm>
            <a:off x="7845236" y="3107322"/>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38" name="Google Shape;3138;p214"/>
          <p:cNvSpPr txBox="1"/>
          <p:nvPr/>
        </p:nvSpPr>
        <p:spPr>
          <a:xfrm>
            <a:off x="79802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39" name="Google Shape;3139;p214"/>
          <p:cNvSpPr txBox="1"/>
          <p:nvPr/>
        </p:nvSpPr>
        <p:spPr>
          <a:xfrm>
            <a:off x="6210704"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140" name="Google Shape;3140;p214"/>
          <p:cNvSpPr txBox="1"/>
          <p:nvPr/>
        </p:nvSpPr>
        <p:spPr>
          <a:xfrm>
            <a:off x="7173982"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141" name="Google Shape;3141;p214"/>
          <p:cNvSpPr/>
          <p:nvPr/>
        </p:nvSpPr>
        <p:spPr>
          <a:xfrm>
            <a:off x="6879979" y="3107324"/>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42" name="Google Shape;3142;p214"/>
          <p:cNvSpPr/>
          <p:nvPr/>
        </p:nvSpPr>
        <p:spPr>
          <a:xfrm>
            <a:off x="5914406" y="3114586"/>
            <a:ext cx="99300" cy="9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43" name="Google Shape;3143;p214"/>
          <p:cNvSpPr/>
          <p:nvPr/>
        </p:nvSpPr>
        <p:spPr>
          <a:xfrm>
            <a:off x="5917817" y="3298529"/>
            <a:ext cx="99300" cy="993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44" name="Google Shape;3144;p214"/>
          <p:cNvSpPr/>
          <p:nvPr/>
        </p:nvSpPr>
        <p:spPr>
          <a:xfrm>
            <a:off x="6881092" y="3293767"/>
            <a:ext cx="99300" cy="99300"/>
          </a:xfrm>
          <a:prstGeom prst="pentagon">
            <a:avLst>
              <a:gd fmla="val 105146" name="hf"/>
              <a:gd fmla="val 110557" name="vf"/>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45" name="Google Shape;3145;p214"/>
          <p:cNvSpPr/>
          <p:nvPr/>
        </p:nvSpPr>
        <p:spPr>
          <a:xfrm rot="10800000">
            <a:off x="7844367" y="3298529"/>
            <a:ext cx="99300" cy="99300"/>
          </a:xfrm>
          <a:prstGeom prst="triangle">
            <a:avLst>
              <a:gd fmla="val 50000"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46" name="Google Shape;3146;p214"/>
          <p:cNvSpPr/>
          <p:nvPr/>
        </p:nvSpPr>
        <p:spPr>
          <a:xfrm>
            <a:off x="7849129" y="3489729"/>
            <a:ext cx="99300" cy="993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47" name="Google Shape;3147;p214"/>
          <p:cNvSpPr/>
          <p:nvPr/>
        </p:nvSpPr>
        <p:spPr>
          <a:xfrm>
            <a:off x="5903184" y="3468175"/>
            <a:ext cx="128600" cy="99300"/>
          </a:xfrm>
          <a:prstGeom prst="flowChartDecision">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48" name="Google Shape;3148;p214"/>
          <p:cNvSpPr/>
          <p:nvPr/>
        </p:nvSpPr>
        <p:spPr>
          <a:xfrm>
            <a:off x="6867775" y="3468175"/>
            <a:ext cx="128600" cy="99300"/>
          </a:xfrm>
          <a:prstGeom prst="flowChartPreparation">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49" name="Google Shape;3149;p214"/>
          <p:cNvSpPr/>
          <p:nvPr/>
        </p:nvSpPr>
        <p:spPr>
          <a:xfrm>
            <a:off x="6131225" y="1371600"/>
            <a:ext cx="1314000" cy="810000"/>
          </a:xfrm>
          <a:prstGeom prst="rect">
            <a:avLst/>
          </a:prstGeom>
          <a:gradFill>
            <a:gsLst>
              <a:gs pos="0">
                <a:srgbClr val="DDDDDD"/>
              </a:gs>
              <a:gs pos="100000">
                <a:srgbClr val="91919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14"/>
          <p:cNvSpPr/>
          <p:nvPr/>
        </p:nvSpPr>
        <p:spPr>
          <a:xfrm>
            <a:off x="6408053" y="1357400"/>
            <a:ext cx="733800" cy="733800"/>
          </a:xfrm>
          <a:prstGeom prst="downArrow">
            <a:avLst>
              <a:gd fmla="val 69004" name="adj1"/>
              <a:gd fmla="val 5434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14"/>
          <p:cNvSpPr/>
          <p:nvPr/>
        </p:nvSpPr>
        <p:spPr>
          <a:xfrm rot="10800000">
            <a:off x="6348050" y="993018"/>
            <a:ext cx="853800" cy="588900"/>
          </a:xfrm>
          <a:prstGeom prst="trapezoid">
            <a:avLst>
              <a:gd fmla="val 2989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5" name="Shape 3155"/>
        <p:cNvGrpSpPr/>
        <p:nvPr/>
      </p:nvGrpSpPr>
      <p:grpSpPr>
        <a:xfrm>
          <a:off x="0" y="0"/>
          <a:ext cx="0" cy="0"/>
          <a:chOff x="0" y="0"/>
          <a:chExt cx="0" cy="0"/>
        </a:xfrm>
      </p:grpSpPr>
      <p:sp>
        <p:nvSpPr>
          <p:cNvPr id="3156" name="Google Shape;3156;p215"/>
          <p:cNvSpPr/>
          <p:nvPr/>
        </p:nvSpPr>
        <p:spPr>
          <a:xfrm>
            <a:off x="6178365" y="1447788"/>
            <a:ext cx="1230300" cy="733800"/>
          </a:xfrm>
          <a:prstGeom prst="rect">
            <a:avLst/>
          </a:prstGeom>
          <a:gradFill>
            <a:gsLst>
              <a:gs pos="0">
                <a:srgbClr val="30FF86"/>
              </a:gs>
              <a:gs pos="100000">
                <a:srgbClr val="07A64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15"/>
          <p:cNvSpPr/>
          <p:nvPr/>
        </p:nvSpPr>
        <p:spPr>
          <a:xfrm>
            <a:off x="5875853" y="2381984"/>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AFBFC"/>
                </a:solidFill>
                <a:latin typeface="Fira Mono Medium"/>
                <a:ea typeface="Fira Mono Medium"/>
                <a:cs typeface="Fira Mono Medium"/>
                <a:sym typeface="Fira Mono Medium"/>
              </a:rPr>
              <a:t>$addFields</a:t>
            </a:r>
            <a:endParaRPr sz="1200">
              <a:solidFill>
                <a:srgbClr val="FAFBFC"/>
              </a:solidFill>
              <a:latin typeface="Fira Mono Medium"/>
              <a:ea typeface="Fira Mono Medium"/>
              <a:cs typeface="Fira Mono Medium"/>
              <a:sym typeface="Fira Mono Medium"/>
            </a:endParaRPr>
          </a:p>
        </p:txBody>
      </p:sp>
      <p:sp>
        <p:nvSpPr>
          <p:cNvPr id="3158" name="Google Shape;3158;p215"/>
          <p:cNvSpPr txBox="1"/>
          <p:nvPr/>
        </p:nvSpPr>
        <p:spPr>
          <a:xfrm>
            <a:off x="53719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59" name="Google Shape;3159;p215"/>
          <p:cNvSpPr txBox="1"/>
          <p:nvPr/>
        </p:nvSpPr>
        <p:spPr>
          <a:xfrm>
            <a:off x="556048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       </a:t>
            </a:r>
            <a:endParaRPr sz="800">
              <a:solidFill>
                <a:srgbClr val="13AA52"/>
              </a:solidFill>
              <a:latin typeface="Barlow Medium"/>
              <a:ea typeface="Barlow Medium"/>
              <a:cs typeface="Barlow Medium"/>
              <a:sym typeface="Barlow Medium"/>
            </a:endParaRPr>
          </a:p>
        </p:txBody>
      </p:sp>
      <p:sp>
        <p:nvSpPr>
          <p:cNvPr id="3160" name="Google Shape;3160;p215"/>
          <p:cNvSpPr txBox="1"/>
          <p:nvPr/>
        </p:nvSpPr>
        <p:spPr>
          <a:xfrm>
            <a:off x="6053658"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61" name="Google Shape;3161;p215"/>
          <p:cNvSpPr txBox="1"/>
          <p:nvPr/>
        </p:nvSpPr>
        <p:spPr>
          <a:xfrm>
            <a:off x="6335171"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62" name="Google Shape;3162;p215"/>
          <p:cNvSpPr txBox="1"/>
          <p:nvPr/>
        </p:nvSpPr>
        <p:spPr>
          <a:xfrm>
            <a:off x="6523763"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163" name="Google Shape;3163;p215"/>
          <p:cNvSpPr txBox="1"/>
          <p:nvPr/>
        </p:nvSpPr>
        <p:spPr>
          <a:xfrm>
            <a:off x="7016929"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64" name="Google Shape;3164;p215"/>
          <p:cNvSpPr txBox="1"/>
          <p:nvPr/>
        </p:nvSpPr>
        <p:spPr>
          <a:xfrm>
            <a:off x="7298442"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65" name="Google Shape;3165;p215"/>
          <p:cNvSpPr txBox="1"/>
          <p:nvPr/>
        </p:nvSpPr>
        <p:spPr>
          <a:xfrm>
            <a:off x="748703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166" name="Google Shape;3166;p215"/>
          <p:cNvSpPr/>
          <p:nvPr/>
        </p:nvSpPr>
        <p:spPr>
          <a:xfrm>
            <a:off x="7845236" y="3107322"/>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67" name="Google Shape;3167;p215"/>
          <p:cNvSpPr txBox="1"/>
          <p:nvPr/>
        </p:nvSpPr>
        <p:spPr>
          <a:xfrm>
            <a:off x="79802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68" name="Google Shape;3168;p215"/>
          <p:cNvSpPr txBox="1"/>
          <p:nvPr/>
        </p:nvSpPr>
        <p:spPr>
          <a:xfrm>
            <a:off x="6210704"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169" name="Google Shape;3169;p215"/>
          <p:cNvSpPr txBox="1"/>
          <p:nvPr/>
        </p:nvSpPr>
        <p:spPr>
          <a:xfrm>
            <a:off x="7173982"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170" name="Google Shape;3170;p215"/>
          <p:cNvSpPr/>
          <p:nvPr/>
        </p:nvSpPr>
        <p:spPr>
          <a:xfrm>
            <a:off x="6879979" y="3107324"/>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71" name="Google Shape;3171;p215"/>
          <p:cNvSpPr/>
          <p:nvPr/>
        </p:nvSpPr>
        <p:spPr>
          <a:xfrm>
            <a:off x="5914406" y="3114586"/>
            <a:ext cx="99300" cy="99300"/>
          </a:xfrm>
          <a:prstGeom prst="ellipse">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72" name="Google Shape;3172;p215"/>
          <p:cNvSpPr/>
          <p:nvPr/>
        </p:nvSpPr>
        <p:spPr>
          <a:xfrm>
            <a:off x="5917817" y="3298529"/>
            <a:ext cx="99300" cy="99300"/>
          </a:xfrm>
          <a:prstGeom prst="rect">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73" name="Google Shape;3173;p215"/>
          <p:cNvSpPr/>
          <p:nvPr/>
        </p:nvSpPr>
        <p:spPr>
          <a:xfrm>
            <a:off x="6881092" y="3293767"/>
            <a:ext cx="99300" cy="99300"/>
          </a:xfrm>
          <a:prstGeom prst="pentagon">
            <a:avLst>
              <a:gd fmla="val 105146" name="hf"/>
              <a:gd fmla="val 110557" name="vf"/>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74" name="Google Shape;3174;p215"/>
          <p:cNvSpPr/>
          <p:nvPr/>
        </p:nvSpPr>
        <p:spPr>
          <a:xfrm rot="10800000">
            <a:off x="7844367" y="3298529"/>
            <a:ext cx="99300" cy="99300"/>
          </a:xfrm>
          <a:prstGeom prst="triangle">
            <a:avLst>
              <a:gd fmla="val 50000"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75" name="Google Shape;3175;p215"/>
          <p:cNvSpPr/>
          <p:nvPr/>
        </p:nvSpPr>
        <p:spPr>
          <a:xfrm>
            <a:off x="7849129" y="3489729"/>
            <a:ext cx="99300" cy="993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76" name="Google Shape;3176;p215"/>
          <p:cNvSpPr/>
          <p:nvPr/>
        </p:nvSpPr>
        <p:spPr>
          <a:xfrm>
            <a:off x="5903184" y="3468175"/>
            <a:ext cx="128600" cy="99300"/>
          </a:xfrm>
          <a:prstGeom prst="flowChartDecision">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77" name="Google Shape;3177;p215"/>
          <p:cNvSpPr/>
          <p:nvPr/>
        </p:nvSpPr>
        <p:spPr>
          <a:xfrm>
            <a:off x="6867775" y="3468175"/>
            <a:ext cx="128600" cy="99300"/>
          </a:xfrm>
          <a:prstGeom prst="flowChartPreparation">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78" name="Google Shape;3178;p215"/>
          <p:cNvSpPr/>
          <p:nvPr/>
        </p:nvSpPr>
        <p:spPr>
          <a:xfrm>
            <a:off x="6131225" y="1371600"/>
            <a:ext cx="1314000" cy="8100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15"/>
          <p:cNvSpPr/>
          <p:nvPr/>
        </p:nvSpPr>
        <p:spPr>
          <a:xfrm>
            <a:off x="6408053" y="1357400"/>
            <a:ext cx="733800" cy="733800"/>
          </a:xfrm>
          <a:prstGeom prst="downArrow">
            <a:avLst>
              <a:gd fmla="val 69004" name="adj1"/>
              <a:gd fmla="val 54340" name="adj2"/>
            </a:avLst>
          </a:pr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15"/>
          <p:cNvSpPr/>
          <p:nvPr/>
        </p:nvSpPr>
        <p:spPr>
          <a:xfrm rot="10800000">
            <a:off x="6348050" y="993018"/>
            <a:ext cx="853800" cy="588900"/>
          </a:xfrm>
          <a:prstGeom prst="trapezoid">
            <a:avLst>
              <a:gd fmla="val 29890" name="adj"/>
            </a:avLst>
          </a:pr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15"/>
          <p:cNvSpPr txBox="1"/>
          <p:nvPr/>
        </p:nvSpPr>
        <p:spPr>
          <a:xfrm>
            <a:off x="746500" y="635400"/>
            <a:ext cx="3000000" cy="3872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300">
                <a:solidFill>
                  <a:srgbClr val="FAFBFC"/>
                </a:solidFill>
                <a:latin typeface="Source Code Pro"/>
                <a:ea typeface="Source Code Pro"/>
                <a:cs typeface="Source Code Pro"/>
                <a:sym typeface="Source Code Pro"/>
              </a:rPr>
              <a:t>[</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AFBFC"/>
                </a:solidFill>
                <a:latin typeface="Source Code Pro"/>
                <a:ea typeface="Source Code Pro"/>
                <a:cs typeface="Source Code Pro"/>
                <a:sym typeface="Source Code Pro"/>
              </a:rPr>
              <a:t> { </a:t>
            </a:r>
            <a:r>
              <a:rPr lang="en" sz="1300">
                <a:solidFill>
                  <a:schemeClr val="lt1"/>
                </a:solidFill>
                <a:latin typeface="Source Code Pro"/>
                <a:ea typeface="Source Code Pro"/>
                <a:cs typeface="Source Code Pro"/>
                <a:sym typeface="Source Code Pro"/>
              </a:rPr>
              <a:t>$addFields:</a:t>
            </a:r>
            <a:endParaRPr sz="1300">
              <a:solidFill>
                <a:schemeClr val="lt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 age: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chemeClr val="dk2"/>
                </a:solidFill>
                <a:latin typeface="Source Code Pro"/>
                <a:ea typeface="Source Code Pro"/>
                <a:cs typeface="Source Code Pro"/>
                <a:sym typeface="Source Code Pro"/>
              </a:rPr>
              <a:t> $function:</a:t>
            </a:r>
            <a:r>
              <a:rPr lang="en" sz="1300">
                <a:solidFill>
                  <a:srgbClr val="F5F6F7"/>
                </a:solidFill>
                <a:latin typeface="Source Code Pro"/>
                <a:ea typeface="Source Code Pro"/>
                <a:cs typeface="Source Code Pro"/>
                <a:sym typeface="Source Code Pro"/>
              </a:rPr>
              <a:t>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body: function()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 age = Math.floor ( ( Math.random() *5 ) + 1 )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return age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args: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lang: "js"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rgbClr val="FAFBFC"/>
                </a:solidFill>
                <a:latin typeface="Source Code Pro"/>
                <a:ea typeface="Source Code Pro"/>
                <a:cs typeface="Source Code Pro"/>
                <a:sym typeface="Source Code Pro"/>
              </a:rPr>
              <a:t>  </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AFBFC"/>
                </a:solidFill>
                <a:latin typeface="Source Code Pro"/>
                <a:ea typeface="Source Code Pro"/>
                <a:cs typeface="Source Code Pro"/>
                <a:sym typeface="Source Code Pro"/>
              </a:rPr>
              <a:t>  }</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600"/>
              </a:spcAft>
              <a:buNone/>
            </a:pPr>
            <a:r>
              <a:rPr lang="en" sz="1300">
                <a:solidFill>
                  <a:srgbClr val="FAFBFC"/>
                </a:solidFill>
                <a:latin typeface="Source Code Pro"/>
                <a:ea typeface="Source Code Pro"/>
                <a:cs typeface="Source Code Pro"/>
                <a:sym typeface="Source Code Pro"/>
              </a:rPr>
              <a:t>]</a:t>
            </a:r>
            <a:endParaRPr sz="1700">
              <a:solidFill>
                <a:srgbClr val="FAFBFC"/>
              </a:solidFill>
              <a:latin typeface="Source Code Pro"/>
              <a:ea typeface="Source Code Pro"/>
              <a:cs typeface="Source Code Pro"/>
              <a:sym typeface="Source Code Pro"/>
            </a:endParaRPr>
          </a:p>
        </p:txBody>
      </p:sp>
      <p:sp>
        <p:nvSpPr>
          <p:cNvPr id="3182" name="Google Shape;3182;p215"/>
          <p:cNvSpPr/>
          <p:nvPr/>
        </p:nvSpPr>
        <p:spPr>
          <a:xfrm>
            <a:off x="6178365" y="1447788"/>
            <a:ext cx="1230300" cy="733800"/>
          </a:xfrm>
          <a:prstGeom prst="rect">
            <a:avLst/>
          </a:prstGeom>
          <a:gradFill>
            <a:gsLst>
              <a:gs pos="0">
                <a:srgbClr val="30FF86"/>
              </a:gs>
              <a:gs pos="100000">
                <a:srgbClr val="07A64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15"/>
          <p:cNvSpPr/>
          <p:nvPr/>
        </p:nvSpPr>
        <p:spPr>
          <a:xfrm>
            <a:off x="5875853" y="238198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SemiBold"/>
                <a:ea typeface="Source Code Pro SemiBold"/>
                <a:cs typeface="Source Code Pro SemiBold"/>
                <a:sym typeface="Source Code Pro SemiBold"/>
              </a:rPr>
              <a:t>$addFields</a:t>
            </a:r>
            <a:endParaRPr sz="1200">
              <a:solidFill>
                <a:schemeClr val="dk1"/>
              </a:solidFill>
              <a:latin typeface="Source Code Pro SemiBold"/>
              <a:ea typeface="Source Code Pro SemiBold"/>
              <a:cs typeface="Source Code Pro SemiBold"/>
              <a:sym typeface="Source Code Pro SemiBold"/>
            </a:endParaRPr>
          </a:p>
        </p:txBody>
      </p:sp>
      <p:sp>
        <p:nvSpPr>
          <p:cNvPr id="3184" name="Google Shape;3184;p215"/>
          <p:cNvSpPr txBox="1"/>
          <p:nvPr/>
        </p:nvSpPr>
        <p:spPr>
          <a:xfrm>
            <a:off x="53719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85" name="Google Shape;3185;p215"/>
          <p:cNvSpPr txBox="1"/>
          <p:nvPr/>
        </p:nvSpPr>
        <p:spPr>
          <a:xfrm>
            <a:off x="556048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       </a:t>
            </a:r>
            <a:endParaRPr sz="800">
              <a:solidFill>
                <a:srgbClr val="13AA52"/>
              </a:solidFill>
              <a:latin typeface="Barlow Medium"/>
              <a:ea typeface="Barlow Medium"/>
              <a:cs typeface="Barlow Medium"/>
              <a:sym typeface="Barlow Medium"/>
            </a:endParaRPr>
          </a:p>
        </p:txBody>
      </p:sp>
      <p:sp>
        <p:nvSpPr>
          <p:cNvPr id="3186" name="Google Shape;3186;p215"/>
          <p:cNvSpPr txBox="1"/>
          <p:nvPr/>
        </p:nvSpPr>
        <p:spPr>
          <a:xfrm>
            <a:off x="6053658"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87" name="Google Shape;3187;p215"/>
          <p:cNvSpPr txBox="1"/>
          <p:nvPr/>
        </p:nvSpPr>
        <p:spPr>
          <a:xfrm>
            <a:off x="6335171"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88" name="Google Shape;3188;p215"/>
          <p:cNvSpPr txBox="1"/>
          <p:nvPr/>
        </p:nvSpPr>
        <p:spPr>
          <a:xfrm>
            <a:off x="6523763"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189" name="Google Shape;3189;p215"/>
          <p:cNvSpPr txBox="1"/>
          <p:nvPr/>
        </p:nvSpPr>
        <p:spPr>
          <a:xfrm>
            <a:off x="7016929"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90" name="Google Shape;3190;p215"/>
          <p:cNvSpPr txBox="1"/>
          <p:nvPr/>
        </p:nvSpPr>
        <p:spPr>
          <a:xfrm>
            <a:off x="7298442"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91" name="Google Shape;3191;p215"/>
          <p:cNvSpPr txBox="1"/>
          <p:nvPr/>
        </p:nvSpPr>
        <p:spPr>
          <a:xfrm>
            <a:off x="748703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192" name="Google Shape;3192;p215"/>
          <p:cNvSpPr/>
          <p:nvPr/>
        </p:nvSpPr>
        <p:spPr>
          <a:xfrm>
            <a:off x="7845236" y="3107322"/>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93" name="Google Shape;3193;p215"/>
          <p:cNvSpPr txBox="1"/>
          <p:nvPr/>
        </p:nvSpPr>
        <p:spPr>
          <a:xfrm>
            <a:off x="79802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194" name="Google Shape;3194;p215"/>
          <p:cNvSpPr txBox="1"/>
          <p:nvPr/>
        </p:nvSpPr>
        <p:spPr>
          <a:xfrm>
            <a:off x="6210704"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195" name="Google Shape;3195;p215"/>
          <p:cNvSpPr txBox="1"/>
          <p:nvPr/>
        </p:nvSpPr>
        <p:spPr>
          <a:xfrm>
            <a:off x="7173982"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196" name="Google Shape;3196;p215"/>
          <p:cNvSpPr/>
          <p:nvPr/>
        </p:nvSpPr>
        <p:spPr>
          <a:xfrm>
            <a:off x="6879979" y="3107324"/>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97" name="Google Shape;3197;p215"/>
          <p:cNvSpPr/>
          <p:nvPr/>
        </p:nvSpPr>
        <p:spPr>
          <a:xfrm>
            <a:off x="5914406" y="3114586"/>
            <a:ext cx="99300" cy="9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98" name="Google Shape;3198;p215"/>
          <p:cNvSpPr/>
          <p:nvPr/>
        </p:nvSpPr>
        <p:spPr>
          <a:xfrm>
            <a:off x="5917817" y="3298529"/>
            <a:ext cx="99300" cy="993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199" name="Google Shape;3199;p215"/>
          <p:cNvSpPr/>
          <p:nvPr/>
        </p:nvSpPr>
        <p:spPr>
          <a:xfrm>
            <a:off x="6881092" y="3293767"/>
            <a:ext cx="99300" cy="99300"/>
          </a:xfrm>
          <a:prstGeom prst="pentagon">
            <a:avLst>
              <a:gd fmla="val 105146" name="hf"/>
              <a:gd fmla="val 110557" name="vf"/>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00" name="Google Shape;3200;p215"/>
          <p:cNvSpPr/>
          <p:nvPr/>
        </p:nvSpPr>
        <p:spPr>
          <a:xfrm rot="10800000">
            <a:off x="7844367" y="3298529"/>
            <a:ext cx="99300" cy="99300"/>
          </a:xfrm>
          <a:prstGeom prst="triangle">
            <a:avLst>
              <a:gd fmla="val 50000"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01" name="Google Shape;3201;p215"/>
          <p:cNvSpPr/>
          <p:nvPr/>
        </p:nvSpPr>
        <p:spPr>
          <a:xfrm>
            <a:off x="7849129" y="3489729"/>
            <a:ext cx="99300" cy="993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02" name="Google Shape;3202;p215"/>
          <p:cNvSpPr/>
          <p:nvPr/>
        </p:nvSpPr>
        <p:spPr>
          <a:xfrm>
            <a:off x="5903184" y="3468175"/>
            <a:ext cx="128600" cy="99300"/>
          </a:xfrm>
          <a:prstGeom prst="flowChartDecision">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03" name="Google Shape;3203;p215"/>
          <p:cNvSpPr/>
          <p:nvPr/>
        </p:nvSpPr>
        <p:spPr>
          <a:xfrm>
            <a:off x="6867775" y="3468175"/>
            <a:ext cx="128600" cy="99300"/>
          </a:xfrm>
          <a:prstGeom prst="flowChartPreparation">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04" name="Google Shape;3204;p215"/>
          <p:cNvSpPr/>
          <p:nvPr/>
        </p:nvSpPr>
        <p:spPr>
          <a:xfrm>
            <a:off x="6131225" y="1371600"/>
            <a:ext cx="1314000" cy="810000"/>
          </a:xfrm>
          <a:prstGeom prst="rect">
            <a:avLst/>
          </a:prstGeom>
          <a:gradFill>
            <a:gsLst>
              <a:gs pos="0">
                <a:srgbClr val="DDDDDD"/>
              </a:gs>
              <a:gs pos="100000">
                <a:srgbClr val="91919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215"/>
          <p:cNvSpPr/>
          <p:nvPr/>
        </p:nvSpPr>
        <p:spPr>
          <a:xfrm>
            <a:off x="6408053" y="1357400"/>
            <a:ext cx="733800" cy="733800"/>
          </a:xfrm>
          <a:prstGeom prst="downArrow">
            <a:avLst>
              <a:gd fmla="val 69004" name="adj1"/>
              <a:gd fmla="val 5434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215"/>
          <p:cNvSpPr/>
          <p:nvPr/>
        </p:nvSpPr>
        <p:spPr>
          <a:xfrm rot="10800000">
            <a:off x="6348050" y="993018"/>
            <a:ext cx="853800" cy="588900"/>
          </a:xfrm>
          <a:prstGeom prst="trapezoid">
            <a:avLst>
              <a:gd fmla="val 2989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0" name="Shape 3210"/>
        <p:cNvGrpSpPr/>
        <p:nvPr/>
      </p:nvGrpSpPr>
      <p:grpSpPr>
        <a:xfrm>
          <a:off x="0" y="0"/>
          <a:ext cx="0" cy="0"/>
          <a:chOff x="0" y="0"/>
          <a:chExt cx="0" cy="0"/>
        </a:xfrm>
      </p:grpSpPr>
      <p:sp>
        <p:nvSpPr>
          <p:cNvPr id="3211" name="Google Shape;3211;p216"/>
          <p:cNvSpPr/>
          <p:nvPr/>
        </p:nvSpPr>
        <p:spPr>
          <a:xfrm>
            <a:off x="6178365" y="1447788"/>
            <a:ext cx="1230300" cy="733800"/>
          </a:xfrm>
          <a:prstGeom prst="rect">
            <a:avLst/>
          </a:prstGeom>
          <a:gradFill>
            <a:gsLst>
              <a:gs pos="0">
                <a:srgbClr val="30FF86"/>
              </a:gs>
              <a:gs pos="100000">
                <a:srgbClr val="07A64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16"/>
          <p:cNvSpPr/>
          <p:nvPr/>
        </p:nvSpPr>
        <p:spPr>
          <a:xfrm>
            <a:off x="5875853" y="2381984"/>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AFBFC"/>
                </a:solidFill>
                <a:latin typeface="Fira Mono Medium"/>
                <a:ea typeface="Fira Mono Medium"/>
                <a:cs typeface="Fira Mono Medium"/>
                <a:sym typeface="Fira Mono Medium"/>
              </a:rPr>
              <a:t>$addFields</a:t>
            </a:r>
            <a:endParaRPr sz="1200">
              <a:solidFill>
                <a:srgbClr val="FAFBFC"/>
              </a:solidFill>
              <a:latin typeface="Fira Mono Medium"/>
              <a:ea typeface="Fira Mono Medium"/>
              <a:cs typeface="Fira Mono Medium"/>
              <a:sym typeface="Fira Mono Medium"/>
            </a:endParaRPr>
          </a:p>
        </p:txBody>
      </p:sp>
      <p:sp>
        <p:nvSpPr>
          <p:cNvPr id="3213" name="Google Shape;3213;p216"/>
          <p:cNvSpPr txBox="1"/>
          <p:nvPr/>
        </p:nvSpPr>
        <p:spPr>
          <a:xfrm>
            <a:off x="53719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14" name="Google Shape;3214;p216"/>
          <p:cNvSpPr txBox="1"/>
          <p:nvPr/>
        </p:nvSpPr>
        <p:spPr>
          <a:xfrm>
            <a:off x="556048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       </a:t>
            </a:r>
            <a:endParaRPr sz="800">
              <a:solidFill>
                <a:srgbClr val="13AA52"/>
              </a:solidFill>
              <a:latin typeface="Barlow Medium"/>
              <a:ea typeface="Barlow Medium"/>
              <a:cs typeface="Barlow Medium"/>
              <a:sym typeface="Barlow Medium"/>
            </a:endParaRPr>
          </a:p>
        </p:txBody>
      </p:sp>
      <p:sp>
        <p:nvSpPr>
          <p:cNvPr id="3215" name="Google Shape;3215;p216"/>
          <p:cNvSpPr txBox="1"/>
          <p:nvPr/>
        </p:nvSpPr>
        <p:spPr>
          <a:xfrm>
            <a:off x="6053658"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16" name="Google Shape;3216;p216"/>
          <p:cNvSpPr txBox="1"/>
          <p:nvPr/>
        </p:nvSpPr>
        <p:spPr>
          <a:xfrm>
            <a:off x="6335171"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17" name="Google Shape;3217;p216"/>
          <p:cNvSpPr txBox="1"/>
          <p:nvPr/>
        </p:nvSpPr>
        <p:spPr>
          <a:xfrm>
            <a:off x="6523763"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218" name="Google Shape;3218;p216"/>
          <p:cNvSpPr txBox="1"/>
          <p:nvPr/>
        </p:nvSpPr>
        <p:spPr>
          <a:xfrm>
            <a:off x="7016929"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19" name="Google Shape;3219;p216"/>
          <p:cNvSpPr txBox="1"/>
          <p:nvPr/>
        </p:nvSpPr>
        <p:spPr>
          <a:xfrm>
            <a:off x="7298442"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20" name="Google Shape;3220;p216"/>
          <p:cNvSpPr txBox="1"/>
          <p:nvPr/>
        </p:nvSpPr>
        <p:spPr>
          <a:xfrm>
            <a:off x="748703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221" name="Google Shape;3221;p216"/>
          <p:cNvSpPr/>
          <p:nvPr/>
        </p:nvSpPr>
        <p:spPr>
          <a:xfrm>
            <a:off x="7845236" y="3107322"/>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22" name="Google Shape;3222;p216"/>
          <p:cNvSpPr txBox="1"/>
          <p:nvPr/>
        </p:nvSpPr>
        <p:spPr>
          <a:xfrm>
            <a:off x="79802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23" name="Google Shape;3223;p216"/>
          <p:cNvSpPr txBox="1"/>
          <p:nvPr/>
        </p:nvSpPr>
        <p:spPr>
          <a:xfrm>
            <a:off x="6210704"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224" name="Google Shape;3224;p216"/>
          <p:cNvSpPr txBox="1"/>
          <p:nvPr/>
        </p:nvSpPr>
        <p:spPr>
          <a:xfrm>
            <a:off x="7173982"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225" name="Google Shape;3225;p216"/>
          <p:cNvSpPr/>
          <p:nvPr/>
        </p:nvSpPr>
        <p:spPr>
          <a:xfrm>
            <a:off x="6879979" y="3107324"/>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26" name="Google Shape;3226;p216"/>
          <p:cNvSpPr/>
          <p:nvPr/>
        </p:nvSpPr>
        <p:spPr>
          <a:xfrm>
            <a:off x="5914406" y="3114586"/>
            <a:ext cx="99300" cy="99300"/>
          </a:xfrm>
          <a:prstGeom prst="ellipse">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27" name="Google Shape;3227;p216"/>
          <p:cNvSpPr/>
          <p:nvPr/>
        </p:nvSpPr>
        <p:spPr>
          <a:xfrm>
            <a:off x="5917817" y="3298529"/>
            <a:ext cx="99300" cy="99300"/>
          </a:xfrm>
          <a:prstGeom prst="rect">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28" name="Google Shape;3228;p216"/>
          <p:cNvSpPr/>
          <p:nvPr/>
        </p:nvSpPr>
        <p:spPr>
          <a:xfrm>
            <a:off x="6881092" y="3293767"/>
            <a:ext cx="99300" cy="99300"/>
          </a:xfrm>
          <a:prstGeom prst="pentagon">
            <a:avLst>
              <a:gd fmla="val 105146" name="hf"/>
              <a:gd fmla="val 110557" name="vf"/>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29" name="Google Shape;3229;p216"/>
          <p:cNvSpPr/>
          <p:nvPr/>
        </p:nvSpPr>
        <p:spPr>
          <a:xfrm rot="10800000">
            <a:off x="7844367" y="3298529"/>
            <a:ext cx="99300" cy="99300"/>
          </a:xfrm>
          <a:prstGeom prst="triangle">
            <a:avLst>
              <a:gd fmla="val 50000"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30" name="Google Shape;3230;p216"/>
          <p:cNvSpPr/>
          <p:nvPr/>
        </p:nvSpPr>
        <p:spPr>
          <a:xfrm>
            <a:off x="7849129" y="3489729"/>
            <a:ext cx="99300" cy="993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31" name="Google Shape;3231;p216"/>
          <p:cNvSpPr/>
          <p:nvPr/>
        </p:nvSpPr>
        <p:spPr>
          <a:xfrm>
            <a:off x="5903184" y="3468175"/>
            <a:ext cx="128600" cy="99300"/>
          </a:xfrm>
          <a:prstGeom prst="flowChartDecision">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32" name="Google Shape;3232;p216"/>
          <p:cNvSpPr/>
          <p:nvPr/>
        </p:nvSpPr>
        <p:spPr>
          <a:xfrm>
            <a:off x="6867775" y="3468175"/>
            <a:ext cx="128600" cy="99300"/>
          </a:xfrm>
          <a:prstGeom prst="flowChartPreparation">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33" name="Google Shape;3233;p216"/>
          <p:cNvSpPr/>
          <p:nvPr/>
        </p:nvSpPr>
        <p:spPr>
          <a:xfrm>
            <a:off x="6131225" y="1371600"/>
            <a:ext cx="1314000" cy="8100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16"/>
          <p:cNvSpPr/>
          <p:nvPr/>
        </p:nvSpPr>
        <p:spPr>
          <a:xfrm>
            <a:off x="6408053" y="1357400"/>
            <a:ext cx="733800" cy="733800"/>
          </a:xfrm>
          <a:prstGeom prst="downArrow">
            <a:avLst>
              <a:gd fmla="val 69004" name="adj1"/>
              <a:gd fmla="val 54340" name="adj2"/>
            </a:avLst>
          </a:pr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16"/>
          <p:cNvSpPr/>
          <p:nvPr/>
        </p:nvSpPr>
        <p:spPr>
          <a:xfrm rot="10800000">
            <a:off x="6348050" y="993018"/>
            <a:ext cx="853800" cy="588900"/>
          </a:xfrm>
          <a:prstGeom prst="trapezoid">
            <a:avLst>
              <a:gd fmla="val 29890" name="adj"/>
            </a:avLst>
          </a:pr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16"/>
          <p:cNvSpPr txBox="1"/>
          <p:nvPr/>
        </p:nvSpPr>
        <p:spPr>
          <a:xfrm>
            <a:off x="746500" y="635400"/>
            <a:ext cx="3000000" cy="3872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300">
                <a:solidFill>
                  <a:srgbClr val="FAFBFC"/>
                </a:solidFill>
                <a:latin typeface="Source Code Pro"/>
                <a:ea typeface="Source Code Pro"/>
                <a:cs typeface="Source Code Pro"/>
                <a:sym typeface="Source Code Pro"/>
              </a:rPr>
              <a:t>[</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AFBFC"/>
                </a:solidFill>
                <a:latin typeface="Source Code Pro"/>
                <a:ea typeface="Source Code Pro"/>
                <a:cs typeface="Source Code Pro"/>
                <a:sym typeface="Source Code Pro"/>
              </a:rPr>
              <a:t> { </a:t>
            </a:r>
            <a:r>
              <a:rPr lang="en" sz="1300">
                <a:solidFill>
                  <a:schemeClr val="lt1"/>
                </a:solidFill>
                <a:latin typeface="Source Code Pro"/>
                <a:ea typeface="Source Code Pro"/>
                <a:cs typeface="Source Code Pro"/>
                <a:sym typeface="Source Code Pro"/>
              </a:rPr>
              <a:t>$addFields:</a:t>
            </a:r>
            <a:endParaRPr sz="1300">
              <a:solidFill>
                <a:schemeClr val="lt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 age: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chemeClr val="dk2"/>
                </a:solidFill>
                <a:latin typeface="Source Code Pro"/>
                <a:ea typeface="Source Code Pro"/>
                <a:cs typeface="Source Code Pro"/>
                <a:sym typeface="Source Code Pro"/>
              </a:rPr>
              <a:t> </a:t>
            </a:r>
            <a:r>
              <a:rPr lang="en" sz="1300">
                <a:solidFill>
                  <a:schemeClr val="lt1"/>
                </a:solidFill>
                <a:latin typeface="Source Code Pro"/>
                <a:ea typeface="Source Code Pro"/>
                <a:cs typeface="Source Code Pro"/>
                <a:sym typeface="Source Code Pro"/>
              </a:rPr>
              <a:t>$function:</a:t>
            </a:r>
            <a:r>
              <a:rPr lang="en" sz="1300">
                <a:solidFill>
                  <a:srgbClr val="F5F6F7"/>
                </a:solidFill>
                <a:latin typeface="Source Code Pro"/>
                <a:ea typeface="Source Code Pro"/>
                <a:cs typeface="Source Code Pro"/>
                <a:sym typeface="Source Code Pro"/>
              </a:rPr>
              <a:t>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chemeClr val="dk2"/>
                </a:solidFill>
                <a:latin typeface="Source Code Pro"/>
                <a:ea typeface="Source Code Pro"/>
                <a:cs typeface="Source Code Pro"/>
                <a:sym typeface="Source Code Pro"/>
              </a:rPr>
              <a:t>  body:</a:t>
            </a:r>
            <a:r>
              <a:rPr lang="en" sz="1300">
                <a:solidFill>
                  <a:srgbClr val="F5F6F7"/>
                </a:solidFill>
                <a:latin typeface="Source Code Pro"/>
                <a:ea typeface="Source Code Pro"/>
                <a:cs typeface="Source Code Pro"/>
                <a:sym typeface="Source Code Pro"/>
              </a:rPr>
              <a:t> function()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 age = Math.floor ( ( Math.random() *5 ) + 1 )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return age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chemeClr val="dk2"/>
                </a:solidFill>
                <a:latin typeface="Source Code Pro"/>
                <a:ea typeface="Source Code Pro"/>
                <a:cs typeface="Source Code Pro"/>
                <a:sym typeface="Source Code Pro"/>
              </a:rPr>
              <a:t>  args:</a:t>
            </a:r>
            <a:r>
              <a:rPr lang="en" sz="1300">
                <a:solidFill>
                  <a:srgbClr val="F5F6F7"/>
                </a:solidFill>
                <a:latin typeface="Source Code Pro"/>
                <a:ea typeface="Source Code Pro"/>
                <a:cs typeface="Source Code Pro"/>
                <a:sym typeface="Source Code Pro"/>
              </a:rPr>
              <a:t>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chemeClr val="dk2"/>
                </a:solidFill>
                <a:latin typeface="Source Code Pro"/>
                <a:ea typeface="Source Code Pro"/>
                <a:cs typeface="Source Code Pro"/>
                <a:sym typeface="Source Code Pro"/>
              </a:rPr>
              <a:t>  lang: </a:t>
            </a:r>
            <a:r>
              <a:rPr lang="en" sz="1300">
                <a:solidFill>
                  <a:srgbClr val="F5F6F7"/>
                </a:solidFill>
                <a:latin typeface="Source Code Pro"/>
                <a:ea typeface="Source Code Pro"/>
                <a:cs typeface="Source Code Pro"/>
                <a:sym typeface="Source Code Pro"/>
              </a:rPr>
              <a:t>"js"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rgbClr val="FAFBFC"/>
                </a:solidFill>
                <a:latin typeface="Source Code Pro"/>
                <a:ea typeface="Source Code Pro"/>
                <a:cs typeface="Source Code Pro"/>
                <a:sym typeface="Source Code Pro"/>
              </a:rPr>
              <a:t>  </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AFBFC"/>
                </a:solidFill>
                <a:latin typeface="Source Code Pro"/>
                <a:ea typeface="Source Code Pro"/>
                <a:cs typeface="Source Code Pro"/>
                <a:sym typeface="Source Code Pro"/>
              </a:rPr>
              <a:t>  }</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600"/>
              </a:spcAft>
              <a:buNone/>
            </a:pPr>
            <a:r>
              <a:rPr lang="en" sz="1300">
                <a:solidFill>
                  <a:srgbClr val="FAFBFC"/>
                </a:solidFill>
                <a:latin typeface="Source Code Pro"/>
                <a:ea typeface="Source Code Pro"/>
                <a:cs typeface="Source Code Pro"/>
                <a:sym typeface="Source Code Pro"/>
              </a:rPr>
              <a:t>]</a:t>
            </a:r>
            <a:endParaRPr sz="1700">
              <a:solidFill>
                <a:srgbClr val="FAFBFC"/>
              </a:solidFill>
              <a:latin typeface="Source Code Pro"/>
              <a:ea typeface="Source Code Pro"/>
              <a:cs typeface="Source Code Pro"/>
              <a:sym typeface="Source Code Pro"/>
            </a:endParaRPr>
          </a:p>
        </p:txBody>
      </p:sp>
      <p:sp>
        <p:nvSpPr>
          <p:cNvPr id="3237" name="Google Shape;3237;p216"/>
          <p:cNvSpPr/>
          <p:nvPr/>
        </p:nvSpPr>
        <p:spPr>
          <a:xfrm>
            <a:off x="6178365" y="1447788"/>
            <a:ext cx="1230300" cy="733800"/>
          </a:xfrm>
          <a:prstGeom prst="rect">
            <a:avLst/>
          </a:prstGeom>
          <a:gradFill>
            <a:gsLst>
              <a:gs pos="0">
                <a:srgbClr val="30FF86"/>
              </a:gs>
              <a:gs pos="100000">
                <a:srgbClr val="07A64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16"/>
          <p:cNvSpPr/>
          <p:nvPr/>
        </p:nvSpPr>
        <p:spPr>
          <a:xfrm>
            <a:off x="5875853" y="238198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SemiBold"/>
                <a:ea typeface="Source Code Pro SemiBold"/>
                <a:cs typeface="Source Code Pro SemiBold"/>
                <a:sym typeface="Source Code Pro SemiBold"/>
              </a:rPr>
              <a:t>$addFields</a:t>
            </a:r>
            <a:endParaRPr sz="1200">
              <a:solidFill>
                <a:schemeClr val="dk1"/>
              </a:solidFill>
              <a:latin typeface="Source Code Pro SemiBold"/>
              <a:ea typeface="Source Code Pro SemiBold"/>
              <a:cs typeface="Source Code Pro SemiBold"/>
              <a:sym typeface="Source Code Pro SemiBold"/>
            </a:endParaRPr>
          </a:p>
        </p:txBody>
      </p:sp>
      <p:sp>
        <p:nvSpPr>
          <p:cNvPr id="3239" name="Google Shape;3239;p216"/>
          <p:cNvSpPr txBox="1"/>
          <p:nvPr/>
        </p:nvSpPr>
        <p:spPr>
          <a:xfrm>
            <a:off x="53719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40" name="Google Shape;3240;p216"/>
          <p:cNvSpPr txBox="1"/>
          <p:nvPr/>
        </p:nvSpPr>
        <p:spPr>
          <a:xfrm>
            <a:off x="556048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       </a:t>
            </a:r>
            <a:endParaRPr sz="800">
              <a:solidFill>
                <a:srgbClr val="13AA52"/>
              </a:solidFill>
              <a:latin typeface="Barlow Medium"/>
              <a:ea typeface="Barlow Medium"/>
              <a:cs typeface="Barlow Medium"/>
              <a:sym typeface="Barlow Medium"/>
            </a:endParaRPr>
          </a:p>
        </p:txBody>
      </p:sp>
      <p:sp>
        <p:nvSpPr>
          <p:cNvPr id="3241" name="Google Shape;3241;p216"/>
          <p:cNvSpPr txBox="1"/>
          <p:nvPr/>
        </p:nvSpPr>
        <p:spPr>
          <a:xfrm>
            <a:off x="6053658"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42" name="Google Shape;3242;p216"/>
          <p:cNvSpPr txBox="1"/>
          <p:nvPr/>
        </p:nvSpPr>
        <p:spPr>
          <a:xfrm>
            <a:off x="6335171"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43" name="Google Shape;3243;p216"/>
          <p:cNvSpPr txBox="1"/>
          <p:nvPr/>
        </p:nvSpPr>
        <p:spPr>
          <a:xfrm>
            <a:off x="6523763"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244" name="Google Shape;3244;p216"/>
          <p:cNvSpPr txBox="1"/>
          <p:nvPr/>
        </p:nvSpPr>
        <p:spPr>
          <a:xfrm>
            <a:off x="7016929"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45" name="Google Shape;3245;p216"/>
          <p:cNvSpPr txBox="1"/>
          <p:nvPr/>
        </p:nvSpPr>
        <p:spPr>
          <a:xfrm>
            <a:off x="7298442"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46" name="Google Shape;3246;p216"/>
          <p:cNvSpPr txBox="1"/>
          <p:nvPr/>
        </p:nvSpPr>
        <p:spPr>
          <a:xfrm>
            <a:off x="748703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247" name="Google Shape;3247;p216"/>
          <p:cNvSpPr/>
          <p:nvPr/>
        </p:nvSpPr>
        <p:spPr>
          <a:xfrm>
            <a:off x="7845236" y="3107322"/>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48" name="Google Shape;3248;p216"/>
          <p:cNvSpPr txBox="1"/>
          <p:nvPr/>
        </p:nvSpPr>
        <p:spPr>
          <a:xfrm>
            <a:off x="79802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49" name="Google Shape;3249;p216"/>
          <p:cNvSpPr txBox="1"/>
          <p:nvPr/>
        </p:nvSpPr>
        <p:spPr>
          <a:xfrm>
            <a:off x="6210704"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250" name="Google Shape;3250;p216"/>
          <p:cNvSpPr txBox="1"/>
          <p:nvPr/>
        </p:nvSpPr>
        <p:spPr>
          <a:xfrm>
            <a:off x="7173982"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251" name="Google Shape;3251;p216"/>
          <p:cNvSpPr/>
          <p:nvPr/>
        </p:nvSpPr>
        <p:spPr>
          <a:xfrm>
            <a:off x="6879979" y="3107324"/>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52" name="Google Shape;3252;p216"/>
          <p:cNvSpPr/>
          <p:nvPr/>
        </p:nvSpPr>
        <p:spPr>
          <a:xfrm>
            <a:off x="5914406" y="3114586"/>
            <a:ext cx="99300" cy="99300"/>
          </a:xfrm>
          <a:prstGeom prst="ellipse">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53" name="Google Shape;3253;p216"/>
          <p:cNvSpPr/>
          <p:nvPr/>
        </p:nvSpPr>
        <p:spPr>
          <a:xfrm>
            <a:off x="5917817" y="3298529"/>
            <a:ext cx="99300" cy="99300"/>
          </a:xfrm>
          <a:prstGeom prst="rect">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54" name="Google Shape;3254;p216"/>
          <p:cNvSpPr/>
          <p:nvPr/>
        </p:nvSpPr>
        <p:spPr>
          <a:xfrm>
            <a:off x="6881092" y="3293767"/>
            <a:ext cx="99300" cy="99300"/>
          </a:xfrm>
          <a:prstGeom prst="pentagon">
            <a:avLst>
              <a:gd fmla="val 105146" name="hf"/>
              <a:gd fmla="val 110557" name="vf"/>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55" name="Google Shape;3255;p216"/>
          <p:cNvSpPr/>
          <p:nvPr/>
        </p:nvSpPr>
        <p:spPr>
          <a:xfrm rot="10800000">
            <a:off x="7844367" y="3298529"/>
            <a:ext cx="99300" cy="99300"/>
          </a:xfrm>
          <a:prstGeom prst="triangle">
            <a:avLst>
              <a:gd fmla="val 50000"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56" name="Google Shape;3256;p216"/>
          <p:cNvSpPr/>
          <p:nvPr/>
        </p:nvSpPr>
        <p:spPr>
          <a:xfrm>
            <a:off x="7849129" y="3489729"/>
            <a:ext cx="99300" cy="993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57" name="Google Shape;3257;p216"/>
          <p:cNvSpPr/>
          <p:nvPr/>
        </p:nvSpPr>
        <p:spPr>
          <a:xfrm>
            <a:off x="5903184" y="3468175"/>
            <a:ext cx="128600" cy="99300"/>
          </a:xfrm>
          <a:prstGeom prst="flowChartDecision">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58" name="Google Shape;3258;p216"/>
          <p:cNvSpPr/>
          <p:nvPr/>
        </p:nvSpPr>
        <p:spPr>
          <a:xfrm>
            <a:off x="6867775" y="3468175"/>
            <a:ext cx="128600" cy="99300"/>
          </a:xfrm>
          <a:prstGeom prst="flowChartPreparation">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59" name="Google Shape;3259;p216"/>
          <p:cNvSpPr/>
          <p:nvPr/>
        </p:nvSpPr>
        <p:spPr>
          <a:xfrm>
            <a:off x="6131225" y="1371600"/>
            <a:ext cx="1314000" cy="810000"/>
          </a:xfrm>
          <a:prstGeom prst="rect">
            <a:avLst/>
          </a:prstGeom>
          <a:gradFill>
            <a:gsLst>
              <a:gs pos="0">
                <a:srgbClr val="DDDDDD"/>
              </a:gs>
              <a:gs pos="100000">
                <a:srgbClr val="91919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216"/>
          <p:cNvSpPr/>
          <p:nvPr/>
        </p:nvSpPr>
        <p:spPr>
          <a:xfrm>
            <a:off x="6408053" y="1357400"/>
            <a:ext cx="733800" cy="733800"/>
          </a:xfrm>
          <a:prstGeom prst="downArrow">
            <a:avLst>
              <a:gd fmla="val 69004" name="adj1"/>
              <a:gd fmla="val 5434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216"/>
          <p:cNvSpPr/>
          <p:nvPr/>
        </p:nvSpPr>
        <p:spPr>
          <a:xfrm rot="10800000">
            <a:off x="6348050" y="993018"/>
            <a:ext cx="853800" cy="588900"/>
          </a:xfrm>
          <a:prstGeom prst="trapezoid">
            <a:avLst>
              <a:gd fmla="val 2989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1" name="Shape 2481"/>
        <p:cNvGrpSpPr/>
        <p:nvPr/>
      </p:nvGrpSpPr>
      <p:grpSpPr>
        <a:xfrm>
          <a:off x="0" y="0"/>
          <a:ext cx="0" cy="0"/>
          <a:chOff x="0" y="0"/>
          <a:chExt cx="0" cy="0"/>
        </a:xfrm>
      </p:grpSpPr>
      <p:sp>
        <p:nvSpPr>
          <p:cNvPr id="2482" name="Google Shape;2482;p172"/>
          <p:cNvSpPr txBox="1"/>
          <p:nvPr>
            <p:ph idx="4294967295" type="subTitle"/>
          </p:nvPr>
        </p:nvSpPr>
        <p:spPr>
          <a:xfrm>
            <a:off x="843750" y="1288875"/>
            <a:ext cx="7886100" cy="2883900"/>
          </a:xfrm>
          <a:prstGeom prst="rect">
            <a:avLst/>
          </a:prstGeom>
        </p:spPr>
        <p:txBody>
          <a:bodyPr anchorCtr="0" anchor="t" bIns="91425" lIns="91425" spcFirstLastPara="1" rIns="91425" wrap="square" tIns="91425">
            <a:noAutofit/>
          </a:bodyPr>
          <a:lstStyle/>
          <a:p>
            <a:pPr indent="0" lvl="0" marL="0" rtl="0" algn="l">
              <a:lnSpc>
                <a:spcPct val="95000"/>
              </a:lnSpc>
              <a:spcBef>
                <a:spcPts val="0"/>
              </a:spcBef>
              <a:spcAft>
                <a:spcPts val="0"/>
              </a:spcAft>
              <a:buNone/>
            </a:pPr>
            <a:r>
              <a:rPr lang="en" sz="1600"/>
              <a:t>Processes documents and returns computed results</a:t>
            </a:r>
            <a:endParaRPr sz="1600"/>
          </a:p>
          <a:p>
            <a:pPr indent="0" lvl="0" marL="0" rtl="0" algn="l">
              <a:lnSpc>
                <a:spcPct val="95000"/>
              </a:lnSpc>
              <a:spcBef>
                <a:spcPts val="1500"/>
              </a:spcBef>
              <a:spcAft>
                <a:spcPts val="0"/>
              </a:spcAft>
              <a:buNone/>
            </a:pPr>
            <a:r>
              <a:rPr lang="en" sz="1600"/>
              <a:t>Wider set of functionality than available in MQL</a:t>
            </a:r>
            <a:endParaRPr sz="1600"/>
          </a:p>
          <a:p>
            <a:pPr indent="0" lvl="0" marL="0" rtl="0" algn="l">
              <a:lnSpc>
                <a:spcPct val="95000"/>
              </a:lnSpc>
              <a:spcBef>
                <a:spcPts val="1500"/>
              </a:spcBef>
              <a:spcAft>
                <a:spcPts val="0"/>
              </a:spcAft>
              <a:buNone/>
            </a:pPr>
            <a:r>
              <a:rPr lang="en" sz="1600"/>
              <a:t>Applies a sequence of query operations that can reduce and transform the documents</a:t>
            </a:r>
            <a:endParaRPr sz="1600"/>
          </a:p>
          <a:p>
            <a:pPr indent="0" lvl="0" marL="0" rtl="0" algn="l">
              <a:lnSpc>
                <a:spcPct val="95000"/>
              </a:lnSpc>
              <a:spcBef>
                <a:spcPts val="1500"/>
              </a:spcBef>
              <a:spcAft>
                <a:spcPts val="1500"/>
              </a:spcAft>
              <a:buNone/>
            </a:pPr>
            <a:r>
              <a:t/>
            </a:r>
            <a:endParaRPr sz="1600"/>
          </a:p>
        </p:txBody>
      </p:sp>
      <p:sp>
        <p:nvSpPr>
          <p:cNvPr id="2483" name="Google Shape;2483;p172"/>
          <p:cNvSpPr txBox="1"/>
          <p:nvPr>
            <p:ph idx="4294967295" type="subTitle"/>
          </p:nvPr>
        </p:nvSpPr>
        <p:spPr>
          <a:xfrm>
            <a:off x="843750" y="444450"/>
            <a:ext cx="5986800" cy="461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SzPts val="852"/>
              <a:buNone/>
            </a:pPr>
            <a:r>
              <a:rPr lang="en" sz="3000">
                <a:latin typeface="Noto Serif JP"/>
                <a:ea typeface="Noto Serif JP"/>
                <a:cs typeface="Noto Serif JP"/>
                <a:sym typeface="Noto Serif JP"/>
              </a:rPr>
              <a:t>Why Aggregation?</a:t>
            </a:r>
            <a:endParaRPr sz="3000">
              <a:latin typeface="Noto Serif JP"/>
              <a:ea typeface="Noto Serif JP"/>
              <a:cs typeface="Noto Serif JP"/>
              <a:sym typeface="Noto Serif JP"/>
            </a:endParaRPr>
          </a:p>
        </p:txBody>
      </p:sp>
      <p:pic>
        <p:nvPicPr>
          <p:cNvPr id="2484" name="Google Shape;2484;p172"/>
          <p:cNvPicPr preferRelativeResize="0"/>
          <p:nvPr/>
        </p:nvPicPr>
        <p:blipFill>
          <a:blip r:embed="rId3">
            <a:alphaModFix/>
          </a:blip>
          <a:stretch>
            <a:fillRect/>
          </a:stretch>
        </p:blipFill>
        <p:spPr>
          <a:xfrm>
            <a:off x="3013000" y="2738775"/>
            <a:ext cx="2816300" cy="1932675"/>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5" name="Shape 3265"/>
        <p:cNvGrpSpPr/>
        <p:nvPr/>
      </p:nvGrpSpPr>
      <p:grpSpPr>
        <a:xfrm>
          <a:off x="0" y="0"/>
          <a:ext cx="0" cy="0"/>
          <a:chOff x="0" y="0"/>
          <a:chExt cx="0" cy="0"/>
        </a:xfrm>
      </p:grpSpPr>
      <p:sp>
        <p:nvSpPr>
          <p:cNvPr id="3266" name="Google Shape;3266;p217"/>
          <p:cNvSpPr/>
          <p:nvPr/>
        </p:nvSpPr>
        <p:spPr>
          <a:xfrm>
            <a:off x="6178365" y="1447788"/>
            <a:ext cx="1230300" cy="733800"/>
          </a:xfrm>
          <a:prstGeom prst="rect">
            <a:avLst/>
          </a:prstGeom>
          <a:gradFill>
            <a:gsLst>
              <a:gs pos="0">
                <a:srgbClr val="30FF86"/>
              </a:gs>
              <a:gs pos="100000">
                <a:srgbClr val="07A64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17"/>
          <p:cNvSpPr/>
          <p:nvPr/>
        </p:nvSpPr>
        <p:spPr>
          <a:xfrm>
            <a:off x="5875853" y="2381984"/>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AFBFC"/>
                </a:solidFill>
                <a:latin typeface="Fira Mono Medium"/>
                <a:ea typeface="Fira Mono Medium"/>
                <a:cs typeface="Fira Mono Medium"/>
                <a:sym typeface="Fira Mono Medium"/>
              </a:rPr>
              <a:t>$addFields</a:t>
            </a:r>
            <a:endParaRPr sz="1200">
              <a:solidFill>
                <a:srgbClr val="FAFBFC"/>
              </a:solidFill>
              <a:latin typeface="Fira Mono Medium"/>
              <a:ea typeface="Fira Mono Medium"/>
              <a:cs typeface="Fira Mono Medium"/>
              <a:sym typeface="Fira Mono Medium"/>
            </a:endParaRPr>
          </a:p>
        </p:txBody>
      </p:sp>
      <p:sp>
        <p:nvSpPr>
          <p:cNvPr id="3268" name="Google Shape;3268;p217"/>
          <p:cNvSpPr txBox="1"/>
          <p:nvPr/>
        </p:nvSpPr>
        <p:spPr>
          <a:xfrm>
            <a:off x="53719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69" name="Google Shape;3269;p217"/>
          <p:cNvSpPr txBox="1"/>
          <p:nvPr/>
        </p:nvSpPr>
        <p:spPr>
          <a:xfrm>
            <a:off x="556048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       </a:t>
            </a:r>
            <a:endParaRPr sz="800">
              <a:solidFill>
                <a:srgbClr val="13AA52"/>
              </a:solidFill>
              <a:latin typeface="Barlow Medium"/>
              <a:ea typeface="Barlow Medium"/>
              <a:cs typeface="Barlow Medium"/>
              <a:sym typeface="Barlow Medium"/>
            </a:endParaRPr>
          </a:p>
        </p:txBody>
      </p:sp>
      <p:sp>
        <p:nvSpPr>
          <p:cNvPr id="3270" name="Google Shape;3270;p217"/>
          <p:cNvSpPr txBox="1"/>
          <p:nvPr/>
        </p:nvSpPr>
        <p:spPr>
          <a:xfrm>
            <a:off x="6053658"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71" name="Google Shape;3271;p217"/>
          <p:cNvSpPr txBox="1"/>
          <p:nvPr/>
        </p:nvSpPr>
        <p:spPr>
          <a:xfrm>
            <a:off x="6335171"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72" name="Google Shape;3272;p217"/>
          <p:cNvSpPr txBox="1"/>
          <p:nvPr/>
        </p:nvSpPr>
        <p:spPr>
          <a:xfrm>
            <a:off x="6523763"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273" name="Google Shape;3273;p217"/>
          <p:cNvSpPr txBox="1"/>
          <p:nvPr/>
        </p:nvSpPr>
        <p:spPr>
          <a:xfrm>
            <a:off x="7016929"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74" name="Google Shape;3274;p217"/>
          <p:cNvSpPr txBox="1"/>
          <p:nvPr/>
        </p:nvSpPr>
        <p:spPr>
          <a:xfrm>
            <a:off x="7298442"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75" name="Google Shape;3275;p217"/>
          <p:cNvSpPr txBox="1"/>
          <p:nvPr/>
        </p:nvSpPr>
        <p:spPr>
          <a:xfrm>
            <a:off x="748703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276" name="Google Shape;3276;p217"/>
          <p:cNvSpPr/>
          <p:nvPr/>
        </p:nvSpPr>
        <p:spPr>
          <a:xfrm>
            <a:off x="7845236" y="3107322"/>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77" name="Google Shape;3277;p217"/>
          <p:cNvSpPr txBox="1"/>
          <p:nvPr/>
        </p:nvSpPr>
        <p:spPr>
          <a:xfrm>
            <a:off x="79802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78" name="Google Shape;3278;p217"/>
          <p:cNvSpPr txBox="1"/>
          <p:nvPr/>
        </p:nvSpPr>
        <p:spPr>
          <a:xfrm>
            <a:off x="6210704"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279" name="Google Shape;3279;p217"/>
          <p:cNvSpPr txBox="1"/>
          <p:nvPr/>
        </p:nvSpPr>
        <p:spPr>
          <a:xfrm>
            <a:off x="7173982"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280" name="Google Shape;3280;p217"/>
          <p:cNvSpPr/>
          <p:nvPr/>
        </p:nvSpPr>
        <p:spPr>
          <a:xfrm>
            <a:off x="6879979" y="3107324"/>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81" name="Google Shape;3281;p217"/>
          <p:cNvSpPr/>
          <p:nvPr/>
        </p:nvSpPr>
        <p:spPr>
          <a:xfrm>
            <a:off x="5914406" y="3114586"/>
            <a:ext cx="99300" cy="99300"/>
          </a:xfrm>
          <a:prstGeom prst="ellipse">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82" name="Google Shape;3282;p217"/>
          <p:cNvSpPr/>
          <p:nvPr/>
        </p:nvSpPr>
        <p:spPr>
          <a:xfrm>
            <a:off x="5917817" y="3298529"/>
            <a:ext cx="99300" cy="99300"/>
          </a:xfrm>
          <a:prstGeom prst="rect">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83" name="Google Shape;3283;p217"/>
          <p:cNvSpPr/>
          <p:nvPr/>
        </p:nvSpPr>
        <p:spPr>
          <a:xfrm>
            <a:off x="6881092" y="3293767"/>
            <a:ext cx="99300" cy="99300"/>
          </a:xfrm>
          <a:prstGeom prst="pentagon">
            <a:avLst>
              <a:gd fmla="val 105146" name="hf"/>
              <a:gd fmla="val 110557" name="vf"/>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84" name="Google Shape;3284;p217"/>
          <p:cNvSpPr/>
          <p:nvPr/>
        </p:nvSpPr>
        <p:spPr>
          <a:xfrm rot="10800000">
            <a:off x="7844367" y="3298529"/>
            <a:ext cx="99300" cy="99300"/>
          </a:xfrm>
          <a:prstGeom prst="triangle">
            <a:avLst>
              <a:gd fmla="val 50000"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85" name="Google Shape;3285;p217"/>
          <p:cNvSpPr/>
          <p:nvPr/>
        </p:nvSpPr>
        <p:spPr>
          <a:xfrm>
            <a:off x="7849129" y="3489729"/>
            <a:ext cx="99300" cy="993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86" name="Google Shape;3286;p217"/>
          <p:cNvSpPr/>
          <p:nvPr/>
        </p:nvSpPr>
        <p:spPr>
          <a:xfrm>
            <a:off x="5903184" y="3468175"/>
            <a:ext cx="128600" cy="99300"/>
          </a:xfrm>
          <a:prstGeom prst="flowChartDecision">
            <a:avLst/>
          </a:prstGeom>
          <a:noFill/>
          <a:ln cap="flat" cmpd="sng" w="9525">
            <a:solidFill>
              <a:srgbClr val="13AA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87" name="Google Shape;3287;p217"/>
          <p:cNvSpPr/>
          <p:nvPr/>
        </p:nvSpPr>
        <p:spPr>
          <a:xfrm>
            <a:off x="6867775" y="3468175"/>
            <a:ext cx="128600" cy="99300"/>
          </a:xfrm>
          <a:prstGeom prst="flowChartPreparation">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288" name="Google Shape;3288;p217"/>
          <p:cNvSpPr/>
          <p:nvPr/>
        </p:nvSpPr>
        <p:spPr>
          <a:xfrm>
            <a:off x="6131225" y="1371600"/>
            <a:ext cx="1314000" cy="8100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17"/>
          <p:cNvSpPr/>
          <p:nvPr/>
        </p:nvSpPr>
        <p:spPr>
          <a:xfrm>
            <a:off x="6408053" y="1357400"/>
            <a:ext cx="733800" cy="733800"/>
          </a:xfrm>
          <a:prstGeom prst="downArrow">
            <a:avLst>
              <a:gd fmla="val 69004" name="adj1"/>
              <a:gd fmla="val 54340" name="adj2"/>
            </a:avLst>
          </a:pr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17"/>
          <p:cNvSpPr/>
          <p:nvPr/>
        </p:nvSpPr>
        <p:spPr>
          <a:xfrm rot="10800000">
            <a:off x="6348050" y="993018"/>
            <a:ext cx="853800" cy="588900"/>
          </a:xfrm>
          <a:prstGeom prst="trapezoid">
            <a:avLst>
              <a:gd fmla="val 29890" name="adj"/>
            </a:avLst>
          </a:pr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17"/>
          <p:cNvSpPr txBox="1"/>
          <p:nvPr/>
        </p:nvSpPr>
        <p:spPr>
          <a:xfrm>
            <a:off x="746500" y="635400"/>
            <a:ext cx="3000000" cy="3872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300">
                <a:solidFill>
                  <a:srgbClr val="FAFBFC"/>
                </a:solidFill>
                <a:latin typeface="Source Code Pro"/>
                <a:ea typeface="Source Code Pro"/>
                <a:cs typeface="Source Code Pro"/>
                <a:sym typeface="Source Code Pro"/>
              </a:rPr>
              <a:t>[</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AFBFC"/>
                </a:solidFill>
                <a:latin typeface="Source Code Pro"/>
                <a:ea typeface="Source Code Pro"/>
                <a:cs typeface="Source Code Pro"/>
                <a:sym typeface="Source Code Pro"/>
              </a:rPr>
              <a:t> { </a:t>
            </a:r>
            <a:r>
              <a:rPr lang="en" sz="1300">
                <a:solidFill>
                  <a:schemeClr val="lt1"/>
                </a:solidFill>
                <a:latin typeface="Source Code Pro"/>
                <a:ea typeface="Source Code Pro"/>
                <a:cs typeface="Source Code Pro"/>
                <a:sym typeface="Source Code Pro"/>
              </a:rPr>
              <a:t>$addFields:</a:t>
            </a:r>
            <a:endParaRPr sz="1300">
              <a:solidFill>
                <a:schemeClr val="lt1"/>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 age: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chemeClr val="dk2"/>
                </a:solidFill>
                <a:latin typeface="Source Code Pro"/>
                <a:ea typeface="Source Code Pro"/>
                <a:cs typeface="Source Code Pro"/>
                <a:sym typeface="Source Code Pro"/>
              </a:rPr>
              <a:t> </a:t>
            </a:r>
            <a:r>
              <a:rPr lang="en" sz="1300">
                <a:solidFill>
                  <a:schemeClr val="lt1"/>
                </a:solidFill>
                <a:latin typeface="Source Code Pro"/>
                <a:ea typeface="Source Code Pro"/>
                <a:cs typeface="Source Code Pro"/>
                <a:sym typeface="Source Code Pro"/>
              </a:rPr>
              <a:t>$function:</a:t>
            </a:r>
            <a:r>
              <a:rPr lang="en" sz="1300">
                <a:solidFill>
                  <a:srgbClr val="F5F6F7"/>
                </a:solidFill>
                <a:latin typeface="Source Code Pro"/>
                <a:ea typeface="Source Code Pro"/>
                <a:cs typeface="Source Code Pro"/>
                <a:sym typeface="Source Code Pro"/>
              </a:rPr>
              <a:t>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chemeClr val="dk2"/>
                </a:solidFill>
                <a:latin typeface="Source Code Pro"/>
                <a:ea typeface="Source Code Pro"/>
                <a:cs typeface="Source Code Pro"/>
                <a:sym typeface="Source Code Pro"/>
              </a:rPr>
              <a:t>  body:</a:t>
            </a:r>
            <a:r>
              <a:rPr lang="en" sz="1300">
                <a:solidFill>
                  <a:srgbClr val="F5F6F7"/>
                </a:solidFill>
                <a:latin typeface="Source Code Pro"/>
                <a:ea typeface="Source Code Pro"/>
                <a:cs typeface="Source Code Pro"/>
                <a:sym typeface="Source Code Pro"/>
              </a:rPr>
              <a:t> function()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 </a:t>
            </a:r>
            <a:r>
              <a:rPr lang="en" sz="1300">
                <a:solidFill>
                  <a:schemeClr val="dk2"/>
                </a:solidFill>
                <a:latin typeface="Source Code Pro"/>
                <a:ea typeface="Source Code Pro"/>
                <a:cs typeface="Source Code Pro"/>
                <a:sym typeface="Source Code Pro"/>
              </a:rPr>
              <a:t>age</a:t>
            </a:r>
            <a:r>
              <a:rPr lang="en" sz="1300">
                <a:solidFill>
                  <a:srgbClr val="F5F6F7"/>
                </a:solidFill>
                <a:latin typeface="Source Code Pro"/>
                <a:ea typeface="Source Code Pro"/>
                <a:cs typeface="Source Code Pro"/>
                <a:sym typeface="Source Code Pro"/>
              </a:rPr>
              <a:t> = Math.floor ( ( Math.random() *5 ) + 1 )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chemeClr val="dk2"/>
                </a:solidFill>
                <a:latin typeface="Source Code Pro"/>
                <a:ea typeface="Source Code Pro"/>
                <a:cs typeface="Source Code Pro"/>
                <a:sym typeface="Source Code Pro"/>
              </a:rPr>
              <a:t>return age </a:t>
            </a:r>
            <a:r>
              <a:rPr lang="en" sz="1300">
                <a:solidFill>
                  <a:srgbClr val="F5F6F7"/>
                </a:solidFill>
                <a:latin typeface="Source Code Pro"/>
                <a:ea typeface="Source Code Pro"/>
                <a:cs typeface="Source Code Pro"/>
                <a:sym typeface="Source Code Pro"/>
              </a:rPr>
              <a:t>},</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chemeClr val="lt1"/>
                </a:solidFill>
                <a:latin typeface="Source Code Pro"/>
                <a:ea typeface="Source Code Pro"/>
                <a:cs typeface="Source Code Pro"/>
                <a:sym typeface="Source Code Pro"/>
              </a:rPr>
              <a:t>     args:</a:t>
            </a:r>
            <a:r>
              <a:rPr lang="en" sz="1300">
                <a:solidFill>
                  <a:srgbClr val="F5F6F7"/>
                </a:solidFill>
                <a:latin typeface="Source Code Pro"/>
                <a:ea typeface="Source Code Pro"/>
                <a:cs typeface="Source Code Pro"/>
                <a:sym typeface="Source Code Pro"/>
              </a:rPr>
              <a:t>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chemeClr val="lt1"/>
                </a:solidFill>
                <a:latin typeface="Source Code Pro"/>
                <a:ea typeface="Source Code Pro"/>
                <a:cs typeface="Source Code Pro"/>
                <a:sym typeface="Source Code Pro"/>
              </a:rPr>
              <a:t>  lang: </a:t>
            </a:r>
            <a:r>
              <a:rPr lang="en" sz="1300">
                <a:solidFill>
                  <a:srgbClr val="F5F6F7"/>
                </a:solidFill>
                <a:latin typeface="Source Code Pro"/>
                <a:ea typeface="Source Code Pro"/>
                <a:cs typeface="Source Code Pro"/>
                <a:sym typeface="Source Code Pro"/>
              </a:rPr>
              <a:t>"js" } }</a:t>
            </a:r>
            <a:endParaRPr sz="1300">
              <a:solidFill>
                <a:srgbClr val="F5F6F7"/>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5F6F7"/>
                </a:solidFill>
                <a:latin typeface="Source Code Pro"/>
                <a:ea typeface="Source Code Pro"/>
                <a:cs typeface="Source Code Pro"/>
                <a:sym typeface="Source Code Pro"/>
              </a:rPr>
              <a:t>   }</a:t>
            </a:r>
            <a:r>
              <a:rPr lang="en" sz="1300">
                <a:solidFill>
                  <a:srgbClr val="FAFBFC"/>
                </a:solidFill>
                <a:latin typeface="Source Code Pro"/>
                <a:ea typeface="Source Code Pro"/>
                <a:cs typeface="Source Code Pro"/>
                <a:sym typeface="Source Code Pro"/>
              </a:rPr>
              <a:t>  </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300">
                <a:solidFill>
                  <a:srgbClr val="FAFBFC"/>
                </a:solidFill>
                <a:latin typeface="Source Code Pro"/>
                <a:ea typeface="Source Code Pro"/>
                <a:cs typeface="Source Code Pro"/>
                <a:sym typeface="Source Code Pro"/>
              </a:rPr>
              <a:t>  }</a:t>
            </a:r>
            <a:endParaRPr sz="13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600"/>
              </a:spcAft>
              <a:buNone/>
            </a:pPr>
            <a:r>
              <a:rPr lang="en" sz="1300">
                <a:solidFill>
                  <a:srgbClr val="FAFBFC"/>
                </a:solidFill>
                <a:latin typeface="Source Code Pro"/>
                <a:ea typeface="Source Code Pro"/>
                <a:cs typeface="Source Code Pro"/>
                <a:sym typeface="Source Code Pro"/>
              </a:rPr>
              <a:t>]</a:t>
            </a:r>
            <a:endParaRPr sz="1700">
              <a:solidFill>
                <a:srgbClr val="FAFBFC"/>
              </a:solidFill>
              <a:latin typeface="Source Code Pro"/>
              <a:ea typeface="Source Code Pro"/>
              <a:cs typeface="Source Code Pro"/>
              <a:sym typeface="Source Code Pro"/>
            </a:endParaRPr>
          </a:p>
        </p:txBody>
      </p:sp>
      <p:sp>
        <p:nvSpPr>
          <p:cNvPr id="3292" name="Google Shape;3292;p217"/>
          <p:cNvSpPr/>
          <p:nvPr/>
        </p:nvSpPr>
        <p:spPr>
          <a:xfrm>
            <a:off x="6178365" y="1447788"/>
            <a:ext cx="1230300" cy="733800"/>
          </a:xfrm>
          <a:prstGeom prst="rect">
            <a:avLst/>
          </a:prstGeom>
          <a:gradFill>
            <a:gsLst>
              <a:gs pos="0">
                <a:srgbClr val="30FF86"/>
              </a:gs>
              <a:gs pos="100000">
                <a:srgbClr val="07A649"/>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17"/>
          <p:cNvSpPr/>
          <p:nvPr/>
        </p:nvSpPr>
        <p:spPr>
          <a:xfrm>
            <a:off x="5875853" y="238198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Source Code Pro SemiBold"/>
                <a:ea typeface="Source Code Pro SemiBold"/>
                <a:cs typeface="Source Code Pro SemiBold"/>
                <a:sym typeface="Source Code Pro SemiBold"/>
              </a:rPr>
              <a:t>$addFields</a:t>
            </a:r>
            <a:endParaRPr sz="1200">
              <a:solidFill>
                <a:schemeClr val="dk1"/>
              </a:solidFill>
              <a:latin typeface="Source Code Pro SemiBold"/>
              <a:ea typeface="Source Code Pro SemiBold"/>
              <a:cs typeface="Source Code Pro SemiBold"/>
              <a:sym typeface="Source Code Pro SemiBold"/>
            </a:endParaRPr>
          </a:p>
        </p:txBody>
      </p:sp>
      <p:sp>
        <p:nvSpPr>
          <p:cNvPr id="3294" name="Google Shape;3294;p217"/>
          <p:cNvSpPr txBox="1"/>
          <p:nvPr/>
        </p:nvSpPr>
        <p:spPr>
          <a:xfrm>
            <a:off x="53719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95" name="Google Shape;3295;p217"/>
          <p:cNvSpPr txBox="1"/>
          <p:nvPr/>
        </p:nvSpPr>
        <p:spPr>
          <a:xfrm>
            <a:off x="556048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       </a:t>
            </a:r>
            <a:endParaRPr sz="800">
              <a:solidFill>
                <a:srgbClr val="13AA52"/>
              </a:solidFill>
              <a:latin typeface="Barlow Medium"/>
              <a:ea typeface="Barlow Medium"/>
              <a:cs typeface="Barlow Medium"/>
              <a:sym typeface="Barlow Medium"/>
            </a:endParaRPr>
          </a:p>
        </p:txBody>
      </p:sp>
      <p:sp>
        <p:nvSpPr>
          <p:cNvPr id="3296" name="Google Shape;3296;p217"/>
          <p:cNvSpPr txBox="1"/>
          <p:nvPr/>
        </p:nvSpPr>
        <p:spPr>
          <a:xfrm>
            <a:off x="6053658"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97" name="Google Shape;3297;p217"/>
          <p:cNvSpPr txBox="1"/>
          <p:nvPr/>
        </p:nvSpPr>
        <p:spPr>
          <a:xfrm>
            <a:off x="6335171"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298" name="Google Shape;3298;p217"/>
          <p:cNvSpPr txBox="1"/>
          <p:nvPr/>
        </p:nvSpPr>
        <p:spPr>
          <a:xfrm>
            <a:off x="6523763"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299" name="Google Shape;3299;p217"/>
          <p:cNvSpPr txBox="1"/>
          <p:nvPr/>
        </p:nvSpPr>
        <p:spPr>
          <a:xfrm>
            <a:off x="7016929"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300" name="Google Shape;3300;p217"/>
          <p:cNvSpPr txBox="1"/>
          <p:nvPr/>
        </p:nvSpPr>
        <p:spPr>
          <a:xfrm>
            <a:off x="7298442"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301" name="Google Shape;3301;p217"/>
          <p:cNvSpPr txBox="1"/>
          <p:nvPr/>
        </p:nvSpPr>
        <p:spPr>
          <a:xfrm>
            <a:off x="7487038" y="3095753"/>
            <a:ext cx="528900" cy="32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name:</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milk:</a:t>
            </a:r>
            <a:endParaRPr sz="800">
              <a:solidFill>
                <a:srgbClr val="13AA52"/>
              </a:solidFill>
              <a:latin typeface="Barlow Medium"/>
              <a:ea typeface="Barlow Medium"/>
              <a:cs typeface="Barlow Medium"/>
              <a:sym typeface="Barlow Medium"/>
            </a:endParaRPr>
          </a:p>
          <a:p>
            <a:pPr indent="0" lvl="0" marL="0" rtl="0" algn="l">
              <a:lnSpc>
                <a:spcPct val="150000"/>
              </a:lnSpc>
              <a:spcBef>
                <a:spcPts val="0"/>
              </a:spcBef>
              <a:spcAft>
                <a:spcPts val="0"/>
              </a:spcAft>
              <a:buNone/>
            </a:pPr>
            <a:r>
              <a:rPr lang="en" sz="800">
                <a:solidFill>
                  <a:srgbClr val="13AA52"/>
                </a:solidFill>
                <a:latin typeface="Barlow Medium"/>
                <a:ea typeface="Barlow Medium"/>
                <a:cs typeface="Barlow Medium"/>
                <a:sym typeface="Barlow Medium"/>
              </a:rPr>
              <a:t>age:</a:t>
            </a:r>
            <a:endParaRPr sz="800">
              <a:solidFill>
                <a:srgbClr val="13AA52"/>
              </a:solidFill>
              <a:latin typeface="Barlow Medium"/>
              <a:ea typeface="Barlow Medium"/>
              <a:cs typeface="Barlow Medium"/>
              <a:sym typeface="Barlow Medium"/>
            </a:endParaRPr>
          </a:p>
        </p:txBody>
      </p:sp>
      <p:sp>
        <p:nvSpPr>
          <p:cNvPr id="3302" name="Google Shape;3302;p217"/>
          <p:cNvSpPr/>
          <p:nvPr/>
        </p:nvSpPr>
        <p:spPr>
          <a:xfrm>
            <a:off x="7845236" y="3107322"/>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303" name="Google Shape;3303;p217"/>
          <p:cNvSpPr txBox="1"/>
          <p:nvPr/>
        </p:nvSpPr>
        <p:spPr>
          <a:xfrm>
            <a:off x="7980200" y="2785083"/>
            <a:ext cx="211500" cy="1013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500">
                <a:solidFill>
                  <a:srgbClr val="13AA52"/>
                </a:solidFill>
                <a:latin typeface="Barlow Thin"/>
                <a:ea typeface="Barlow Thin"/>
                <a:cs typeface="Barlow Thin"/>
                <a:sym typeface="Barlow Thin"/>
              </a:rPr>
              <a:t>}</a:t>
            </a:r>
            <a:endParaRPr sz="5500">
              <a:solidFill>
                <a:srgbClr val="13AA52"/>
              </a:solidFill>
              <a:latin typeface="Barlow Thin"/>
              <a:ea typeface="Barlow Thin"/>
              <a:cs typeface="Barlow Thin"/>
              <a:sym typeface="Barlow Thin"/>
            </a:endParaRPr>
          </a:p>
        </p:txBody>
      </p:sp>
      <p:sp>
        <p:nvSpPr>
          <p:cNvPr id="3304" name="Google Shape;3304;p217"/>
          <p:cNvSpPr txBox="1"/>
          <p:nvPr/>
        </p:nvSpPr>
        <p:spPr>
          <a:xfrm>
            <a:off x="6210704"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305" name="Google Shape;3305;p217"/>
          <p:cNvSpPr txBox="1"/>
          <p:nvPr/>
        </p:nvSpPr>
        <p:spPr>
          <a:xfrm>
            <a:off x="7173982" y="3250079"/>
            <a:ext cx="178500" cy="218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13AA52"/>
                </a:solidFill>
                <a:latin typeface="Fira Mono"/>
                <a:ea typeface="Fira Mono"/>
                <a:cs typeface="Fira Mono"/>
                <a:sym typeface="Fira Mono"/>
              </a:rPr>
              <a:t>,</a:t>
            </a:r>
            <a:endParaRPr>
              <a:solidFill>
                <a:srgbClr val="13AA52"/>
              </a:solidFill>
              <a:latin typeface="Fira Mono"/>
              <a:ea typeface="Fira Mono"/>
              <a:cs typeface="Fira Mono"/>
              <a:sym typeface="Fira Mono"/>
            </a:endParaRPr>
          </a:p>
        </p:txBody>
      </p:sp>
      <p:sp>
        <p:nvSpPr>
          <p:cNvPr id="3306" name="Google Shape;3306;p217"/>
          <p:cNvSpPr/>
          <p:nvPr/>
        </p:nvSpPr>
        <p:spPr>
          <a:xfrm>
            <a:off x="6879979" y="3107324"/>
            <a:ext cx="99300" cy="99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307" name="Google Shape;3307;p217"/>
          <p:cNvSpPr/>
          <p:nvPr/>
        </p:nvSpPr>
        <p:spPr>
          <a:xfrm>
            <a:off x="5914406" y="3114586"/>
            <a:ext cx="99300" cy="9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308" name="Google Shape;3308;p217"/>
          <p:cNvSpPr/>
          <p:nvPr/>
        </p:nvSpPr>
        <p:spPr>
          <a:xfrm>
            <a:off x="5917817" y="3298529"/>
            <a:ext cx="99300" cy="993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309" name="Google Shape;3309;p217"/>
          <p:cNvSpPr/>
          <p:nvPr/>
        </p:nvSpPr>
        <p:spPr>
          <a:xfrm>
            <a:off x="6881092" y="3293767"/>
            <a:ext cx="99300" cy="99300"/>
          </a:xfrm>
          <a:prstGeom prst="pentagon">
            <a:avLst>
              <a:gd fmla="val 105146" name="hf"/>
              <a:gd fmla="val 110557" name="vf"/>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310" name="Google Shape;3310;p217"/>
          <p:cNvSpPr/>
          <p:nvPr/>
        </p:nvSpPr>
        <p:spPr>
          <a:xfrm rot="10800000">
            <a:off x="7844367" y="3298529"/>
            <a:ext cx="99300" cy="99300"/>
          </a:xfrm>
          <a:prstGeom prst="triangle">
            <a:avLst>
              <a:gd fmla="val 50000"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311" name="Google Shape;3311;p217"/>
          <p:cNvSpPr/>
          <p:nvPr/>
        </p:nvSpPr>
        <p:spPr>
          <a:xfrm>
            <a:off x="7849129" y="3489729"/>
            <a:ext cx="99300" cy="993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312" name="Google Shape;3312;p217"/>
          <p:cNvSpPr/>
          <p:nvPr/>
        </p:nvSpPr>
        <p:spPr>
          <a:xfrm>
            <a:off x="5903184" y="3468175"/>
            <a:ext cx="128600" cy="99300"/>
          </a:xfrm>
          <a:prstGeom prst="flowChartDecision">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313" name="Google Shape;3313;p217"/>
          <p:cNvSpPr/>
          <p:nvPr/>
        </p:nvSpPr>
        <p:spPr>
          <a:xfrm>
            <a:off x="6867775" y="3468175"/>
            <a:ext cx="128600" cy="99300"/>
          </a:xfrm>
          <a:prstGeom prst="flowChartPreparation">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13AA52"/>
              </a:solidFill>
            </a:endParaRPr>
          </a:p>
        </p:txBody>
      </p:sp>
      <p:sp>
        <p:nvSpPr>
          <p:cNvPr id="3314" name="Google Shape;3314;p217"/>
          <p:cNvSpPr/>
          <p:nvPr/>
        </p:nvSpPr>
        <p:spPr>
          <a:xfrm>
            <a:off x="6131225" y="1371600"/>
            <a:ext cx="1314000" cy="810000"/>
          </a:xfrm>
          <a:prstGeom prst="rect">
            <a:avLst/>
          </a:prstGeom>
          <a:gradFill>
            <a:gsLst>
              <a:gs pos="0">
                <a:srgbClr val="F2F2F2"/>
              </a:gs>
              <a:gs pos="100000">
                <a:srgbClr val="A6A6A6"/>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17"/>
          <p:cNvSpPr/>
          <p:nvPr/>
        </p:nvSpPr>
        <p:spPr>
          <a:xfrm>
            <a:off x="6408053" y="1357400"/>
            <a:ext cx="733800" cy="733800"/>
          </a:xfrm>
          <a:prstGeom prst="downArrow">
            <a:avLst>
              <a:gd fmla="val 69004" name="adj1"/>
              <a:gd fmla="val 5434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17"/>
          <p:cNvSpPr/>
          <p:nvPr/>
        </p:nvSpPr>
        <p:spPr>
          <a:xfrm rot="10800000">
            <a:off x="6348050" y="993018"/>
            <a:ext cx="853800" cy="588900"/>
          </a:xfrm>
          <a:prstGeom prst="trapezoid">
            <a:avLst>
              <a:gd fmla="val 2989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0" name="Shape 3320"/>
        <p:cNvGrpSpPr/>
        <p:nvPr/>
      </p:nvGrpSpPr>
      <p:grpSpPr>
        <a:xfrm>
          <a:off x="0" y="0"/>
          <a:ext cx="0" cy="0"/>
          <a:chOff x="0" y="0"/>
          <a:chExt cx="0" cy="0"/>
        </a:xfrm>
      </p:grpSpPr>
      <p:sp>
        <p:nvSpPr>
          <p:cNvPr id="3321" name="Google Shape;3321;p218"/>
          <p:cNvSpPr txBox="1"/>
          <p:nvPr>
            <p:ph type="title"/>
          </p:nvPr>
        </p:nvSpPr>
        <p:spPr>
          <a:xfrm>
            <a:off x="776325" y="800675"/>
            <a:ext cx="7586100" cy="461700"/>
          </a:xfrm>
          <a:prstGeom prst="rect">
            <a:avLst/>
          </a:prstGeom>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a:t>Results</a:t>
            </a:r>
            <a:endParaRPr sz="3900"/>
          </a:p>
        </p:txBody>
      </p:sp>
      <p:sp>
        <p:nvSpPr>
          <p:cNvPr id="3322" name="Google Shape;3322;p218"/>
          <p:cNvSpPr txBox="1"/>
          <p:nvPr/>
        </p:nvSpPr>
        <p:spPr>
          <a:xfrm>
            <a:off x="695525" y="1371600"/>
            <a:ext cx="7979700" cy="31641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0"/>
              </a:spcAft>
              <a:buNone/>
            </a:pPr>
            <a:r>
              <a:rPr lang="en" sz="1600">
                <a:solidFill>
                  <a:srgbClr val="FAFBFC"/>
                </a:solidFill>
                <a:latin typeface="Source Code Pro"/>
                <a:ea typeface="Source Code Pro"/>
                <a:cs typeface="Source Code Pro"/>
                <a:sym typeface="Source Code Pro"/>
              </a:rPr>
              <a:t>cowCol.aggregate( [ { </a:t>
            </a:r>
            <a:r>
              <a:rPr lang="en" sz="1600">
                <a:solidFill>
                  <a:srgbClr val="13AA52"/>
                </a:solidFill>
                <a:latin typeface="Source Code Pro"/>
                <a:ea typeface="Source Code Pro"/>
                <a:cs typeface="Source Code Pro"/>
                <a:sym typeface="Source Code Pro"/>
              </a:rPr>
              <a:t>$addFields:</a:t>
            </a:r>
            <a:r>
              <a:rPr lang="en" sz="1600">
                <a:solidFill>
                  <a:srgbClr val="FAFBFC"/>
                </a:solidFill>
                <a:latin typeface="Source Code Pro"/>
                <a:ea typeface="Source Code Pro"/>
                <a:cs typeface="Source Code Pro"/>
                <a:sym typeface="Source Code Pro"/>
              </a:rPr>
              <a:t> { age: { </a:t>
            </a:r>
            <a:endParaRPr sz="16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600">
                <a:solidFill>
                  <a:srgbClr val="13AA52"/>
                </a:solidFill>
                <a:latin typeface="Source Code Pro"/>
                <a:ea typeface="Source Code Pro"/>
                <a:cs typeface="Source Code Pro"/>
                <a:sym typeface="Source Code Pro"/>
              </a:rPr>
              <a:t>$function:</a:t>
            </a:r>
            <a:r>
              <a:rPr lang="en" sz="1600">
                <a:solidFill>
                  <a:srgbClr val="FAFBFC"/>
                </a:solidFill>
                <a:latin typeface="Source Code Pro"/>
                <a:ea typeface="Source Code Pro"/>
                <a:cs typeface="Source Code Pro"/>
                <a:sym typeface="Source Code Pro"/>
              </a:rPr>
              <a:t> { body: function() { age</a:t>
            </a:r>
            <a:endParaRPr sz="16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600">
                <a:solidFill>
                  <a:srgbClr val="FAFBFC"/>
                </a:solidFill>
                <a:latin typeface="Source Code Pro"/>
                <a:ea typeface="Source Code Pro"/>
                <a:cs typeface="Source Code Pro"/>
                <a:sym typeface="Source Code Pro"/>
              </a:rPr>
              <a:t>Math.floor((Math.random()*5)+1); return age }, </a:t>
            </a:r>
            <a:endParaRPr sz="1600">
              <a:solidFill>
                <a:srgbClr val="FAFBFC"/>
              </a:solidFill>
              <a:latin typeface="Source Code Pro"/>
              <a:ea typeface="Source Code Pro"/>
              <a:cs typeface="Source Code Pro"/>
              <a:sym typeface="Source Code Pro"/>
            </a:endParaRPr>
          </a:p>
          <a:p>
            <a:pPr indent="0" lvl="0" marL="0" rtl="0" algn="l">
              <a:lnSpc>
                <a:spcPct val="110000"/>
              </a:lnSpc>
              <a:spcBef>
                <a:spcPts val="600"/>
              </a:spcBef>
              <a:spcAft>
                <a:spcPts val="0"/>
              </a:spcAft>
              <a:buNone/>
            </a:pPr>
            <a:r>
              <a:rPr lang="en" sz="1600">
                <a:solidFill>
                  <a:srgbClr val="FAFBFC"/>
                </a:solidFill>
                <a:latin typeface="Source Code Pro"/>
                <a:ea typeface="Source Code Pro"/>
                <a:cs typeface="Source Code Pro"/>
                <a:sym typeface="Source Code Pro"/>
              </a:rPr>
              <a:t>args: [ ], lang: "js" } } } } ] )</a:t>
            </a:r>
            <a:endParaRPr sz="600">
              <a:solidFill>
                <a:srgbClr val="FAFBFC"/>
              </a:solidFill>
              <a:latin typeface="Source Code Pro"/>
              <a:ea typeface="Source Code Pro"/>
              <a:cs typeface="Source Code Pro"/>
              <a:sym typeface="Source Code Pro"/>
            </a:endParaRPr>
          </a:p>
          <a:p>
            <a:pPr indent="0" lvl="0" marL="0" rtl="0" algn="l">
              <a:lnSpc>
                <a:spcPct val="110000"/>
              </a:lnSpc>
              <a:spcBef>
                <a:spcPts val="2500"/>
              </a:spcBef>
              <a:spcAft>
                <a:spcPts val="0"/>
              </a:spcAft>
              <a:buNone/>
            </a:pPr>
            <a:r>
              <a:rPr lang="en" sz="1000">
                <a:solidFill>
                  <a:srgbClr val="FAFBFC"/>
                </a:solidFill>
                <a:latin typeface="Source Code Pro"/>
                <a:ea typeface="Source Code Pro"/>
                <a:cs typeface="Source Code Pro"/>
                <a:sym typeface="Source Code Pro"/>
              </a:rPr>
              <a:t>{ "_id" : ObjectId("5fb653bf4b6e3ccd9df5cacf"), "name" : "daisy", "milk" : 0, "farm" : 5, "</a:t>
            </a:r>
            <a:r>
              <a:rPr lang="en" sz="1000">
                <a:solidFill>
                  <a:srgbClr val="13AA52"/>
                </a:solidFill>
                <a:latin typeface="Source Code Pro"/>
                <a:ea typeface="Source Code Pro"/>
                <a:cs typeface="Source Code Pro"/>
                <a:sym typeface="Source Code Pro"/>
              </a:rPr>
              <a:t>age</a:t>
            </a:r>
            <a:r>
              <a:rPr lang="en" sz="1000">
                <a:solidFill>
                  <a:srgbClr val="FAFBFC"/>
                </a:solidFill>
                <a:latin typeface="Source Code Pro"/>
                <a:ea typeface="Source Code Pro"/>
                <a:cs typeface="Source Code Pro"/>
                <a:sym typeface="Source Code Pro"/>
              </a:rPr>
              <a:t>" : 3 }</a:t>
            </a:r>
            <a:endParaRPr sz="1000">
              <a:solidFill>
                <a:srgbClr val="FAFBFC"/>
              </a:solidFill>
              <a:latin typeface="Source Code Pro"/>
              <a:ea typeface="Source Code Pro"/>
              <a:cs typeface="Source Code Pro"/>
              <a:sym typeface="Source Code Pro"/>
            </a:endParaRPr>
          </a:p>
          <a:p>
            <a:pPr indent="0" lvl="0" marL="0" rtl="0" algn="l">
              <a:lnSpc>
                <a:spcPct val="110000"/>
              </a:lnSpc>
              <a:spcBef>
                <a:spcPts val="1000"/>
              </a:spcBef>
              <a:spcAft>
                <a:spcPts val="0"/>
              </a:spcAft>
              <a:buNone/>
            </a:pPr>
            <a:r>
              <a:rPr lang="en" sz="1000">
                <a:solidFill>
                  <a:srgbClr val="FAFBFC"/>
                </a:solidFill>
                <a:latin typeface="Source Code Pro"/>
                <a:ea typeface="Source Code Pro"/>
                <a:cs typeface="Source Code Pro"/>
                <a:sym typeface="Source Code Pro"/>
              </a:rPr>
              <a:t>{ "_id" : ObjectId("5fb653bf4b6e3ccd9df5cad0"), "name" : "daisy", "milk" : 1, "farm" : 3, "</a:t>
            </a:r>
            <a:r>
              <a:rPr lang="en" sz="1000">
                <a:solidFill>
                  <a:srgbClr val="13AA52"/>
                </a:solidFill>
                <a:latin typeface="Source Code Pro"/>
                <a:ea typeface="Source Code Pro"/>
                <a:cs typeface="Source Code Pro"/>
                <a:sym typeface="Source Code Pro"/>
              </a:rPr>
              <a:t>age</a:t>
            </a:r>
            <a:r>
              <a:rPr lang="en" sz="1000">
                <a:solidFill>
                  <a:srgbClr val="FAFBFC"/>
                </a:solidFill>
                <a:latin typeface="Source Code Pro"/>
                <a:ea typeface="Source Code Pro"/>
                <a:cs typeface="Source Code Pro"/>
                <a:sym typeface="Source Code Pro"/>
              </a:rPr>
              <a:t>" : 4 }</a:t>
            </a:r>
            <a:endParaRPr sz="1000">
              <a:solidFill>
                <a:srgbClr val="FAFBFC"/>
              </a:solidFill>
              <a:latin typeface="Source Code Pro"/>
              <a:ea typeface="Source Code Pro"/>
              <a:cs typeface="Source Code Pro"/>
              <a:sym typeface="Source Code Pro"/>
            </a:endParaRPr>
          </a:p>
          <a:p>
            <a:pPr indent="0" lvl="0" marL="0" rtl="0" algn="l">
              <a:lnSpc>
                <a:spcPct val="110000"/>
              </a:lnSpc>
              <a:spcBef>
                <a:spcPts val="1000"/>
              </a:spcBef>
              <a:spcAft>
                <a:spcPts val="0"/>
              </a:spcAft>
              <a:buNone/>
            </a:pPr>
            <a:r>
              <a:rPr lang="en" sz="1000">
                <a:solidFill>
                  <a:srgbClr val="FAFBFC"/>
                </a:solidFill>
                <a:latin typeface="Source Code Pro"/>
                <a:ea typeface="Source Code Pro"/>
                <a:cs typeface="Source Code Pro"/>
                <a:sym typeface="Source Code Pro"/>
              </a:rPr>
              <a:t>{ "_id" : ObjectId("5fb653bf4b6e3ccd9df5cad2"), "name" : "daisy", "milk" : 3, "farm" : 5, "</a:t>
            </a:r>
            <a:r>
              <a:rPr lang="en" sz="1000">
                <a:solidFill>
                  <a:srgbClr val="13AA52"/>
                </a:solidFill>
                <a:latin typeface="Source Code Pro"/>
                <a:ea typeface="Source Code Pro"/>
                <a:cs typeface="Source Code Pro"/>
                <a:sym typeface="Source Code Pro"/>
              </a:rPr>
              <a:t>age</a:t>
            </a:r>
            <a:r>
              <a:rPr lang="en" sz="1000">
                <a:solidFill>
                  <a:srgbClr val="FAFBFC"/>
                </a:solidFill>
                <a:latin typeface="Source Code Pro"/>
                <a:ea typeface="Source Code Pro"/>
                <a:cs typeface="Source Code Pro"/>
                <a:sym typeface="Source Code Pro"/>
              </a:rPr>
              <a:t>" : 2 }</a:t>
            </a:r>
            <a:endParaRPr sz="1000">
              <a:solidFill>
                <a:srgbClr val="FAFBFC"/>
              </a:solidFill>
              <a:latin typeface="Source Code Pro"/>
              <a:ea typeface="Source Code Pro"/>
              <a:cs typeface="Source Code Pro"/>
              <a:sym typeface="Source Code Pro"/>
            </a:endParaRPr>
          </a:p>
          <a:p>
            <a:pPr indent="0" lvl="0" marL="0" rtl="0" algn="l">
              <a:lnSpc>
                <a:spcPct val="110000"/>
              </a:lnSpc>
              <a:spcBef>
                <a:spcPts val="1000"/>
              </a:spcBef>
              <a:spcAft>
                <a:spcPts val="0"/>
              </a:spcAft>
              <a:buNone/>
            </a:pPr>
            <a:r>
              <a:rPr lang="en" sz="1000">
                <a:solidFill>
                  <a:srgbClr val="FAFBFC"/>
                </a:solidFill>
                <a:latin typeface="Source Code Pro"/>
                <a:ea typeface="Source Code Pro"/>
                <a:cs typeface="Source Code Pro"/>
                <a:sym typeface="Source Code Pro"/>
              </a:rPr>
              <a:t>{ "_id" : ObjectId("5fb653bf4b6e3ccd9df5cad3"), "name" : "daisy", "milk" : 4, "farm" : 1, "</a:t>
            </a:r>
            <a:r>
              <a:rPr lang="en" sz="1000">
                <a:solidFill>
                  <a:srgbClr val="13AA52"/>
                </a:solidFill>
                <a:latin typeface="Source Code Pro"/>
                <a:ea typeface="Source Code Pro"/>
                <a:cs typeface="Source Code Pro"/>
                <a:sym typeface="Source Code Pro"/>
              </a:rPr>
              <a:t>age</a:t>
            </a:r>
            <a:r>
              <a:rPr lang="en" sz="1000">
                <a:solidFill>
                  <a:srgbClr val="FAFBFC"/>
                </a:solidFill>
                <a:latin typeface="Source Code Pro"/>
                <a:ea typeface="Source Code Pro"/>
                <a:cs typeface="Source Code Pro"/>
                <a:sym typeface="Source Code Pro"/>
              </a:rPr>
              <a:t>" : 5 }</a:t>
            </a:r>
            <a:endParaRPr sz="1000">
              <a:solidFill>
                <a:srgbClr val="FAFBFC"/>
              </a:solidFill>
              <a:latin typeface="Source Code Pro"/>
              <a:ea typeface="Source Code Pro"/>
              <a:cs typeface="Source Code Pro"/>
              <a:sym typeface="Source Code Pro"/>
            </a:endParaRPr>
          </a:p>
          <a:p>
            <a:pPr indent="0" lvl="0" marL="0" rtl="0" algn="l">
              <a:lnSpc>
                <a:spcPct val="110000"/>
              </a:lnSpc>
              <a:spcBef>
                <a:spcPts val="1000"/>
              </a:spcBef>
              <a:spcAft>
                <a:spcPts val="1000"/>
              </a:spcAft>
              <a:buNone/>
            </a:pPr>
            <a:r>
              <a:rPr lang="en" sz="1000">
                <a:solidFill>
                  <a:srgbClr val="FAFBFC"/>
                </a:solidFill>
                <a:latin typeface="Source Code Pro"/>
                <a:ea typeface="Source Code Pro"/>
                <a:cs typeface="Source Code Pro"/>
                <a:sym typeface="Source Code Pro"/>
              </a:rPr>
              <a:t>……</a:t>
            </a:r>
            <a:endParaRPr sz="1000">
              <a:solidFill>
                <a:srgbClr val="FAFBFC"/>
              </a:solidFill>
              <a:latin typeface="Source Code Pro"/>
              <a:ea typeface="Source Code Pro"/>
              <a:cs typeface="Source Code Pro"/>
              <a:sym typeface="Source Code Pro"/>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6" name="Shape 3326"/>
        <p:cNvGrpSpPr/>
        <p:nvPr/>
      </p:nvGrpSpPr>
      <p:grpSpPr>
        <a:xfrm>
          <a:off x="0" y="0"/>
          <a:ext cx="0" cy="0"/>
          <a:chOff x="0" y="0"/>
          <a:chExt cx="0" cy="0"/>
        </a:xfrm>
      </p:grpSpPr>
      <p:sp>
        <p:nvSpPr>
          <p:cNvPr id="3327" name="Google Shape;3327;p219"/>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$unionWith</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31" name="Shape 3331"/>
        <p:cNvGrpSpPr/>
        <p:nvPr/>
      </p:nvGrpSpPr>
      <p:grpSpPr>
        <a:xfrm>
          <a:off x="0" y="0"/>
          <a:ext cx="0" cy="0"/>
          <a:chOff x="0" y="0"/>
          <a:chExt cx="0" cy="0"/>
        </a:xfrm>
      </p:grpSpPr>
      <p:sp>
        <p:nvSpPr>
          <p:cNvPr id="3332" name="Google Shape;3332;p220"/>
          <p:cNvSpPr txBox="1"/>
          <p:nvPr>
            <p:ph idx="4294967295" type="subTitle"/>
          </p:nvPr>
        </p:nvSpPr>
        <p:spPr>
          <a:xfrm>
            <a:off x="636600" y="1478325"/>
            <a:ext cx="3476400" cy="1936200"/>
          </a:xfrm>
          <a:prstGeom prst="rect">
            <a:avLst/>
          </a:prstGeom>
        </p:spPr>
        <p:txBody>
          <a:bodyPr anchorCtr="0" anchor="t" bIns="91425" lIns="91425" spcFirstLastPara="1" rIns="91425" wrap="square" tIns="91425">
            <a:noAutofit/>
          </a:bodyPr>
          <a:lstStyle/>
          <a:p>
            <a:pPr indent="0" lvl="0" marL="0" rtl="0" algn="l">
              <a:lnSpc>
                <a:spcPct val="95000"/>
              </a:lnSpc>
              <a:spcBef>
                <a:spcPts val="0"/>
              </a:spcBef>
              <a:spcAft>
                <a:spcPts val="0"/>
              </a:spcAft>
              <a:buNone/>
            </a:pPr>
            <a:r>
              <a:rPr lang="en" sz="2400">
                <a:solidFill>
                  <a:schemeClr val="lt1"/>
                </a:solidFill>
              </a:rPr>
              <a:t>This stage combines the results from two pipelines into one. The results include duplicates.</a:t>
            </a:r>
            <a:endParaRPr sz="2400">
              <a:solidFill>
                <a:schemeClr val="lt1"/>
              </a:solidFill>
            </a:endParaRPr>
          </a:p>
          <a:p>
            <a:pPr indent="0" lvl="0" marL="0" rtl="0" algn="l">
              <a:lnSpc>
                <a:spcPct val="95000"/>
              </a:lnSpc>
              <a:spcBef>
                <a:spcPts val="1500"/>
              </a:spcBef>
              <a:spcAft>
                <a:spcPts val="1500"/>
              </a:spcAft>
              <a:buNone/>
            </a:pPr>
            <a:r>
              <a:t/>
            </a:r>
            <a:endParaRPr sz="1900"/>
          </a:p>
        </p:txBody>
      </p:sp>
      <p:sp>
        <p:nvSpPr>
          <p:cNvPr id="3333" name="Google Shape;3333;p220"/>
          <p:cNvSpPr txBox="1"/>
          <p:nvPr>
            <p:ph idx="4294967295" type="subTitle"/>
          </p:nvPr>
        </p:nvSpPr>
        <p:spPr>
          <a:xfrm>
            <a:off x="5538375" y="3317525"/>
            <a:ext cx="3169200" cy="461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SzPts val="852"/>
              <a:buNone/>
            </a:pPr>
            <a:r>
              <a:rPr lang="en" sz="3000">
                <a:latin typeface="Source Code Pro"/>
                <a:ea typeface="Source Code Pro"/>
                <a:cs typeface="Source Code Pro"/>
                <a:sym typeface="Source Code Pro"/>
              </a:rPr>
              <a:t>$unionWith</a:t>
            </a:r>
            <a:endParaRPr sz="3000">
              <a:latin typeface="Source Code Pro"/>
              <a:ea typeface="Source Code Pro"/>
              <a:cs typeface="Source Code Pro"/>
              <a:sym typeface="Source Code Pro"/>
            </a:endParaRPr>
          </a:p>
        </p:txBody>
      </p:sp>
      <p:pic>
        <p:nvPicPr>
          <p:cNvPr id="3334" name="Google Shape;3334;p220"/>
          <p:cNvPicPr preferRelativeResize="0"/>
          <p:nvPr/>
        </p:nvPicPr>
        <p:blipFill>
          <a:blip r:embed="rId3">
            <a:alphaModFix/>
          </a:blip>
          <a:stretch>
            <a:fillRect/>
          </a:stretch>
        </p:blipFill>
        <p:spPr>
          <a:xfrm>
            <a:off x="6101913" y="1751856"/>
            <a:ext cx="1324024" cy="1324001"/>
          </a:xfrm>
          <a:prstGeom prst="rect">
            <a:avLst/>
          </a:prstGeom>
          <a:noFill/>
          <a:ln>
            <a:noFill/>
          </a:ln>
        </p:spPr>
      </p:pic>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38" name="Shape 3338"/>
        <p:cNvGrpSpPr/>
        <p:nvPr/>
      </p:nvGrpSpPr>
      <p:grpSpPr>
        <a:xfrm>
          <a:off x="0" y="0"/>
          <a:ext cx="0" cy="0"/>
          <a:chOff x="0" y="0"/>
          <a:chExt cx="0" cy="0"/>
        </a:xfrm>
      </p:grpSpPr>
      <p:sp>
        <p:nvSpPr>
          <p:cNvPr id="3339" name="Google Shape;3339;p221"/>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43" name="Shape 3343"/>
        <p:cNvGrpSpPr/>
        <p:nvPr/>
      </p:nvGrpSpPr>
      <p:grpSpPr>
        <a:xfrm>
          <a:off x="0" y="0"/>
          <a:ext cx="0" cy="0"/>
          <a:chOff x="0" y="0"/>
          <a:chExt cx="0" cy="0"/>
        </a:xfrm>
      </p:grpSpPr>
      <p:sp>
        <p:nvSpPr>
          <p:cNvPr id="3344" name="Google Shape;3344;p222"/>
          <p:cNvSpPr txBox="1"/>
          <p:nvPr>
            <p:ph type="title"/>
          </p:nvPr>
        </p:nvSpPr>
        <p:spPr>
          <a:xfrm>
            <a:off x="503144"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345" name="Google Shape;3345;p222"/>
          <p:cNvSpPr txBox="1"/>
          <p:nvPr/>
        </p:nvSpPr>
        <p:spPr>
          <a:xfrm>
            <a:off x="457200" y="1196400"/>
            <a:ext cx="7925700" cy="20481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Which of the following are true for Aggregation Framework in MongoDB? </a:t>
            </a:r>
            <a:r>
              <a:rPr lang="en" sz="1800">
                <a:solidFill>
                  <a:srgbClr val="1A1A1A"/>
                </a:solidFill>
                <a:latin typeface="Lexend Deca Light"/>
                <a:ea typeface="Lexend Deca Light"/>
                <a:cs typeface="Lexend Deca Light"/>
                <a:sym typeface="Lexend Deca Light"/>
              </a:rPr>
              <a:t>More than one answer choice can be correct. </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150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$addFields is an alias for $set</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$function operator allows Javascript functions to be defined</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$unionWith removes duplicates from the documents outputted</a:t>
            </a:r>
            <a:endParaRPr sz="1800">
              <a:solidFill>
                <a:srgbClr val="1A1A1A"/>
              </a:solidFill>
              <a:latin typeface="Lexend Deca Light"/>
              <a:ea typeface="Lexend Deca Light"/>
              <a:cs typeface="Lexend Deca Light"/>
              <a:sym typeface="Lexend Deca Light"/>
            </a:endParaRPr>
          </a:p>
        </p:txBody>
      </p:sp>
      <p:sp>
        <p:nvSpPr>
          <p:cNvPr id="3346" name="Google Shape;3346;p222"/>
          <p:cNvSpPr/>
          <p:nvPr/>
        </p:nvSpPr>
        <p:spPr>
          <a:xfrm>
            <a:off x="506869" y="203680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22"/>
          <p:cNvSpPr/>
          <p:nvPr/>
        </p:nvSpPr>
        <p:spPr>
          <a:xfrm>
            <a:off x="506869" y="2456340"/>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22"/>
          <p:cNvSpPr/>
          <p:nvPr/>
        </p:nvSpPr>
        <p:spPr>
          <a:xfrm>
            <a:off x="506869" y="287587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2" name="Shape 3352"/>
        <p:cNvGrpSpPr/>
        <p:nvPr/>
      </p:nvGrpSpPr>
      <p:grpSpPr>
        <a:xfrm>
          <a:off x="0" y="0"/>
          <a:ext cx="0" cy="0"/>
          <a:chOff x="0" y="0"/>
          <a:chExt cx="0" cy="0"/>
        </a:xfrm>
      </p:grpSpPr>
      <p:sp>
        <p:nvSpPr>
          <p:cNvPr id="3353" name="Google Shape;3353;p223"/>
          <p:cNvSpPr txBox="1"/>
          <p:nvPr>
            <p:ph type="title"/>
          </p:nvPr>
        </p:nvSpPr>
        <p:spPr>
          <a:xfrm>
            <a:off x="503144"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354" name="Google Shape;3354;p223"/>
          <p:cNvSpPr txBox="1"/>
          <p:nvPr/>
        </p:nvSpPr>
        <p:spPr>
          <a:xfrm>
            <a:off x="457200" y="1196400"/>
            <a:ext cx="5262900" cy="20481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chemeClr val="dk1"/>
                </a:solidFill>
                <a:latin typeface="Lexend Deca Light"/>
                <a:ea typeface="Lexend Deca Light"/>
                <a:cs typeface="Lexend Deca Light"/>
                <a:sym typeface="Lexend Deca Light"/>
              </a:rPr>
              <a:t>Which of the following are true for Aggregation Framework in MongoDB? More than one answer choice can be correct. </a:t>
            </a:r>
            <a:endParaRPr sz="1800">
              <a:solidFill>
                <a:schemeClr val="dk1"/>
              </a:solidFill>
              <a:latin typeface="Lexend Deca Light"/>
              <a:ea typeface="Lexend Deca Light"/>
              <a:cs typeface="Lexend Deca Light"/>
              <a:sym typeface="Lexend Deca Light"/>
            </a:endParaRPr>
          </a:p>
          <a:p>
            <a:pPr indent="-342900" lvl="0" marL="914400" rtl="0" algn="l">
              <a:lnSpc>
                <a:spcPct val="150000"/>
              </a:lnSpc>
              <a:spcBef>
                <a:spcPts val="1500"/>
              </a:spcBef>
              <a:spcAft>
                <a:spcPts val="0"/>
              </a:spcAft>
              <a:buClr>
                <a:schemeClr val="dk1"/>
              </a:buClr>
              <a:buSzPts val="1800"/>
              <a:buFont typeface="Lexend Deca Light"/>
              <a:buAutoNum type="alphaUcPeriod"/>
            </a:pPr>
            <a:r>
              <a:rPr lang="en" sz="1800">
                <a:solidFill>
                  <a:schemeClr val="dk1"/>
                </a:solidFill>
                <a:latin typeface="Lexend Deca Light"/>
                <a:ea typeface="Lexend Deca Light"/>
                <a:cs typeface="Lexend Deca Light"/>
                <a:sym typeface="Lexend Deca Light"/>
              </a:rPr>
              <a:t>$addFields is an alias for $set</a:t>
            </a:r>
            <a:endParaRPr sz="1800">
              <a:solidFill>
                <a:schemeClr val="dk1"/>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chemeClr val="dk1"/>
              </a:buClr>
              <a:buSzPts val="1800"/>
              <a:buFont typeface="Lexend Deca Light"/>
              <a:buAutoNum type="alphaUcPeriod"/>
            </a:pPr>
            <a:r>
              <a:rPr lang="en" sz="1800">
                <a:solidFill>
                  <a:schemeClr val="dk1"/>
                </a:solidFill>
                <a:latin typeface="Lexend Deca Light"/>
                <a:ea typeface="Lexend Deca Light"/>
                <a:cs typeface="Lexend Deca Light"/>
                <a:sym typeface="Lexend Deca Light"/>
              </a:rPr>
              <a:t>$function operator allows Javascript functions to be defined</a:t>
            </a:r>
            <a:endParaRPr sz="1800">
              <a:solidFill>
                <a:schemeClr val="dk1"/>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chemeClr val="dk1"/>
              </a:buClr>
              <a:buSzPts val="1800"/>
              <a:buFont typeface="Lexend Deca Light"/>
              <a:buAutoNum type="alphaUcPeriod"/>
            </a:pPr>
            <a:r>
              <a:rPr lang="en" sz="1800">
                <a:solidFill>
                  <a:schemeClr val="dk1"/>
                </a:solidFill>
                <a:latin typeface="Lexend Deca Light"/>
                <a:ea typeface="Lexend Deca Light"/>
                <a:cs typeface="Lexend Deca Light"/>
                <a:sym typeface="Lexend Deca Light"/>
              </a:rPr>
              <a:t>$unionWith removes duplicates from the documents outputted</a:t>
            </a:r>
            <a:endParaRPr sz="1800">
              <a:solidFill>
                <a:schemeClr val="dk1"/>
              </a:solidFill>
              <a:latin typeface="Lexend Deca Light"/>
              <a:ea typeface="Lexend Deca Light"/>
              <a:cs typeface="Lexend Deca Light"/>
              <a:sym typeface="Lexend Deca Light"/>
            </a:endParaRPr>
          </a:p>
        </p:txBody>
      </p:sp>
      <p:grpSp>
        <p:nvGrpSpPr>
          <p:cNvPr id="3355" name="Google Shape;3355;p223"/>
          <p:cNvGrpSpPr/>
          <p:nvPr/>
        </p:nvGrpSpPr>
        <p:grpSpPr>
          <a:xfrm>
            <a:off x="516003" y="2318614"/>
            <a:ext cx="252961" cy="252902"/>
            <a:chOff x="3461391" y="1518516"/>
            <a:chExt cx="219470" cy="219457"/>
          </a:xfrm>
        </p:grpSpPr>
        <p:sp>
          <p:nvSpPr>
            <p:cNvPr id="3356" name="Google Shape;3356;p22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2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8" name="Google Shape;3358;p223"/>
          <p:cNvGrpSpPr/>
          <p:nvPr/>
        </p:nvGrpSpPr>
        <p:grpSpPr>
          <a:xfrm>
            <a:off x="517253" y="3574945"/>
            <a:ext cx="250466" cy="250466"/>
            <a:chOff x="4257004" y="1518516"/>
            <a:chExt cx="219457" cy="219457"/>
          </a:xfrm>
        </p:grpSpPr>
        <p:sp>
          <p:nvSpPr>
            <p:cNvPr id="3359" name="Google Shape;3359;p22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0" name="Google Shape;3360;p223"/>
            <p:cNvGrpSpPr/>
            <p:nvPr/>
          </p:nvGrpSpPr>
          <p:grpSpPr>
            <a:xfrm>
              <a:off x="4320202" y="1582322"/>
              <a:ext cx="92712" cy="92091"/>
              <a:chOff x="4320202" y="1582322"/>
              <a:chExt cx="92712" cy="92091"/>
            </a:xfrm>
          </p:grpSpPr>
          <p:sp>
            <p:nvSpPr>
              <p:cNvPr id="3361" name="Google Shape;3361;p22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2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63" name="Google Shape;3363;p223"/>
          <p:cNvGrpSpPr/>
          <p:nvPr/>
        </p:nvGrpSpPr>
        <p:grpSpPr>
          <a:xfrm>
            <a:off x="510746" y="2747989"/>
            <a:ext cx="263473" cy="252902"/>
            <a:chOff x="3461391" y="1518516"/>
            <a:chExt cx="219470" cy="219457"/>
          </a:xfrm>
        </p:grpSpPr>
        <p:sp>
          <p:nvSpPr>
            <p:cNvPr id="3364" name="Google Shape;3364;p22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2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69" name="Shape 3369"/>
        <p:cNvGrpSpPr/>
        <p:nvPr/>
      </p:nvGrpSpPr>
      <p:grpSpPr>
        <a:xfrm>
          <a:off x="0" y="0"/>
          <a:ext cx="0" cy="0"/>
          <a:chOff x="0" y="0"/>
          <a:chExt cx="0" cy="0"/>
        </a:xfrm>
      </p:grpSpPr>
      <p:sp>
        <p:nvSpPr>
          <p:cNvPr id="3370" name="Google Shape;3370;p224"/>
          <p:cNvSpPr txBox="1"/>
          <p:nvPr>
            <p:ph type="title"/>
          </p:nvPr>
        </p:nvSpPr>
        <p:spPr>
          <a:xfrm>
            <a:off x="503144"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371" name="Google Shape;3371;p224"/>
          <p:cNvSpPr txBox="1"/>
          <p:nvPr/>
        </p:nvSpPr>
        <p:spPr>
          <a:xfrm>
            <a:off x="457200" y="1196400"/>
            <a:ext cx="5262900" cy="20481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Which of the following are true for Aggregation Framework in MongoDB? More than one answer choice can be correct. </a:t>
            </a:r>
            <a:endParaRPr sz="1800">
              <a:solidFill>
                <a:srgbClr val="9E9E9E"/>
              </a:solidFill>
              <a:latin typeface="Lexend Deca Light"/>
              <a:ea typeface="Lexend Deca Light"/>
              <a:cs typeface="Lexend Deca Light"/>
              <a:sym typeface="Lexend Deca Light"/>
            </a:endParaRPr>
          </a:p>
          <a:p>
            <a:pPr indent="-342900" lvl="0" marL="914400" rtl="0" algn="l">
              <a:lnSpc>
                <a:spcPct val="150000"/>
              </a:lnSpc>
              <a:spcBef>
                <a:spcPts val="1500"/>
              </a:spcBef>
              <a:spcAft>
                <a:spcPts val="0"/>
              </a:spcAft>
              <a:buClr>
                <a:schemeClr val="dk1"/>
              </a:buClr>
              <a:buSzPts val="1800"/>
              <a:buFont typeface="Lexend Deca Light"/>
              <a:buAutoNum type="alphaUcPeriod"/>
            </a:pPr>
            <a:r>
              <a:rPr lang="en" sz="1800">
                <a:solidFill>
                  <a:schemeClr val="dk1"/>
                </a:solidFill>
                <a:latin typeface="Lexend Deca Light"/>
                <a:ea typeface="Lexend Deca Light"/>
                <a:cs typeface="Lexend Deca Light"/>
                <a:sym typeface="Lexend Deca Light"/>
              </a:rPr>
              <a:t>$addFields is an alias for $set</a:t>
            </a:r>
            <a:endParaRPr sz="1800">
              <a:solidFill>
                <a:schemeClr val="dk1"/>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$function operator allows Javascript functions to be defined</a:t>
            </a:r>
            <a:endParaRPr sz="1800">
              <a:solidFill>
                <a:srgbClr val="9E9E9E"/>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$unionWith removes duplicates from the documents outputted</a:t>
            </a:r>
            <a:endParaRPr sz="1800">
              <a:solidFill>
                <a:srgbClr val="9E9E9E"/>
              </a:solidFill>
              <a:latin typeface="Lexend Deca Light"/>
              <a:ea typeface="Lexend Deca Light"/>
              <a:cs typeface="Lexend Deca Light"/>
              <a:sym typeface="Lexend Deca Light"/>
            </a:endParaRPr>
          </a:p>
        </p:txBody>
      </p:sp>
      <p:grpSp>
        <p:nvGrpSpPr>
          <p:cNvPr id="3372" name="Google Shape;3372;p224"/>
          <p:cNvGrpSpPr/>
          <p:nvPr/>
        </p:nvGrpSpPr>
        <p:grpSpPr>
          <a:xfrm>
            <a:off x="516003" y="2318614"/>
            <a:ext cx="252961" cy="252902"/>
            <a:chOff x="3461391" y="1518516"/>
            <a:chExt cx="219470" cy="219457"/>
          </a:xfrm>
        </p:grpSpPr>
        <p:sp>
          <p:nvSpPr>
            <p:cNvPr id="3373" name="Google Shape;3373;p22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2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5" name="Google Shape;3375;p224"/>
          <p:cNvGrpSpPr/>
          <p:nvPr/>
        </p:nvGrpSpPr>
        <p:grpSpPr>
          <a:xfrm>
            <a:off x="517253" y="3574945"/>
            <a:ext cx="250466" cy="250466"/>
            <a:chOff x="4257004" y="1518516"/>
            <a:chExt cx="219457" cy="219457"/>
          </a:xfrm>
        </p:grpSpPr>
        <p:sp>
          <p:nvSpPr>
            <p:cNvPr id="3376" name="Google Shape;3376;p22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7" name="Google Shape;3377;p224"/>
            <p:cNvGrpSpPr/>
            <p:nvPr/>
          </p:nvGrpSpPr>
          <p:grpSpPr>
            <a:xfrm>
              <a:off x="4320202" y="1582322"/>
              <a:ext cx="92712" cy="92091"/>
              <a:chOff x="4320202" y="1582322"/>
              <a:chExt cx="92712" cy="92091"/>
            </a:xfrm>
          </p:grpSpPr>
          <p:sp>
            <p:nvSpPr>
              <p:cNvPr id="3378" name="Google Shape;3378;p22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2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80" name="Google Shape;3380;p224"/>
          <p:cNvGrpSpPr/>
          <p:nvPr/>
        </p:nvGrpSpPr>
        <p:grpSpPr>
          <a:xfrm>
            <a:off x="510746" y="2747989"/>
            <a:ext cx="263473" cy="252902"/>
            <a:chOff x="3461391" y="1518516"/>
            <a:chExt cx="219470" cy="219457"/>
          </a:xfrm>
        </p:grpSpPr>
        <p:sp>
          <p:nvSpPr>
            <p:cNvPr id="3381" name="Google Shape;3381;p22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2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3" name="Google Shape;3383;p224"/>
          <p:cNvSpPr txBox="1"/>
          <p:nvPr/>
        </p:nvSpPr>
        <p:spPr>
          <a:xfrm>
            <a:off x="5829300" y="2233550"/>
            <a:ext cx="2641800" cy="12438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600">
                <a:solidFill>
                  <a:srgbClr val="13AA52"/>
                </a:solidFill>
                <a:latin typeface="Lexend Deca Light"/>
                <a:ea typeface="Lexend Deca Light"/>
                <a:cs typeface="Lexend Deca Light"/>
                <a:sym typeface="Lexend Deca Light"/>
              </a:rPr>
              <a:t>This is correct, $set and $addFields provide the same functionality in the Aggregation Framework.</a:t>
            </a:r>
            <a:endParaRPr sz="1600">
              <a:latin typeface="Lexend Deca Light"/>
              <a:ea typeface="Lexend Deca Light"/>
              <a:cs typeface="Lexend Deca Light"/>
              <a:sym typeface="Lexend Deca Light"/>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87" name="Shape 3387"/>
        <p:cNvGrpSpPr/>
        <p:nvPr/>
      </p:nvGrpSpPr>
      <p:grpSpPr>
        <a:xfrm>
          <a:off x="0" y="0"/>
          <a:ext cx="0" cy="0"/>
          <a:chOff x="0" y="0"/>
          <a:chExt cx="0" cy="0"/>
        </a:xfrm>
      </p:grpSpPr>
      <p:sp>
        <p:nvSpPr>
          <p:cNvPr id="3388" name="Google Shape;3388;p225"/>
          <p:cNvSpPr txBox="1"/>
          <p:nvPr>
            <p:ph type="title"/>
          </p:nvPr>
        </p:nvSpPr>
        <p:spPr>
          <a:xfrm>
            <a:off x="503144"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389" name="Google Shape;3389;p225"/>
          <p:cNvSpPr txBox="1"/>
          <p:nvPr/>
        </p:nvSpPr>
        <p:spPr>
          <a:xfrm>
            <a:off x="457200" y="1196400"/>
            <a:ext cx="5262900" cy="20481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Which of the following are true for Aggregation Framework in MongoDB? More than one answer choice can be correct. </a:t>
            </a:r>
            <a:endParaRPr sz="1800">
              <a:solidFill>
                <a:srgbClr val="9E9E9E"/>
              </a:solidFill>
              <a:latin typeface="Lexend Deca Light"/>
              <a:ea typeface="Lexend Deca Light"/>
              <a:cs typeface="Lexend Deca Light"/>
              <a:sym typeface="Lexend Deca Light"/>
            </a:endParaRPr>
          </a:p>
          <a:p>
            <a:pPr indent="-342900" lvl="0" marL="914400" rtl="0" algn="l">
              <a:lnSpc>
                <a:spcPct val="150000"/>
              </a:lnSpc>
              <a:spcBef>
                <a:spcPts val="150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$addFields is an alias for $set</a:t>
            </a:r>
            <a:endParaRPr sz="1800">
              <a:solidFill>
                <a:srgbClr val="9E9E9E"/>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$function operator allows Javascript functions to be defined</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$unionWith removes duplicates from the documents outputted</a:t>
            </a:r>
            <a:endParaRPr sz="1800">
              <a:solidFill>
                <a:srgbClr val="9E9E9E"/>
              </a:solidFill>
              <a:latin typeface="Lexend Deca Light"/>
              <a:ea typeface="Lexend Deca Light"/>
              <a:cs typeface="Lexend Deca Light"/>
              <a:sym typeface="Lexend Deca Light"/>
            </a:endParaRPr>
          </a:p>
        </p:txBody>
      </p:sp>
      <p:grpSp>
        <p:nvGrpSpPr>
          <p:cNvPr id="3390" name="Google Shape;3390;p225"/>
          <p:cNvGrpSpPr/>
          <p:nvPr/>
        </p:nvGrpSpPr>
        <p:grpSpPr>
          <a:xfrm>
            <a:off x="516003" y="2318614"/>
            <a:ext cx="252961" cy="252902"/>
            <a:chOff x="3461391" y="1518516"/>
            <a:chExt cx="219470" cy="219457"/>
          </a:xfrm>
        </p:grpSpPr>
        <p:sp>
          <p:nvSpPr>
            <p:cNvPr id="3391" name="Google Shape;3391;p22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2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3" name="Google Shape;3393;p225"/>
          <p:cNvGrpSpPr/>
          <p:nvPr/>
        </p:nvGrpSpPr>
        <p:grpSpPr>
          <a:xfrm>
            <a:off x="517253" y="3574945"/>
            <a:ext cx="250466" cy="250466"/>
            <a:chOff x="4257004" y="1518516"/>
            <a:chExt cx="219457" cy="219457"/>
          </a:xfrm>
        </p:grpSpPr>
        <p:sp>
          <p:nvSpPr>
            <p:cNvPr id="3394" name="Google Shape;3394;p22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5" name="Google Shape;3395;p225"/>
            <p:cNvGrpSpPr/>
            <p:nvPr/>
          </p:nvGrpSpPr>
          <p:grpSpPr>
            <a:xfrm>
              <a:off x="4320202" y="1582322"/>
              <a:ext cx="92712" cy="92091"/>
              <a:chOff x="4320202" y="1582322"/>
              <a:chExt cx="92712" cy="92091"/>
            </a:xfrm>
          </p:grpSpPr>
          <p:sp>
            <p:nvSpPr>
              <p:cNvPr id="3396" name="Google Shape;3396;p22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2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98" name="Google Shape;3398;p225"/>
          <p:cNvGrpSpPr/>
          <p:nvPr/>
        </p:nvGrpSpPr>
        <p:grpSpPr>
          <a:xfrm>
            <a:off x="510746" y="2747989"/>
            <a:ext cx="263473" cy="252902"/>
            <a:chOff x="3461391" y="1518516"/>
            <a:chExt cx="219470" cy="219457"/>
          </a:xfrm>
        </p:grpSpPr>
        <p:sp>
          <p:nvSpPr>
            <p:cNvPr id="3399" name="Google Shape;3399;p22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2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1" name="Google Shape;3401;p225"/>
          <p:cNvSpPr txBox="1"/>
          <p:nvPr/>
        </p:nvSpPr>
        <p:spPr>
          <a:xfrm>
            <a:off x="5829300" y="2318625"/>
            <a:ext cx="2641800" cy="2056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600">
                <a:solidFill>
                  <a:srgbClr val="13AA52"/>
                </a:solidFill>
                <a:latin typeface="Lexend Deca Light"/>
                <a:ea typeface="Lexend Deca Light"/>
                <a:cs typeface="Lexend Deca Light"/>
                <a:sym typeface="Lexend Deca Light"/>
              </a:rPr>
              <a:t>This is correct, the $function operator allows for custom Javascript functions to be defined and used with the MongoDB Aggregation Framework. </a:t>
            </a:r>
            <a:endParaRPr sz="1600">
              <a:latin typeface="Lexend Deca Light"/>
              <a:ea typeface="Lexend Deca Light"/>
              <a:cs typeface="Lexend Deca Light"/>
              <a:sym typeface="Lexend Deca Light"/>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05" name="Shape 3405"/>
        <p:cNvGrpSpPr/>
        <p:nvPr/>
      </p:nvGrpSpPr>
      <p:grpSpPr>
        <a:xfrm>
          <a:off x="0" y="0"/>
          <a:ext cx="0" cy="0"/>
          <a:chOff x="0" y="0"/>
          <a:chExt cx="0" cy="0"/>
        </a:xfrm>
      </p:grpSpPr>
      <p:sp>
        <p:nvSpPr>
          <p:cNvPr id="3406" name="Google Shape;3406;p226"/>
          <p:cNvSpPr txBox="1"/>
          <p:nvPr>
            <p:ph type="title"/>
          </p:nvPr>
        </p:nvSpPr>
        <p:spPr>
          <a:xfrm>
            <a:off x="503144"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407" name="Google Shape;3407;p226"/>
          <p:cNvSpPr txBox="1"/>
          <p:nvPr/>
        </p:nvSpPr>
        <p:spPr>
          <a:xfrm>
            <a:off x="457200" y="1196400"/>
            <a:ext cx="5262900" cy="20481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9E9E9E"/>
                </a:solidFill>
                <a:latin typeface="Lexend Deca Light"/>
                <a:ea typeface="Lexend Deca Light"/>
                <a:cs typeface="Lexend Deca Light"/>
                <a:sym typeface="Lexend Deca Light"/>
              </a:rPr>
              <a:t>Which of the following are true for Aggregation Framework in MongoDB? More than one answer choice can be correct. </a:t>
            </a:r>
            <a:endParaRPr sz="1800">
              <a:solidFill>
                <a:srgbClr val="9E9E9E"/>
              </a:solidFill>
              <a:latin typeface="Lexend Deca Light"/>
              <a:ea typeface="Lexend Deca Light"/>
              <a:cs typeface="Lexend Deca Light"/>
              <a:sym typeface="Lexend Deca Light"/>
            </a:endParaRPr>
          </a:p>
          <a:p>
            <a:pPr indent="-342900" lvl="0" marL="914400" rtl="0" algn="l">
              <a:lnSpc>
                <a:spcPct val="150000"/>
              </a:lnSpc>
              <a:spcBef>
                <a:spcPts val="150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$addFields is an alias for $set</a:t>
            </a:r>
            <a:endParaRPr sz="1800">
              <a:solidFill>
                <a:srgbClr val="9E9E9E"/>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9E9E9E"/>
              </a:buClr>
              <a:buSzPts val="1800"/>
              <a:buFont typeface="Lexend Deca Light"/>
              <a:buAutoNum type="alphaUcPeriod"/>
            </a:pPr>
            <a:r>
              <a:rPr lang="en" sz="1800">
                <a:solidFill>
                  <a:srgbClr val="9E9E9E"/>
                </a:solidFill>
                <a:latin typeface="Lexend Deca Light"/>
                <a:ea typeface="Lexend Deca Light"/>
                <a:cs typeface="Lexend Deca Light"/>
                <a:sym typeface="Lexend Deca Light"/>
              </a:rPr>
              <a:t>$function operator allows Javascript functions to be defined</a:t>
            </a:r>
            <a:endParaRPr sz="1800">
              <a:solidFill>
                <a:srgbClr val="9E9E9E"/>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chemeClr val="dk1"/>
              </a:buClr>
              <a:buSzPts val="1800"/>
              <a:buFont typeface="Lexend Deca Light"/>
              <a:buAutoNum type="alphaUcPeriod"/>
            </a:pPr>
            <a:r>
              <a:rPr lang="en" sz="1800">
                <a:solidFill>
                  <a:schemeClr val="dk1"/>
                </a:solidFill>
                <a:latin typeface="Lexend Deca Light"/>
                <a:ea typeface="Lexend Deca Light"/>
                <a:cs typeface="Lexend Deca Light"/>
                <a:sym typeface="Lexend Deca Light"/>
              </a:rPr>
              <a:t>$unionWith removes duplicates from the documents outputted</a:t>
            </a:r>
            <a:endParaRPr sz="1800">
              <a:solidFill>
                <a:schemeClr val="dk1"/>
              </a:solidFill>
              <a:latin typeface="Lexend Deca Light"/>
              <a:ea typeface="Lexend Deca Light"/>
              <a:cs typeface="Lexend Deca Light"/>
              <a:sym typeface="Lexend Deca Light"/>
            </a:endParaRPr>
          </a:p>
        </p:txBody>
      </p:sp>
      <p:grpSp>
        <p:nvGrpSpPr>
          <p:cNvPr id="3408" name="Google Shape;3408;p226"/>
          <p:cNvGrpSpPr/>
          <p:nvPr/>
        </p:nvGrpSpPr>
        <p:grpSpPr>
          <a:xfrm>
            <a:off x="516003" y="2318614"/>
            <a:ext cx="252961" cy="252902"/>
            <a:chOff x="3461391" y="1518516"/>
            <a:chExt cx="219470" cy="219457"/>
          </a:xfrm>
        </p:grpSpPr>
        <p:sp>
          <p:nvSpPr>
            <p:cNvPr id="3409" name="Google Shape;3409;p22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2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1" name="Google Shape;3411;p226"/>
          <p:cNvGrpSpPr/>
          <p:nvPr/>
        </p:nvGrpSpPr>
        <p:grpSpPr>
          <a:xfrm>
            <a:off x="517253" y="3574945"/>
            <a:ext cx="250466" cy="250466"/>
            <a:chOff x="4257004" y="1518516"/>
            <a:chExt cx="219457" cy="219457"/>
          </a:xfrm>
        </p:grpSpPr>
        <p:sp>
          <p:nvSpPr>
            <p:cNvPr id="3412" name="Google Shape;3412;p22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3" name="Google Shape;3413;p226"/>
            <p:cNvGrpSpPr/>
            <p:nvPr/>
          </p:nvGrpSpPr>
          <p:grpSpPr>
            <a:xfrm>
              <a:off x="4320202" y="1582322"/>
              <a:ext cx="92712" cy="92091"/>
              <a:chOff x="4320202" y="1582322"/>
              <a:chExt cx="92712" cy="92091"/>
            </a:xfrm>
          </p:grpSpPr>
          <p:sp>
            <p:nvSpPr>
              <p:cNvPr id="3414" name="Google Shape;3414;p22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2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16" name="Google Shape;3416;p226"/>
          <p:cNvGrpSpPr/>
          <p:nvPr/>
        </p:nvGrpSpPr>
        <p:grpSpPr>
          <a:xfrm>
            <a:off x="510746" y="2747989"/>
            <a:ext cx="263473" cy="252902"/>
            <a:chOff x="3461391" y="1518516"/>
            <a:chExt cx="219470" cy="219457"/>
          </a:xfrm>
        </p:grpSpPr>
        <p:sp>
          <p:nvSpPr>
            <p:cNvPr id="3417" name="Google Shape;3417;p22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2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9" name="Google Shape;3419;p226"/>
          <p:cNvSpPr txBox="1"/>
          <p:nvPr/>
        </p:nvSpPr>
        <p:spPr>
          <a:xfrm>
            <a:off x="5829300" y="2318625"/>
            <a:ext cx="2641800" cy="15147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800"/>
              </a:spcAft>
              <a:buNone/>
            </a:pPr>
            <a:r>
              <a:rPr i="1" lang="en" sz="1600">
                <a:solidFill>
                  <a:srgbClr val="CF4A22"/>
                </a:solidFill>
                <a:latin typeface="Lexend Deca Light"/>
                <a:ea typeface="Lexend Deca Light"/>
                <a:cs typeface="Lexend Deca Light"/>
                <a:sym typeface="Lexend Deca Light"/>
              </a:rPr>
              <a:t>This is incorrect as $unionWith outputs duplicate documents when combining the two pipelines. </a:t>
            </a:r>
            <a:endParaRPr sz="1600">
              <a:solidFill>
                <a:srgbClr val="CF4A22"/>
              </a:solidFill>
              <a:latin typeface="Lexend Deca Light"/>
              <a:ea typeface="Lexend Deca Light"/>
              <a:cs typeface="Lexend Deca Light"/>
              <a:sym typeface="Lexend Deca Light"/>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8" name="Shape 2488"/>
        <p:cNvGrpSpPr/>
        <p:nvPr/>
      </p:nvGrpSpPr>
      <p:grpSpPr>
        <a:xfrm>
          <a:off x="0" y="0"/>
          <a:ext cx="0" cy="0"/>
          <a:chOff x="0" y="0"/>
          <a:chExt cx="0" cy="0"/>
        </a:xfrm>
      </p:grpSpPr>
      <p:sp>
        <p:nvSpPr>
          <p:cNvPr id="2489" name="Google Shape;2489;p173"/>
          <p:cNvSpPr txBox="1"/>
          <p:nvPr>
            <p:ph idx="4294967295" type="subTitle"/>
          </p:nvPr>
        </p:nvSpPr>
        <p:spPr>
          <a:xfrm>
            <a:off x="571050" y="1043025"/>
            <a:ext cx="7628700" cy="39513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600"/>
              <a:t>A framework that supports complex manipulation of documents</a:t>
            </a:r>
            <a:endParaRPr sz="1600"/>
          </a:p>
          <a:p>
            <a:pPr indent="0" lvl="0" marL="0" rtl="0" algn="l">
              <a:lnSpc>
                <a:spcPct val="115000"/>
              </a:lnSpc>
              <a:spcBef>
                <a:spcPts val="1000"/>
              </a:spcBef>
              <a:spcAft>
                <a:spcPts val="0"/>
              </a:spcAft>
              <a:buNone/>
            </a:pPr>
            <a:r>
              <a:rPr lang="en" sz="1600"/>
              <a:t>Key characteristics of the framework:</a:t>
            </a:r>
            <a:endParaRPr sz="1600"/>
          </a:p>
          <a:p>
            <a:pPr indent="-330200" lvl="0" marL="457200" rtl="0" algn="l">
              <a:lnSpc>
                <a:spcPct val="150000"/>
              </a:lnSpc>
              <a:spcBef>
                <a:spcPts val="1000"/>
              </a:spcBef>
              <a:spcAft>
                <a:spcPts val="0"/>
              </a:spcAft>
              <a:buSzPts val="1600"/>
              <a:buChar char="●"/>
            </a:pPr>
            <a:r>
              <a:rPr lang="en" sz="1600">
                <a:latin typeface="Lexend Deca Medium"/>
                <a:ea typeface="Lexend Deca Medium"/>
                <a:cs typeface="Lexend Deca Medium"/>
                <a:sym typeface="Lexend Deca Medium"/>
              </a:rPr>
              <a:t>Stages</a:t>
            </a:r>
            <a:endParaRPr sz="1600">
              <a:latin typeface="Lexend Deca Medium"/>
              <a:ea typeface="Lexend Deca Medium"/>
              <a:cs typeface="Lexend Deca Medium"/>
              <a:sym typeface="Lexend Deca Medium"/>
            </a:endParaRPr>
          </a:p>
          <a:p>
            <a:pPr indent="-330200" lvl="0" marL="457200" rtl="0" algn="l">
              <a:lnSpc>
                <a:spcPct val="150000"/>
              </a:lnSpc>
              <a:spcBef>
                <a:spcPts val="0"/>
              </a:spcBef>
              <a:spcAft>
                <a:spcPts val="0"/>
              </a:spcAft>
              <a:buSzPts val="1600"/>
              <a:buChar char="●"/>
            </a:pPr>
            <a:r>
              <a:rPr lang="en" sz="1600">
                <a:latin typeface="Lexend Deca Medium"/>
                <a:ea typeface="Lexend Deca Medium"/>
                <a:cs typeface="Lexend Deca Medium"/>
                <a:sym typeface="Lexend Deca Medium"/>
              </a:rPr>
              <a:t>Expressions</a:t>
            </a:r>
            <a:endParaRPr sz="1600"/>
          </a:p>
          <a:p>
            <a:pPr indent="-330200" lvl="0" marL="457200" rtl="0" algn="l">
              <a:lnSpc>
                <a:spcPct val="150000"/>
              </a:lnSpc>
              <a:spcBef>
                <a:spcPts val="0"/>
              </a:spcBef>
              <a:spcAft>
                <a:spcPts val="0"/>
              </a:spcAft>
              <a:buSzPts val="1600"/>
              <a:buChar char="●"/>
            </a:pPr>
            <a:r>
              <a:rPr lang="en" sz="1600">
                <a:latin typeface="Lexend Deca Medium"/>
                <a:ea typeface="Lexend Deca Medium"/>
                <a:cs typeface="Lexend Deca Medium"/>
                <a:sym typeface="Lexend Deca Medium"/>
              </a:rPr>
              <a:t>Easy to debug</a:t>
            </a:r>
            <a:endParaRPr sz="1600"/>
          </a:p>
          <a:p>
            <a:pPr indent="-330200" lvl="0" marL="457200" rtl="0" algn="l">
              <a:lnSpc>
                <a:spcPct val="150000"/>
              </a:lnSpc>
              <a:spcBef>
                <a:spcPts val="0"/>
              </a:spcBef>
              <a:spcAft>
                <a:spcPts val="0"/>
              </a:spcAft>
              <a:buSzPts val="1600"/>
              <a:buChar char="●"/>
            </a:pPr>
            <a:r>
              <a:rPr lang="en" sz="1600">
                <a:latin typeface="Lexend Deca Medium"/>
                <a:ea typeface="Lexend Deca Medium"/>
                <a:cs typeface="Lexend Deca Medium"/>
                <a:sym typeface="Lexend Deca Medium"/>
              </a:rPr>
              <a:t>Input</a:t>
            </a:r>
            <a:endParaRPr sz="1600"/>
          </a:p>
          <a:p>
            <a:pPr indent="-330200" lvl="0" marL="457200" rtl="0" algn="l">
              <a:lnSpc>
                <a:spcPct val="150000"/>
              </a:lnSpc>
              <a:spcBef>
                <a:spcPts val="0"/>
              </a:spcBef>
              <a:spcAft>
                <a:spcPts val="0"/>
              </a:spcAft>
              <a:buSzPts val="1600"/>
              <a:buChar char="●"/>
            </a:pPr>
            <a:r>
              <a:rPr lang="en" sz="1600">
                <a:latin typeface="Lexend Deca Medium"/>
                <a:ea typeface="Lexend Deca Medium"/>
                <a:cs typeface="Lexend Deca Medium"/>
                <a:sym typeface="Lexend Deca Medium"/>
              </a:rPr>
              <a:t>Outputs</a:t>
            </a:r>
            <a:endParaRPr sz="1600"/>
          </a:p>
          <a:p>
            <a:pPr indent="-330200" lvl="0" marL="457200" rtl="0" algn="l">
              <a:lnSpc>
                <a:spcPct val="150000"/>
              </a:lnSpc>
              <a:spcBef>
                <a:spcPts val="0"/>
              </a:spcBef>
              <a:spcAft>
                <a:spcPts val="0"/>
              </a:spcAft>
              <a:buSzPts val="1600"/>
              <a:buChar char="●"/>
            </a:pPr>
            <a:r>
              <a:rPr lang="en" sz="1600">
                <a:latin typeface="Lexend Deca Medium"/>
                <a:ea typeface="Lexend Deca Medium"/>
                <a:cs typeface="Lexend Deca Medium"/>
                <a:sym typeface="Lexend Deca Medium"/>
              </a:rPr>
              <a:t>Driver support</a:t>
            </a:r>
            <a:endParaRPr sz="1600"/>
          </a:p>
        </p:txBody>
      </p:sp>
      <p:sp>
        <p:nvSpPr>
          <p:cNvPr id="2490" name="Google Shape;2490;p173"/>
          <p:cNvSpPr txBox="1"/>
          <p:nvPr>
            <p:ph idx="4294967295" type="subTitle"/>
          </p:nvPr>
        </p:nvSpPr>
        <p:spPr>
          <a:xfrm>
            <a:off x="570600" y="379075"/>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What is the Aggregation Framework?</a:t>
            </a:r>
            <a:endParaRPr sz="2400">
              <a:latin typeface="Noto Serif JP"/>
              <a:ea typeface="Noto Serif JP"/>
              <a:cs typeface="Noto Serif JP"/>
              <a:sym typeface="Noto Serif JP"/>
            </a:endParaRPr>
          </a:p>
        </p:txBody>
      </p:sp>
      <p:pic>
        <p:nvPicPr>
          <p:cNvPr id="2491" name="Google Shape;2491;p173"/>
          <p:cNvPicPr preferRelativeResize="0"/>
          <p:nvPr/>
        </p:nvPicPr>
        <p:blipFill>
          <a:blip r:embed="rId3">
            <a:alphaModFix/>
          </a:blip>
          <a:stretch>
            <a:fillRect/>
          </a:stretch>
        </p:blipFill>
        <p:spPr>
          <a:xfrm>
            <a:off x="5298014" y="2087239"/>
            <a:ext cx="1862851" cy="1862851"/>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3" name="Shape 3423"/>
        <p:cNvGrpSpPr/>
        <p:nvPr/>
      </p:nvGrpSpPr>
      <p:grpSpPr>
        <a:xfrm>
          <a:off x="0" y="0"/>
          <a:ext cx="0" cy="0"/>
          <a:chOff x="0" y="0"/>
          <a:chExt cx="0" cy="0"/>
        </a:xfrm>
      </p:grpSpPr>
      <p:sp>
        <p:nvSpPr>
          <p:cNvPr id="3424" name="Google Shape;3424;p227"/>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Expressions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8" name="Shape 3428"/>
        <p:cNvGrpSpPr/>
        <p:nvPr/>
      </p:nvGrpSpPr>
      <p:grpSpPr>
        <a:xfrm>
          <a:off x="0" y="0"/>
          <a:ext cx="0" cy="0"/>
          <a:chOff x="0" y="0"/>
          <a:chExt cx="0" cy="0"/>
        </a:xfrm>
      </p:grpSpPr>
      <p:sp>
        <p:nvSpPr>
          <p:cNvPr id="3429" name="Google Shape;3429;p228"/>
          <p:cNvSpPr txBox="1"/>
          <p:nvPr>
            <p:ph idx="4294967295" type="title"/>
          </p:nvPr>
        </p:nvSpPr>
        <p:spPr>
          <a:xfrm>
            <a:off x="570600" y="615750"/>
            <a:ext cx="7586100" cy="461700"/>
          </a:xfrm>
          <a:prstGeom prst="rect">
            <a:avLst/>
          </a:prstGeom>
        </p:spPr>
        <p:txBody>
          <a:bodyPr anchorCtr="0" anchor="t" bIns="91425" lIns="91425" spcFirstLastPara="1" rIns="91425" wrap="square" tIns="91425">
            <a:normAutofit fontScale="90000"/>
          </a:bodyPr>
          <a:lstStyle/>
          <a:p>
            <a:pPr indent="0" lvl="0" marL="0" rtl="0" algn="l">
              <a:lnSpc>
                <a:spcPct val="110000"/>
              </a:lnSpc>
              <a:spcBef>
                <a:spcPts val="0"/>
              </a:spcBef>
              <a:spcAft>
                <a:spcPts val="0"/>
              </a:spcAft>
              <a:buNone/>
            </a:pPr>
            <a:r>
              <a:rPr lang="en"/>
              <a:t>Aggregation Framework Expressions</a:t>
            </a:r>
            <a:endParaRPr/>
          </a:p>
        </p:txBody>
      </p:sp>
      <p:sp>
        <p:nvSpPr>
          <p:cNvPr id="3430" name="Google Shape;3430;p228"/>
          <p:cNvSpPr txBox="1"/>
          <p:nvPr>
            <p:ph idx="4294967295" type="subTitle"/>
          </p:nvPr>
        </p:nvSpPr>
        <p:spPr>
          <a:xfrm>
            <a:off x="570600" y="1327825"/>
            <a:ext cx="7814100" cy="2674800"/>
          </a:xfrm>
          <a:prstGeom prst="rect">
            <a:avLst/>
          </a:prstGeom>
        </p:spPr>
        <p:txBody>
          <a:bodyPr anchorCtr="0" anchor="t" bIns="91425" lIns="91425" spcFirstLastPara="1" rIns="91425" wrap="square" tIns="91425">
            <a:normAutofit/>
          </a:bodyPr>
          <a:lstStyle/>
          <a:p>
            <a:pPr indent="0" lvl="0" marL="0" rtl="0" algn="l">
              <a:lnSpc>
                <a:spcPct val="105000"/>
              </a:lnSpc>
              <a:spcBef>
                <a:spcPts val="0"/>
              </a:spcBef>
              <a:spcAft>
                <a:spcPts val="0"/>
              </a:spcAft>
              <a:buNone/>
            </a:pPr>
            <a:r>
              <a:rPr lang="en" sz="1700"/>
              <a:t>Expressions consist of field paths, literals, system variables, expression objects, and expression operators. These can be nested.</a:t>
            </a:r>
            <a:endParaRPr sz="1700"/>
          </a:p>
          <a:p>
            <a:pPr indent="0" lvl="0" marL="0" rtl="0" algn="l">
              <a:lnSpc>
                <a:spcPct val="105000"/>
              </a:lnSpc>
              <a:spcBef>
                <a:spcPts val="2000"/>
              </a:spcBef>
              <a:spcAft>
                <a:spcPts val="0"/>
              </a:spcAft>
              <a:buNone/>
            </a:pPr>
            <a:r>
              <a:rPr lang="en" sz="1700">
                <a:solidFill>
                  <a:srgbClr val="B3BBC1"/>
                </a:solidFill>
              </a:rPr>
              <a:t>Expression operators provide a wide range of functions. These can be used within a stage.</a:t>
            </a:r>
            <a:endParaRPr sz="1700">
              <a:solidFill>
                <a:srgbClr val="B3BBC1"/>
              </a:solidFill>
            </a:endParaRPr>
          </a:p>
          <a:p>
            <a:pPr indent="0" lvl="0" marL="0" rtl="0" algn="l">
              <a:lnSpc>
                <a:spcPct val="105000"/>
              </a:lnSpc>
              <a:spcBef>
                <a:spcPts val="2000"/>
              </a:spcBef>
              <a:spcAft>
                <a:spcPts val="2000"/>
              </a:spcAft>
              <a:buNone/>
            </a:pPr>
            <a:r>
              <a:rPr lang="en" sz="1700">
                <a:solidFill>
                  <a:srgbClr val="B3BBC1"/>
                </a:solidFill>
              </a:rPr>
              <a:t>Field paths allow fields or fields within embedded documents to be accessed.</a:t>
            </a:r>
            <a:endParaRPr sz="1700">
              <a:solidFill>
                <a:srgbClr val="B3BBC1"/>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4" name="Shape 3434"/>
        <p:cNvGrpSpPr/>
        <p:nvPr/>
      </p:nvGrpSpPr>
      <p:grpSpPr>
        <a:xfrm>
          <a:off x="0" y="0"/>
          <a:ext cx="0" cy="0"/>
          <a:chOff x="0" y="0"/>
          <a:chExt cx="0" cy="0"/>
        </a:xfrm>
      </p:grpSpPr>
      <p:sp>
        <p:nvSpPr>
          <p:cNvPr id="3435" name="Google Shape;3435;p229"/>
          <p:cNvSpPr txBox="1"/>
          <p:nvPr>
            <p:ph idx="4294967295" type="title"/>
          </p:nvPr>
        </p:nvSpPr>
        <p:spPr>
          <a:xfrm>
            <a:off x="776325" y="680475"/>
            <a:ext cx="7586100" cy="461700"/>
          </a:xfrm>
          <a:prstGeom prst="rect">
            <a:avLst/>
          </a:prstGeom>
        </p:spPr>
        <p:txBody>
          <a:bodyPr anchorCtr="0" anchor="t" bIns="91425" lIns="91425" spcFirstLastPara="1" rIns="91425" wrap="square" tIns="91425">
            <a:normAutofit fontScale="90000"/>
          </a:bodyPr>
          <a:lstStyle/>
          <a:p>
            <a:pPr indent="0" lvl="0" marL="0" rtl="0" algn="l">
              <a:lnSpc>
                <a:spcPct val="110000"/>
              </a:lnSpc>
              <a:spcBef>
                <a:spcPts val="0"/>
              </a:spcBef>
              <a:spcAft>
                <a:spcPts val="0"/>
              </a:spcAft>
              <a:buNone/>
            </a:pPr>
            <a:r>
              <a:rPr lang="en"/>
              <a:t>Aggregation Framework Expressions</a:t>
            </a:r>
            <a:endParaRPr/>
          </a:p>
        </p:txBody>
      </p:sp>
      <p:sp>
        <p:nvSpPr>
          <p:cNvPr id="3436" name="Google Shape;3436;p229"/>
          <p:cNvSpPr txBox="1"/>
          <p:nvPr>
            <p:ph idx="4294967295" type="subTitle"/>
          </p:nvPr>
        </p:nvSpPr>
        <p:spPr>
          <a:xfrm>
            <a:off x="570600" y="1327825"/>
            <a:ext cx="7814100" cy="2674800"/>
          </a:xfrm>
          <a:prstGeom prst="rect">
            <a:avLst/>
          </a:prstGeom>
        </p:spPr>
        <p:txBody>
          <a:bodyPr anchorCtr="0" anchor="t" bIns="91425" lIns="91425" spcFirstLastPara="1" rIns="91425" wrap="square" tIns="91425">
            <a:normAutofit/>
          </a:bodyPr>
          <a:lstStyle/>
          <a:p>
            <a:pPr indent="0" lvl="0" marL="0" rtl="0" algn="l">
              <a:lnSpc>
                <a:spcPct val="105000"/>
              </a:lnSpc>
              <a:spcBef>
                <a:spcPts val="0"/>
              </a:spcBef>
              <a:spcAft>
                <a:spcPts val="0"/>
              </a:spcAft>
              <a:buNone/>
            </a:pPr>
            <a:r>
              <a:rPr lang="en" sz="1700">
                <a:solidFill>
                  <a:srgbClr val="B3BBC1"/>
                </a:solidFill>
              </a:rPr>
              <a:t>Expressions consist of field paths, literals, system variables, expression objects, and expression operators. These can be nested.</a:t>
            </a:r>
            <a:endParaRPr sz="1700">
              <a:solidFill>
                <a:srgbClr val="B3BBC1"/>
              </a:solidFill>
            </a:endParaRPr>
          </a:p>
          <a:p>
            <a:pPr indent="0" lvl="0" marL="0" rtl="0" algn="l">
              <a:lnSpc>
                <a:spcPct val="105000"/>
              </a:lnSpc>
              <a:spcBef>
                <a:spcPts val="2000"/>
              </a:spcBef>
              <a:spcAft>
                <a:spcPts val="0"/>
              </a:spcAft>
              <a:buNone/>
            </a:pPr>
            <a:r>
              <a:rPr lang="en" sz="1700"/>
              <a:t>Expression operators provide a wide range of functions. These can be used within a stage.</a:t>
            </a:r>
            <a:endParaRPr sz="1700"/>
          </a:p>
          <a:p>
            <a:pPr indent="0" lvl="0" marL="0" rtl="0" algn="l">
              <a:lnSpc>
                <a:spcPct val="105000"/>
              </a:lnSpc>
              <a:spcBef>
                <a:spcPts val="2000"/>
              </a:spcBef>
              <a:spcAft>
                <a:spcPts val="2000"/>
              </a:spcAft>
              <a:buNone/>
            </a:pPr>
            <a:r>
              <a:rPr lang="en" sz="1700">
                <a:solidFill>
                  <a:srgbClr val="B3BBC1"/>
                </a:solidFill>
              </a:rPr>
              <a:t>Field paths allow fields or fields within embedded documents to be accessed.</a:t>
            </a:r>
            <a:endParaRPr sz="1700">
              <a:solidFill>
                <a:srgbClr val="B3BBC1"/>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0" name="Shape 3440"/>
        <p:cNvGrpSpPr/>
        <p:nvPr/>
      </p:nvGrpSpPr>
      <p:grpSpPr>
        <a:xfrm>
          <a:off x="0" y="0"/>
          <a:ext cx="0" cy="0"/>
          <a:chOff x="0" y="0"/>
          <a:chExt cx="0" cy="0"/>
        </a:xfrm>
      </p:grpSpPr>
      <p:sp>
        <p:nvSpPr>
          <p:cNvPr id="3441" name="Google Shape;3441;p230"/>
          <p:cNvSpPr txBox="1"/>
          <p:nvPr>
            <p:ph idx="4294967295" type="title"/>
          </p:nvPr>
        </p:nvSpPr>
        <p:spPr>
          <a:xfrm>
            <a:off x="778950" y="654700"/>
            <a:ext cx="7586100" cy="461700"/>
          </a:xfrm>
          <a:prstGeom prst="rect">
            <a:avLst/>
          </a:prstGeom>
        </p:spPr>
        <p:txBody>
          <a:bodyPr anchorCtr="0" anchor="t" bIns="91425" lIns="91425" spcFirstLastPara="1" rIns="91425" wrap="square" tIns="91425">
            <a:normAutofit fontScale="90000"/>
          </a:bodyPr>
          <a:lstStyle/>
          <a:p>
            <a:pPr indent="0" lvl="0" marL="0" rtl="0" algn="l">
              <a:lnSpc>
                <a:spcPct val="110000"/>
              </a:lnSpc>
              <a:spcBef>
                <a:spcPts val="0"/>
              </a:spcBef>
              <a:spcAft>
                <a:spcPts val="0"/>
              </a:spcAft>
              <a:buNone/>
            </a:pPr>
            <a:r>
              <a:rPr lang="en"/>
              <a:t>Aggregation Framework Expressions</a:t>
            </a:r>
            <a:endParaRPr/>
          </a:p>
        </p:txBody>
      </p:sp>
      <p:sp>
        <p:nvSpPr>
          <p:cNvPr id="3442" name="Google Shape;3442;p230"/>
          <p:cNvSpPr txBox="1"/>
          <p:nvPr>
            <p:ph idx="4294967295" type="subTitle"/>
          </p:nvPr>
        </p:nvSpPr>
        <p:spPr>
          <a:xfrm>
            <a:off x="570600" y="1327825"/>
            <a:ext cx="7814100" cy="2674800"/>
          </a:xfrm>
          <a:prstGeom prst="rect">
            <a:avLst/>
          </a:prstGeom>
        </p:spPr>
        <p:txBody>
          <a:bodyPr anchorCtr="0" anchor="t" bIns="91425" lIns="91425" spcFirstLastPara="1" rIns="91425" wrap="square" tIns="91425">
            <a:normAutofit/>
          </a:bodyPr>
          <a:lstStyle/>
          <a:p>
            <a:pPr indent="0" lvl="0" marL="0" rtl="0" algn="l">
              <a:lnSpc>
                <a:spcPct val="105000"/>
              </a:lnSpc>
              <a:spcBef>
                <a:spcPts val="0"/>
              </a:spcBef>
              <a:spcAft>
                <a:spcPts val="0"/>
              </a:spcAft>
              <a:buNone/>
            </a:pPr>
            <a:r>
              <a:rPr lang="en" sz="1700">
                <a:solidFill>
                  <a:srgbClr val="B3BBC1"/>
                </a:solidFill>
              </a:rPr>
              <a:t>Expressions consist of field paths, literals, system variables, expression objects, and expression operators. These can be nested.</a:t>
            </a:r>
            <a:endParaRPr sz="1700">
              <a:solidFill>
                <a:srgbClr val="B3BBC1"/>
              </a:solidFill>
            </a:endParaRPr>
          </a:p>
          <a:p>
            <a:pPr indent="0" lvl="0" marL="0" rtl="0" algn="l">
              <a:lnSpc>
                <a:spcPct val="105000"/>
              </a:lnSpc>
              <a:spcBef>
                <a:spcPts val="2000"/>
              </a:spcBef>
              <a:spcAft>
                <a:spcPts val="0"/>
              </a:spcAft>
              <a:buNone/>
            </a:pPr>
            <a:r>
              <a:rPr lang="en" sz="1700">
                <a:solidFill>
                  <a:srgbClr val="B3BBC1"/>
                </a:solidFill>
              </a:rPr>
              <a:t>Expression operators provide a wide range of functions. These can be used within a stage.</a:t>
            </a:r>
            <a:endParaRPr sz="1700">
              <a:solidFill>
                <a:srgbClr val="B3BBC1"/>
              </a:solidFill>
            </a:endParaRPr>
          </a:p>
          <a:p>
            <a:pPr indent="0" lvl="0" marL="0" rtl="0" algn="l">
              <a:lnSpc>
                <a:spcPct val="105000"/>
              </a:lnSpc>
              <a:spcBef>
                <a:spcPts val="2000"/>
              </a:spcBef>
              <a:spcAft>
                <a:spcPts val="2000"/>
              </a:spcAft>
              <a:buNone/>
            </a:pPr>
            <a:r>
              <a:rPr lang="en" sz="1700"/>
              <a:t>Field paths allow fields or fields within embedded documents to be accessed.</a:t>
            </a:r>
            <a:endParaRPr sz="1700"/>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6" name="Shape 3446"/>
        <p:cNvGrpSpPr/>
        <p:nvPr/>
      </p:nvGrpSpPr>
      <p:grpSpPr>
        <a:xfrm>
          <a:off x="0" y="0"/>
          <a:ext cx="0" cy="0"/>
          <a:chOff x="0" y="0"/>
          <a:chExt cx="0" cy="0"/>
        </a:xfrm>
      </p:grpSpPr>
      <p:sp>
        <p:nvSpPr>
          <p:cNvPr id="3447" name="Google Shape;3447;p231"/>
          <p:cNvSpPr txBox="1"/>
          <p:nvPr>
            <p:ph idx="4294967295" type="title"/>
          </p:nvPr>
        </p:nvSpPr>
        <p:spPr>
          <a:xfrm>
            <a:off x="622725" y="685800"/>
            <a:ext cx="7586100" cy="461700"/>
          </a:xfrm>
          <a:prstGeom prst="rect">
            <a:avLst/>
          </a:prstGeom>
        </p:spPr>
        <p:txBody>
          <a:bodyPr anchorCtr="0" anchor="t" bIns="91425" lIns="91425" spcFirstLastPara="1" rIns="91425" wrap="square" tIns="91425">
            <a:noAutofit/>
          </a:bodyPr>
          <a:lstStyle/>
          <a:p>
            <a:pPr indent="0" lvl="0" marL="0" rtl="0" algn="l">
              <a:lnSpc>
                <a:spcPct val="110000"/>
              </a:lnSpc>
              <a:spcBef>
                <a:spcPts val="0"/>
              </a:spcBef>
              <a:spcAft>
                <a:spcPts val="0"/>
              </a:spcAft>
              <a:buSzPts val="990"/>
              <a:buNone/>
            </a:pPr>
            <a:r>
              <a:rPr lang="en" sz="2540">
                <a:solidFill>
                  <a:schemeClr val="dk1"/>
                </a:solidFill>
              </a:rPr>
              <a:t>Aggregation Framework Expression Operators</a:t>
            </a:r>
            <a:endParaRPr sz="2540">
              <a:solidFill>
                <a:schemeClr val="dk1"/>
              </a:solidFill>
            </a:endParaRPr>
          </a:p>
        </p:txBody>
      </p:sp>
      <p:sp>
        <p:nvSpPr>
          <p:cNvPr id="3448" name="Google Shape;3448;p231"/>
          <p:cNvSpPr txBox="1"/>
          <p:nvPr>
            <p:ph idx="4294967295" type="subTitle"/>
          </p:nvPr>
        </p:nvSpPr>
        <p:spPr>
          <a:xfrm>
            <a:off x="5572127" y="1471350"/>
            <a:ext cx="2012100" cy="2965500"/>
          </a:xfrm>
          <a:prstGeom prst="rect">
            <a:avLst/>
          </a:prstGeom>
        </p:spPr>
        <p:txBody>
          <a:bodyPr anchorCtr="0" anchor="t" bIns="91425" lIns="91425" spcFirstLastPara="1" rIns="91425" wrap="square" tIns="91425">
            <a:normAutofit lnSpcReduction="10000"/>
          </a:bodyPr>
          <a:lstStyle/>
          <a:p>
            <a:pPr indent="0" lvl="0" marL="0" rtl="0" algn="l">
              <a:spcBef>
                <a:spcPts val="0"/>
              </a:spcBef>
              <a:spcAft>
                <a:spcPts val="0"/>
              </a:spcAft>
              <a:buNone/>
            </a:pPr>
            <a:r>
              <a:rPr lang="en" sz="2200"/>
              <a:t>Date</a:t>
            </a:r>
            <a:endParaRPr sz="2200"/>
          </a:p>
          <a:p>
            <a:pPr indent="0" lvl="0" marL="0" rtl="0" algn="l">
              <a:spcBef>
                <a:spcPts val="2000"/>
              </a:spcBef>
              <a:spcAft>
                <a:spcPts val="0"/>
              </a:spcAft>
              <a:buNone/>
            </a:pPr>
            <a:r>
              <a:rPr lang="en" sz="2200"/>
              <a:t>String</a:t>
            </a:r>
            <a:endParaRPr sz="2200"/>
          </a:p>
          <a:p>
            <a:pPr indent="0" lvl="0" marL="0" rtl="0" algn="l">
              <a:spcBef>
                <a:spcPts val="2000"/>
              </a:spcBef>
              <a:spcAft>
                <a:spcPts val="0"/>
              </a:spcAft>
              <a:buNone/>
            </a:pPr>
            <a:r>
              <a:rPr lang="en" sz="2200"/>
              <a:t>Trigonometric</a:t>
            </a:r>
            <a:endParaRPr sz="2200"/>
          </a:p>
          <a:p>
            <a:pPr indent="0" lvl="0" marL="0" rtl="0" algn="l">
              <a:spcBef>
                <a:spcPts val="2000"/>
              </a:spcBef>
              <a:spcAft>
                <a:spcPts val="0"/>
              </a:spcAft>
              <a:buNone/>
            </a:pPr>
            <a:r>
              <a:rPr lang="en" sz="2200"/>
              <a:t>Accumulators</a:t>
            </a:r>
            <a:endParaRPr sz="2200"/>
          </a:p>
          <a:p>
            <a:pPr indent="0" lvl="0" marL="0" rtl="0" algn="l">
              <a:spcBef>
                <a:spcPts val="2000"/>
              </a:spcBef>
              <a:spcAft>
                <a:spcPts val="2000"/>
              </a:spcAft>
              <a:buNone/>
            </a:pPr>
            <a:r>
              <a:rPr lang="en" sz="2200"/>
              <a:t>and more...</a:t>
            </a:r>
            <a:endParaRPr sz="2200"/>
          </a:p>
        </p:txBody>
      </p:sp>
      <p:sp>
        <p:nvSpPr>
          <p:cNvPr id="3449" name="Google Shape;3449;p231"/>
          <p:cNvSpPr txBox="1"/>
          <p:nvPr>
            <p:ph idx="4294967295" type="subTitle"/>
          </p:nvPr>
        </p:nvSpPr>
        <p:spPr>
          <a:xfrm>
            <a:off x="1059850" y="1504625"/>
            <a:ext cx="2012100" cy="2965500"/>
          </a:xfrm>
          <a:prstGeom prst="rect">
            <a:avLst/>
          </a:prstGeom>
        </p:spPr>
        <p:txBody>
          <a:bodyPr anchorCtr="0" anchor="t" bIns="91425" lIns="91425" spcFirstLastPara="1" rIns="91425" wrap="square" tIns="91425">
            <a:normAutofit/>
          </a:bodyPr>
          <a:lstStyle/>
          <a:p>
            <a:pPr indent="0" lvl="0" marL="0" rtl="0" algn="l">
              <a:lnSpc>
                <a:spcPct val="105000"/>
              </a:lnSpc>
              <a:spcBef>
                <a:spcPts val="0"/>
              </a:spcBef>
              <a:spcAft>
                <a:spcPts val="0"/>
              </a:spcAft>
              <a:buNone/>
            </a:pPr>
            <a:r>
              <a:rPr lang="en" sz="2000"/>
              <a:t>Arithmetic</a:t>
            </a:r>
            <a:endParaRPr sz="2000"/>
          </a:p>
          <a:p>
            <a:pPr indent="0" lvl="0" marL="0" rtl="0" algn="l">
              <a:lnSpc>
                <a:spcPct val="105000"/>
              </a:lnSpc>
              <a:spcBef>
                <a:spcPts val="2000"/>
              </a:spcBef>
              <a:spcAft>
                <a:spcPts val="0"/>
              </a:spcAft>
              <a:buNone/>
            </a:pPr>
            <a:r>
              <a:rPr lang="en" sz="2000"/>
              <a:t>Array</a:t>
            </a:r>
            <a:endParaRPr sz="2000"/>
          </a:p>
          <a:p>
            <a:pPr indent="0" lvl="0" marL="0" rtl="0" algn="l">
              <a:lnSpc>
                <a:spcPct val="105000"/>
              </a:lnSpc>
              <a:spcBef>
                <a:spcPts val="2000"/>
              </a:spcBef>
              <a:spcAft>
                <a:spcPts val="0"/>
              </a:spcAft>
              <a:buNone/>
            </a:pPr>
            <a:r>
              <a:rPr lang="en" sz="2000"/>
              <a:t>Boolean</a:t>
            </a:r>
            <a:endParaRPr sz="2000"/>
          </a:p>
          <a:p>
            <a:pPr indent="0" lvl="0" marL="0" rtl="0" algn="l">
              <a:lnSpc>
                <a:spcPct val="105000"/>
              </a:lnSpc>
              <a:spcBef>
                <a:spcPts val="2000"/>
              </a:spcBef>
              <a:spcAft>
                <a:spcPts val="0"/>
              </a:spcAft>
              <a:buNone/>
            </a:pPr>
            <a:r>
              <a:rPr lang="en" sz="2000"/>
              <a:t>Comparison</a:t>
            </a:r>
            <a:endParaRPr sz="2000"/>
          </a:p>
          <a:p>
            <a:pPr indent="0" lvl="0" marL="0" rtl="0" algn="l">
              <a:lnSpc>
                <a:spcPct val="105000"/>
              </a:lnSpc>
              <a:spcBef>
                <a:spcPts val="2000"/>
              </a:spcBef>
              <a:spcAft>
                <a:spcPts val="2000"/>
              </a:spcAft>
              <a:buNone/>
            </a:pPr>
            <a:r>
              <a:rPr lang="en" sz="2000"/>
              <a:t>Conditional</a:t>
            </a:r>
            <a:endParaRPr sz="2000"/>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53" name="Shape 3453"/>
        <p:cNvGrpSpPr/>
        <p:nvPr/>
      </p:nvGrpSpPr>
      <p:grpSpPr>
        <a:xfrm>
          <a:off x="0" y="0"/>
          <a:ext cx="0" cy="0"/>
          <a:chOff x="0" y="0"/>
          <a:chExt cx="0" cy="0"/>
        </a:xfrm>
      </p:grpSpPr>
      <p:sp>
        <p:nvSpPr>
          <p:cNvPr id="3454" name="Google Shape;3454;p232"/>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58" name="Shape 3458"/>
        <p:cNvGrpSpPr/>
        <p:nvPr/>
      </p:nvGrpSpPr>
      <p:grpSpPr>
        <a:xfrm>
          <a:off x="0" y="0"/>
          <a:ext cx="0" cy="0"/>
          <a:chOff x="0" y="0"/>
          <a:chExt cx="0" cy="0"/>
        </a:xfrm>
      </p:grpSpPr>
      <p:sp>
        <p:nvSpPr>
          <p:cNvPr id="3459" name="Google Shape;3459;p233"/>
          <p:cNvSpPr txBox="1"/>
          <p:nvPr>
            <p:ph type="title"/>
          </p:nvPr>
        </p:nvSpPr>
        <p:spPr>
          <a:xfrm>
            <a:off x="501719"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460" name="Google Shape;3460;p233"/>
          <p:cNvSpPr/>
          <p:nvPr/>
        </p:nvSpPr>
        <p:spPr>
          <a:xfrm>
            <a:off x="603257" y="20359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33"/>
          <p:cNvSpPr/>
          <p:nvPr/>
        </p:nvSpPr>
        <p:spPr>
          <a:xfrm>
            <a:off x="603257" y="28823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33"/>
          <p:cNvSpPr/>
          <p:nvPr/>
        </p:nvSpPr>
        <p:spPr>
          <a:xfrm>
            <a:off x="603257" y="32716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33"/>
          <p:cNvSpPr/>
          <p:nvPr/>
        </p:nvSpPr>
        <p:spPr>
          <a:xfrm>
            <a:off x="603257" y="36728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33"/>
          <p:cNvSpPr txBox="1"/>
          <p:nvPr/>
        </p:nvSpPr>
        <p:spPr>
          <a:xfrm>
            <a:off x="457200" y="1178175"/>
            <a:ext cx="79257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Which of the following are true for Aggregation Expressions in the Aggregation Framework?</a:t>
            </a:r>
            <a:r>
              <a:rPr b="1" lang="en" sz="1800">
                <a:solidFill>
                  <a:srgbClr val="1A1A1A"/>
                </a:solidFill>
                <a:latin typeface="Lexend Deca"/>
                <a:ea typeface="Lexend Deca"/>
                <a:cs typeface="Lexend Deca"/>
                <a:sym typeface="Lexend Deca"/>
              </a:rPr>
              <a:t> </a:t>
            </a:r>
            <a:r>
              <a:rPr lang="en" sz="1800">
                <a:solidFill>
                  <a:srgbClr val="1A1A1A"/>
                </a:solidFill>
                <a:latin typeface="Lexend Deca Light"/>
                <a:ea typeface="Lexend Deca Light"/>
                <a:cs typeface="Lexend Deca Light"/>
                <a:sym typeface="Lexend Deca Light"/>
              </a:rPr>
              <a:t>More than one answer choice can be correct. </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150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Work with field paths, literals, system variables, expression objects, and expression operators</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Do not work with embedded data or embedded fields</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Provide additional functionality that be used within the stages </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Field paths allow embedded data to be accessed</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8" name="Shape 3468"/>
        <p:cNvGrpSpPr/>
        <p:nvPr/>
      </p:nvGrpSpPr>
      <p:grpSpPr>
        <a:xfrm>
          <a:off x="0" y="0"/>
          <a:ext cx="0" cy="0"/>
          <a:chOff x="0" y="0"/>
          <a:chExt cx="0" cy="0"/>
        </a:xfrm>
      </p:grpSpPr>
      <p:sp>
        <p:nvSpPr>
          <p:cNvPr id="3469" name="Google Shape;3469;p234"/>
          <p:cNvSpPr txBox="1"/>
          <p:nvPr>
            <p:ph type="title"/>
          </p:nvPr>
        </p:nvSpPr>
        <p:spPr>
          <a:xfrm>
            <a:off x="503144"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470" name="Google Shape;3470;p234"/>
          <p:cNvSpPr/>
          <p:nvPr/>
        </p:nvSpPr>
        <p:spPr>
          <a:xfrm>
            <a:off x="603257" y="2035904"/>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34"/>
          <p:cNvSpPr/>
          <p:nvPr/>
        </p:nvSpPr>
        <p:spPr>
          <a:xfrm>
            <a:off x="603257" y="28823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34"/>
          <p:cNvSpPr/>
          <p:nvPr/>
        </p:nvSpPr>
        <p:spPr>
          <a:xfrm>
            <a:off x="603257" y="32716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34"/>
          <p:cNvSpPr/>
          <p:nvPr/>
        </p:nvSpPr>
        <p:spPr>
          <a:xfrm>
            <a:off x="603257" y="36728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34"/>
          <p:cNvSpPr txBox="1"/>
          <p:nvPr/>
        </p:nvSpPr>
        <p:spPr>
          <a:xfrm>
            <a:off x="457200" y="1178175"/>
            <a:ext cx="79257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Which of the following are true for Aggregation Expressions in the Aggregation Framework?</a:t>
            </a:r>
            <a:r>
              <a:rPr b="1" lang="en" sz="1800">
                <a:solidFill>
                  <a:srgbClr val="1A1A1A"/>
                </a:solidFill>
                <a:latin typeface="Lexend Deca"/>
                <a:ea typeface="Lexend Deca"/>
                <a:cs typeface="Lexend Deca"/>
                <a:sym typeface="Lexend Deca"/>
              </a:rPr>
              <a:t> </a:t>
            </a:r>
            <a:r>
              <a:rPr lang="en" sz="1800">
                <a:solidFill>
                  <a:srgbClr val="1A1A1A"/>
                </a:solidFill>
                <a:latin typeface="Lexend Deca Light"/>
                <a:ea typeface="Lexend Deca Light"/>
                <a:cs typeface="Lexend Deca Light"/>
                <a:sym typeface="Lexend Deca Light"/>
              </a:rPr>
              <a:t>More than one answer choice can be correct. </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150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Work with field paths, literals, system variables, expression objects, and expression operators</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Do not work with embedded data or embedded fields</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Provide additional functionality that be used within the stages </a:t>
            </a:r>
            <a:endParaRPr sz="1800">
              <a:solidFill>
                <a:srgbClr val="1A1A1A"/>
              </a:solidFill>
              <a:latin typeface="Lexend Deca Light"/>
              <a:ea typeface="Lexend Deca Light"/>
              <a:cs typeface="Lexend Deca Light"/>
              <a:sym typeface="Lexend Deca Light"/>
            </a:endParaRPr>
          </a:p>
          <a:p>
            <a:pPr indent="-342900" lvl="0" marL="914400" rtl="0" algn="l">
              <a:lnSpc>
                <a:spcPct val="150000"/>
              </a:lnSpc>
              <a:spcBef>
                <a:spcPts val="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Field paths allow embedded data to be accessed</a:t>
            </a:r>
            <a:endParaRPr sz="1800">
              <a:solidFill>
                <a:srgbClr val="1A1A1A"/>
              </a:solidFill>
              <a:latin typeface="Lexend Deca Light"/>
              <a:ea typeface="Lexend Deca Light"/>
              <a:cs typeface="Lexend Deca Light"/>
              <a:sym typeface="Lexend Deca Light"/>
            </a:endParaRPr>
          </a:p>
        </p:txBody>
      </p:sp>
      <p:grpSp>
        <p:nvGrpSpPr>
          <p:cNvPr id="3475" name="Google Shape;3475;p234"/>
          <p:cNvGrpSpPr/>
          <p:nvPr/>
        </p:nvGrpSpPr>
        <p:grpSpPr>
          <a:xfrm>
            <a:off x="608528" y="2024289"/>
            <a:ext cx="252961" cy="252902"/>
            <a:chOff x="3461391" y="1518516"/>
            <a:chExt cx="219470" cy="219457"/>
          </a:xfrm>
        </p:grpSpPr>
        <p:sp>
          <p:nvSpPr>
            <p:cNvPr id="3476" name="Google Shape;3476;p23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3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8" name="Google Shape;3478;p234"/>
          <p:cNvGrpSpPr/>
          <p:nvPr/>
        </p:nvGrpSpPr>
        <p:grpSpPr>
          <a:xfrm>
            <a:off x="592213" y="3266581"/>
            <a:ext cx="252939" cy="252902"/>
            <a:chOff x="3461391" y="1518516"/>
            <a:chExt cx="219470" cy="219457"/>
          </a:xfrm>
        </p:grpSpPr>
        <p:sp>
          <p:nvSpPr>
            <p:cNvPr id="3479" name="Google Shape;3479;p23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3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1" name="Google Shape;3481;p234"/>
          <p:cNvGrpSpPr/>
          <p:nvPr/>
        </p:nvGrpSpPr>
        <p:grpSpPr>
          <a:xfrm>
            <a:off x="593453" y="2872570"/>
            <a:ext cx="250466" cy="250466"/>
            <a:chOff x="4257004" y="1518516"/>
            <a:chExt cx="219457" cy="219457"/>
          </a:xfrm>
        </p:grpSpPr>
        <p:sp>
          <p:nvSpPr>
            <p:cNvPr id="3482" name="Google Shape;3482;p23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3" name="Google Shape;3483;p234"/>
            <p:cNvGrpSpPr/>
            <p:nvPr/>
          </p:nvGrpSpPr>
          <p:grpSpPr>
            <a:xfrm>
              <a:off x="4320202" y="1582322"/>
              <a:ext cx="92712" cy="92091"/>
              <a:chOff x="4320202" y="1582322"/>
              <a:chExt cx="92712" cy="92091"/>
            </a:xfrm>
          </p:grpSpPr>
          <p:sp>
            <p:nvSpPr>
              <p:cNvPr id="3484" name="Google Shape;3484;p23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3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86" name="Google Shape;3486;p234"/>
          <p:cNvGrpSpPr/>
          <p:nvPr/>
        </p:nvGrpSpPr>
        <p:grpSpPr>
          <a:xfrm>
            <a:off x="586946" y="3663014"/>
            <a:ext cx="263473" cy="252902"/>
            <a:chOff x="3461391" y="1518516"/>
            <a:chExt cx="219470" cy="219457"/>
          </a:xfrm>
        </p:grpSpPr>
        <p:sp>
          <p:nvSpPr>
            <p:cNvPr id="3487" name="Google Shape;3487;p23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3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2" name="Shape 3492"/>
        <p:cNvGrpSpPr/>
        <p:nvPr/>
      </p:nvGrpSpPr>
      <p:grpSpPr>
        <a:xfrm>
          <a:off x="0" y="0"/>
          <a:ext cx="0" cy="0"/>
          <a:chOff x="0" y="0"/>
          <a:chExt cx="0" cy="0"/>
        </a:xfrm>
      </p:grpSpPr>
      <p:sp>
        <p:nvSpPr>
          <p:cNvPr id="3493" name="Google Shape;3493;p235"/>
          <p:cNvSpPr txBox="1"/>
          <p:nvPr/>
        </p:nvSpPr>
        <p:spPr>
          <a:xfrm>
            <a:off x="539550" y="989525"/>
            <a:ext cx="50931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B3BBC1"/>
                </a:solidFill>
                <a:latin typeface="Lexend Deca Light"/>
                <a:ea typeface="Lexend Deca Light"/>
                <a:cs typeface="Lexend Deca Light"/>
                <a:sym typeface="Lexend Deca Light"/>
              </a:rPr>
              <a:t>Which of the following are true for Aggregation Expressions in the Aggregation Framework?</a:t>
            </a:r>
            <a:r>
              <a:rPr b="1" lang="en" sz="1500">
                <a:solidFill>
                  <a:srgbClr val="B3BBC1"/>
                </a:solidFill>
                <a:latin typeface="Lexend Deca"/>
                <a:ea typeface="Lexend Deca"/>
                <a:cs typeface="Lexend Deca"/>
                <a:sym typeface="Lexend Deca"/>
              </a:rPr>
              <a:t> </a:t>
            </a:r>
            <a:r>
              <a:rPr lang="en" sz="1500">
                <a:solidFill>
                  <a:srgbClr val="B3BBC1"/>
                </a:solidFill>
                <a:latin typeface="Lexend Deca Light"/>
                <a:ea typeface="Lexend Deca Light"/>
                <a:cs typeface="Lexend Deca Light"/>
                <a:sym typeface="Lexend Deca Light"/>
              </a:rPr>
              <a:t>More than one answer choice can be correct. </a:t>
            </a:r>
            <a:endParaRPr sz="1500">
              <a:solidFill>
                <a:srgbClr val="B3BBC1"/>
              </a:solidFill>
              <a:latin typeface="Lexend Deca Light"/>
              <a:ea typeface="Lexend Deca Light"/>
              <a:cs typeface="Lexend Deca Light"/>
              <a:sym typeface="Lexend Deca Light"/>
            </a:endParaRPr>
          </a:p>
          <a:p>
            <a:pPr indent="-323850" lvl="0" marL="914400" rtl="0" algn="l">
              <a:lnSpc>
                <a:spcPct val="150000"/>
              </a:lnSpc>
              <a:spcBef>
                <a:spcPts val="1500"/>
              </a:spcBef>
              <a:spcAft>
                <a:spcPts val="0"/>
              </a:spcAft>
              <a:buClr>
                <a:srgbClr val="1A1A1A"/>
              </a:buClr>
              <a:buSzPts val="1500"/>
              <a:buFont typeface="Lexend Deca Light"/>
              <a:buAutoNum type="alphaUcPeriod"/>
            </a:pPr>
            <a:r>
              <a:rPr lang="en" sz="1500">
                <a:solidFill>
                  <a:srgbClr val="1A1A1A"/>
                </a:solidFill>
                <a:latin typeface="Lexend Deca Light"/>
                <a:ea typeface="Lexend Deca Light"/>
                <a:cs typeface="Lexend Deca Light"/>
                <a:sym typeface="Lexend Deca Light"/>
              </a:rPr>
              <a:t>Work with field paths, literals, system variables, expression objects, and expression operators</a:t>
            </a:r>
            <a:endParaRPr sz="1500">
              <a:solidFill>
                <a:srgbClr val="1A1A1A"/>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rgbClr val="B3BBC1"/>
              </a:buClr>
              <a:buSzPts val="1500"/>
              <a:buFont typeface="Lexend Deca Light"/>
              <a:buAutoNum type="alphaUcPeriod"/>
            </a:pPr>
            <a:r>
              <a:rPr lang="en" sz="1500">
                <a:solidFill>
                  <a:srgbClr val="B3BBC1"/>
                </a:solidFill>
                <a:latin typeface="Lexend Deca Light"/>
                <a:ea typeface="Lexend Deca Light"/>
                <a:cs typeface="Lexend Deca Light"/>
                <a:sym typeface="Lexend Deca Light"/>
              </a:rPr>
              <a:t>Do not work with embedded data or embedded fields</a:t>
            </a:r>
            <a:endParaRPr sz="1500">
              <a:solidFill>
                <a:srgbClr val="B3BBC1"/>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rgbClr val="B3BBC1"/>
              </a:buClr>
              <a:buSzPts val="1500"/>
              <a:buFont typeface="Lexend Deca Light"/>
              <a:buAutoNum type="alphaUcPeriod"/>
            </a:pPr>
            <a:r>
              <a:rPr lang="en" sz="1500">
                <a:solidFill>
                  <a:srgbClr val="B3BBC1"/>
                </a:solidFill>
                <a:latin typeface="Lexend Deca Light"/>
                <a:ea typeface="Lexend Deca Light"/>
                <a:cs typeface="Lexend Deca Light"/>
                <a:sym typeface="Lexend Deca Light"/>
              </a:rPr>
              <a:t>Provide additional functionality that be used within the stages </a:t>
            </a:r>
            <a:endParaRPr sz="1500">
              <a:solidFill>
                <a:srgbClr val="B3BBC1"/>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rgbClr val="B3BBC1"/>
              </a:buClr>
              <a:buSzPts val="1500"/>
              <a:buFont typeface="Lexend Deca Light"/>
              <a:buAutoNum type="alphaUcPeriod"/>
            </a:pPr>
            <a:r>
              <a:rPr lang="en" sz="1500">
                <a:solidFill>
                  <a:srgbClr val="B3BBC1"/>
                </a:solidFill>
                <a:latin typeface="Lexend Deca Light"/>
                <a:ea typeface="Lexend Deca Light"/>
                <a:cs typeface="Lexend Deca Light"/>
                <a:sym typeface="Lexend Deca Light"/>
              </a:rPr>
              <a:t>Field paths allow embedded data to be accessed</a:t>
            </a:r>
            <a:endParaRPr sz="1500">
              <a:solidFill>
                <a:srgbClr val="B3BBC1"/>
              </a:solidFill>
              <a:latin typeface="Lexend Deca Light"/>
              <a:ea typeface="Lexend Deca Light"/>
              <a:cs typeface="Lexend Deca Light"/>
              <a:sym typeface="Lexend Deca Light"/>
            </a:endParaRPr>
          </a:p>
        </p:txBody>
      </p:sp>
      <p:grpSp>
        <p:nvGrpSpPr>
          <p:cNvPr id="3494" name="Google Shape;3494;p235"/>
          <p:cNvGrpSpPr/>
          <p:nvPr/>
        </p:nvGrpSpPr>
        <p:grpSpPr>
          <a:xfrm>
            <a:off x="608528" y="2024289"/>
            <a:ext cx="252961" cy="252902"/>
            <a:chOff x="3461391" y="1518516"/>
            <a:chExt cx="219470" cy="219457"/>
          </a:xfrm>
        </p:grpSpPr>
        <p:sp>
          <p:nvSpPr>
            <p:cNvPr id="3495" name="Google Shape;3495;p23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3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7" name="Google Shape;3497;p235"/>
          <p:cNvGrpSpPr/>
          <p:nvPr/>
        </p:nvGrpSpPr>
        <p:grpSpPr>
          <a:xfrm>
            <a:off x="592213" y="3723781"/>
            <a:ext cx="252939" cy="252902"/>
            <a:chOff x="3461391" y="1518516"/>
            <a:chExt cx="219470" cy="219457"/>
          </a:xfrm>
        </p:grpSpPr>
        <p:sp>
          <p:nvSpPr>
            <p:cNvPr id="3498" name="Google Shape;3498;p23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3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0" name="Google Shape;3500;p235"/>
          <p:cNvGrpSpPr/>
          <p:nvPr/>
        </p:nvGrpSpPr>
        <p:grpSpPr>
          <a:xfrm>
            <a:off x="593453" y="3024970"/>
            <a:ext cx="250466" cy="250466"/>
            <a:chOff x="4257004" y="1518516"/>
            <a:chExt cx="219457" cy="219457"/>
          </a:xfrm>
        </p:grpSpPr>
        <p:sp>
          <p:nvSpPr>
            <p:cNvPr id="3501" name="Google Shape;3501;p23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2" name="Google Shape;3502;p235"/>
            <p:cNvGrpSpPr/>
            <p:nvPr/>
          </p:nvGrpSpPr>
          <p:grpSpPr>
            <a:xfrm>
              <a:off x="4320202" y="1582322"/>
              <a:ext cx="92712" cy="92091"/>
              <a:chOff x="4320202" y="1582322"/>
              <a:chExt cx="92712" cy="92091"/>
            </a:xfrm>
          </p:grpSpPr>
          <p:sp>
            <p:nvSpPr>
              <p:cNvPr id="3503" name="Google Shape;3503;p23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3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05" name="Google Shape;3505;p235"/>
          <p:cNvGrpSpPr/>
          <p:nvPr/>
        </p:nvGrpSpPr>
        <p:grpSpPr>
          <a:xfrm>
            <a:off x="586946" y="4348814"/>
            <a:ext cx="263473" cy="252902"/>
            <a:chOff x="3461391" y="1518516"/>
            <a:chExt cx="219470" cy="219457"/>
          </a:xfrm>
        </p:grpSpPr>
        <p:sp>
          <p:nvSpPr>
            <p:cNvPr id="3506" name="Google Shape;3506;p23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3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8" name="Google Shape;3508;p235"/>
          <p:cNvSpPr txBox="1"/>
          <p:nvPr/>
        </p:nvSpPr>
        <p:spPr>
          <a:xfrm>
            <a:off x="5886450" y="1784400"/>
            <a:ext cx="2706600" cy="13206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500">
                <a:solidFill>
                  <a:srgbClr val="13AA52"/>
                </a:solidFill>
                <a:latin typeface="Lexend Deca Light"/>
                <a:ea typeface="Lexend Deca Light"/>
                <a:cs typeface="Lexend Deca Light"/>
                <a:sym typeface="Lexend Deca Light"/>
              </a:rPr>
              <a:t>This is correct. Aggregation Expression work with field paths, literals, system variables, expression objects, and expression operators.</a:t>
            </a:r>
            <a:endParaRPr sz="1500">
              <a:solidFill>
                <a:srgbClr val="13AA52"/>
              </a:solidFill>
              <a:latin typeface="Lexend Deca Light"/>
              <a:ea typeface="Lexend Deca Light"/>
              <a:cs typeface="Lexend Deca Light"/>
              <a:sym typeface="Lexend Deca Light"/>
            </a:endParaRPr>
          </a:p>
        </p:txBody>
      </p:sp>
      <p:sp>
        <p:nvSpPr>
          <p:cNvPr id="3509" name="Google Shape;3509;p235"/>
          <p:cNvSpPr txBox="1"/>
          <p:nvPr>
            <p:ph type="title"/>
          </p:nvPr>
        </p:nvSpPr>
        <p:spPr>
          <a:xfrm>
            <a:off x="586944"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13" name="Shape 3513"/>
        <p:cNvGrpSpPr/>
        <p:nvPr/>
      </p:nvGrpSpPr>
      <p:grpSpPr>
        <a:xfrm>
          <a:off x="0" y="0"/>
          <a:ext cx="0" cy="0"/>
          <a:chOff x="0" y="0"/>
          <a:chExt cx="0" cy="0"/>
        </a:xfrm>
      </p:grpSpPr>
      <p:sp>
        <p:nvSpPr>
          <p:cNvPr id="3514" name="Google Shape;3514;p236"/>
          <p:cNvSpPr txBox="1"/>
          <p:nvPr/>
        </p:nvSpPr>
        <p:spPr>
          <a:xfrm>
            <a:off x="539550" y="989525"/>
            <a:ext cx="50931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B3BBC1"/>
                </a:solidFill>
                <a:latin typeface="Lexend Deca Light"/>
                <a:ea typeface="Lexend Deca Light"/>
                <a:cs typeface="Lexend Deca Light"/>
                <a:sym typeface="Lexend Deca Light"/>
              </a:rPr>
              <a:t>Which of the following are true for Aggregation Expressions in the Aggregation Framework?</a:t>
            </a:r>
            <a:r>
              <a:rPr b="1" lang="en" sz="1500">
                <a:solidFill>
                  <a:srgbClr val="B3BBC1"/>
                </a:solidFill>
                <a:latin typeface="Lexend Deca"/>
                <a:ea typeface="Lexend Deca"/>
                <a:cs typeface="Lexend Deca"/>
                <a:sym typeface="Lexend Deca"/>
              </a:rPr>
              <a:t> </a:t>
            </a:r>
            <a:r>
              <a:rPr lang="en" sz="1500">
                <a:solidFill>
                  <a:srgbClr val="B3BBC1"/>
                </a:solidFill>
                <a:latin typeface="Lexend Deca Light"/>
                <a:ea typeface="Lexend Deca Light"/>
                <a:cs typeface="Lexend Deca Light"/>
                <a:sym typeface="Lexend Deca Light"/>
              </a:rPr>
              <a:t>More than one answer choice can be correct. </a:t>
            </a:r>
            <a:endParaRPr sz="1500">
              <a:solidFill>
                <a:srgbClr val="B3BBC1"/>
              </a:solidFill>
              <a:latin typeface="Lexend Deca Light"/>
              <a:ea typeface="Lexend Deca Light"/>
              <a:cs typeface="Lexend Deca Light"/>
              <a:sym typeface="Lexend Deca Light"/>
            </a:endParaRPr>
          </a:p>
          <a:p>
            <a:pPr indent="-323850" lvl="0" marL="914400" rtl="0" algn="l">
              <a:lnSpc>
                <a:spcPct val="150000"/>
              </a:lnSpc>
              <a:spcBef>
                <a:spcPts val="1500"/>
              </a:spcBef>
              <a:spcAft>
                <a:spcPts val="0"/>
              </a:spcAft>
              <a:buClr>
                <a:srgbClr val="B3BBC1"/>
              </a:buClr>
              <a:buSzPts val="1500"/>
              <a:buFont typeface="Lexend Deca Light"/>
              <a:buAutoNum type="alphaUcPeriod"/>
            </a:pPr>
            <a:r>
              <a:rPr lang="en" sz="1500">
                <a:solidFill>
                  <a:srgbClr val="B3BBC1"/>
                </a:solidFill>
                <a:latin typeface="Lexend Deca Light"/>
                <a:ea typeface="Lexend Deca Light"/>
                <a:cs typeface="Lexend Deca Light"/>
                <a:sym typeface="Lexend Deca Light"/>
              </a:rPr>
              <a:t>Works with field paths, literals, system variables, expression objects, and expression operators</a:t>
            </a:r>
            <a:endParaRPr sz="1500">
              <a:solidFill>
                <a:srgbClr val="B3BBC1"/>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chemeClr val="dk1"/>
              </a:buClr>
              <a:buSzPts val="1500"/>
              <a:buFont typeface="Lexend Deca Light"/>
              <a:buAutoNum type="alphaUcPeriod"/>
            </a:pPr>
            <a:r>
              <a:rPr lang="en" sz="1500">
                <a:solidFill>
                  <a:schemeClr val="dk1"/>
                </a:solidFill>
                <a:latin typeface="Lexend Deca Light"/>
                <a:ea typeface="Lexend Deca Light"/>
                <a:cs typeface="Lexend Deca Light"/>
                <a:sym typeface="Lexend Deca Light"/>
              </a:rPr>
              <a:t>Do not work with embedded data or embedded fields</a:t>
            </a:r>
            <a:endParaRPr sz="1500">
              <a:solidFill>
                <a:schemeClr val="dk1"/>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rgbClr val="B3BBC1"/>
              </a:buClr>
              <a:buSzPts val="1500"/>
              <a:buFont typeface="Lexend Deca Light"/>
              <a:buAutoNum type="alphaUcPeriod"/>
            </a:pPr>
            <a:r>
              <a:rPr lang="en" sz="1500">
                <a:solidFill>
                  <a:srgbClr val="B3BBC1"/>
                </a:solidFill>
                <a:latin typeface="Lexend Deca Light"/>
                <a:ea typeface="Lexend Deca Light"/>
                <a:cs typeface="Lexend Deca Light"/>
                <a:sym typeface="Lexend Deca Light"/>
              </a:rPr>
              <a:t>Provide additional functionality that be used within the stages </a:t>
            </a:r>
            <a:endParaRPr sz="1500">
              <a:solidFill>
                <a:srgbClr val="B3BBC1"/>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rgbClr val="B3BBC1"/>
              </a:buClr>
              <a:buSzPts val="1500"/>
              <a:buFont typeface="Lexend Deca Light"/>
              <a:buAutoNum type="alphaUcPeriod"/>
            </a:pPr>
            <a:r>
              <a:rPr lang="en" sz="1500">
                <a:solidFill>
                  <a:srgbClr val="B3BBC1"/>
                </a:solidFill>
                <a:latin typeface="Lexend Deca Light"/>
                <a:ea typeface="Lexend Deca Light"/>
                <a:cs typeface="Lexend Deca Light"/>
                <a:sym typeface="Lexend Deca Light"/>
              </a:rPr>
              <a:t>Field paths allow embedded data to be accessed</a:t>
            </a:r>
            <a:endParaRPr sz="1500">
              <a:solidFill>
                <a:srgbClr val="B3BBC1"/>
              </a:solidFill>
              <a:latin typeface="Lexend Deca Light"/>
              <a:ea typeface="Lexend Deca Light"/>
              <a:cs typeface="Lexend Deca Light"/>
              <a:sym typeface="Lexend Deca Light"/>
            </a:endParaRPr>
          </a:p>
        </p:txBody>
      </p:sp>
      <p:grpSp>
        <p:nvGrpSpPr>
          <p:cNvPr id="3515" name="Google Shape;3515;p236"/>
          <p:cNvGrpSpPr/>
          <p:nvPr/>
        </p:nvGrpSpPr>
        <p:grpSpPr>
          <a:xfrm>
            <a:off x="608528" y="2024289"/>
            <a:ext cx="252961" cy="252902"/>
            <a:chOff x="3461391" y="1518516"/>
            <a:chExt cx="219470" cy="219457"/>
          </a:xfrm>
        </p:grpSpPr>
        <p:sp>
          <p:nvSpPr>
            <p:cNvPr id="3516" name="Google Shape;3516;p23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3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8" name="Google Shape;3518;p236"/>
          <p:cNvGrpSpPr/>
          <p:nvPr/>
        </p:nvGrpSpPr>
        <p:grpSpPr>
          <a:xfrm>
            <a:off x="592213" y="3723781"/>
            <a:ext cx="252939" cy="252902"/>
            <a:chOff x="3461391" y="1518516"/>
            <a:chExt cx="219470" cy="219457"/>
          </a:xfrm>
        </p:grpSpPr>
        <p:sp>
          <p:nvSpPr>
            <p:cNvPr id="3519" name="Google Shape;3519;p23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3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1" name="Google Shape;3521;p236"/>
          <p:cNvGrpSpPr/>
          <p:nvPr/>
        </p:nvGrpSpPr>
        <p:grpSpPr>
          <a:xfrm>
            <a:off x="593453" y="3024970"/>
            <a:ext cx="250466" cy="250466"/>
            <a:chOff x="4257004" y="1518516"/>
            <a:chExt cx="219457" cy="219457"/>
          </a:xfrm>
        </p:grpSpPr>
        <p:sp>
          <p:nvSpPr>
            <p:cNvPr id="3522" name="Google Shape;3522;p23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3" name="Google Shape;3523;p236"/>
            <p:cNvGrpSpPr/>
            <p:nvPr/>
          </p:nvGrpSpPr>
          <p:grpSpPr>
            <a:xfrm>
              <a:off x="4320202" y="1582322"/>
              <a:ext cx="92712" cy="92091"/>
              <a:chOff x="4320202" y="1582322"/>
              <a:chExt cx="92712" cy="92091"/>
            </a:xfrm>
          </p:grpSpPr>
          <p:sp>
            <p:nvSpPr>
              <p:cNvPr id="3524" name="Google Shape;3524;p23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3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26" name="Google Shape;3526;p236"/>
          <p:cNvGrpSpPr/>
          <p:nvPr/>
        </p:nvGrpSpPr>
        <p:grpSpPr>
          <a:xfrm>
            <a:off x="586946" y="4348814"/>
            <a:ext cx="263473" cy="252902"/>
            <a:chOff x="3461391" y="1518516"/>
            <a:chExt cx="219470" cy="219457"/>
          </a:xfrm>
        </p:grpSpPr>
        <p:sp>
          <p:nvSpPr>
            <p:cNvPr id="3527" name="Google Shape;3527;p23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3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9" name="Google Shape;3529;p236"/>
          <p:cNvSpPr txBox="1"/>
          <p:nvPr/>
        </p:nvSpPr>
        <p:spPr>
          <a:xfrm>
            <a:off x="5886452" y="2656071"/>
            <a:ext cx="2521200" cy="13206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500">
                <a:solidFill>
                  <a:srgbClr val="CF4A22"/>
                </a:solidFill>
                <a:latin typeface="Lexend Deca"/>
                <a:ea typeface="Lexend Deca"/>
                <a:cs typeface="Lexend Deca"/>
                <a:sym typeface="Lexend Deca"/>
              </a:rPr>
              <a:t>This is incorrect. Aggregation Expressions do work with embedded data or with embedded fields.</a:t>
            </a:r>
            <a:endParaRPr i="1" sz="1500">
              <a:solidFill>
                <a:srgbClr val="CF4A22"/>
              </a:solidFill>
              <a:latin typeface="Lexend Deca"/>
              <a:ea typeface="Lexend Deca"/>
              <a:cs typeface="Lexend Deca"/>
              <a:sym typeface="Lexend Deca"/>
            </a:endParaRPr>
          </a:p>
        </p:txBody>
      </p:sp>
      <p:sp>
        <p:nvSpPr>
          <p:cNvPr id="3530" name="Google Shape;3530;p236"/>
          <p:cNvSpPr txBox="1"/>
          <p:nvPr>
            <p:ph type="title"/>
          </p:nvPr>
        </p:nvSpPr>
        <p:spPr>
          <a:xfrm>
            <a:off x="586944"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5" name="Shape 2495"/>
        <p:cNvGrpSpPr/>
        <p:nvPr/>
      </p:nvGrpSpPr>
      <p:grpSpPr>
        <a:xfrm>
          <a:off x="0" y="0"/>
          <a:ext cx="0" cy="0"/>
          <a:chOff x="0" y="0"/>
          <a:chExt cx="0" cy="0"/>
        </a:xfrm>
      </p:grpSpPr>
      <p:pic>
        <p:nvPicPr>
          <p:cNvPr id="2496" name="Google Shape;2496;p174"/>
          <p:cNvPicPr preferRelativeResize="0"/>
          <p:nvPr/>
        </p:nvPicPr>
        <p:blipFill>
          <a:blip r:embed="rId3">
            <a:alphaModFix/>
          </a:blip>
          <a:stretch>
            <a:fillRect/>
          </a:stretch>
        </p:blipFill>
        <p:spPr>
          <a:xfrm>
            <a:off x="5676764" y="1132450"/>
            <a:ext cx="1864075" cy="1864100"/>
          </a:xfrm>
          <a:prstGeom prst="rect">
            <a:avLst/>
          </a:prstGeom>
          <a:noFill/>
          <a:ln>
            <a:noFill/>
          </a:ln>
        </p:spPr>
      </p:pic>
      <p:sp>
        <p:nvSpPr>
          <p:cNvPr id="2497" name="Google Shape;2497;p174"/>
          <p:cNvSpPr txBox="1"/>
          <p:nvPr/>
        </p:nvSpPr>
        <p:spPr>
          <a:xfrm>
            <a:off x="5275050" y="3213950"/>
            <a:ext cx="3759900" cy="9789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200"/>
              </a:spcAft>
              <a:buNone/>
            </a:pPr>
            <a:r>
              <a:rPr lang="en" sz="2400">
                <a:solidFill>
                  <a:schemeClr val="dk1"/>
                </a:solidFill>
                <a:latin typeface="Noto Serif JP"/>
                <a:ea typeface="Noto Serif JP"/>
                <a:cs typeface="Noto Serif JP"/>
                <a:sym typeface="Noto Serif JP"/>
              </a:rPr>
              <a:t>MongoDB Aggregation Framework</a:t>
            </a:r>
            <a:endParaRPr sz="2400">
              <a:solidFill>
                <a:schemeClr val="dk1"/>
              </a:solidFill>
              <a:latin typeface="Noto Serif JP"/>
              <a:ea typeface="Noto Serif JP"/>
              <a:cs typeface="Noto Serif JP"/>
              <a:sym typeface="Noto Serif JP"/>
            </a:endParaRPr>
          </a:p>
        </p:txBody>
      </p:sp>
      <p:sp>
        <p:nvSpPr>
          <p:cNvPr id="2498" name="Google Shape;2498;p174"/>
          <p:cNvSpPr txBox="1"/>
          <p:nvPr>
            <p:ph idx="4294967295" type="subTitle"/>
          </p:nvPr>
        </p:nvSpPr>
        <p:spPr>
          <a:xfrm>
            <a:off x="734152" y="1864406"/>
            <a:ext cx="3557100" cy="40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solidFill>
                  <a:schemeClr val="lt1"/>
                </a:solidFill>
              </a:rPr>
              <a:t>Complex operations broken into stages</a:t>
            </a:r>
            <a:endParaRPr>
              <a:solidFill>
                <a:schemeClr val="lt1"/>
              </a:solidFill>
            </a:endParaRPr>
          </a:p>
        </p:txBody>
      </p:sp>
      <p:sp>
        <p:nvSpPr>
          <p:cNvPr id="2499" name="Google Shape;2499;p174"/>
          <p:cNvSpPr txBox="1"/>
          <p:nvPr>
            <p:ph idx="4294967295" type="subTitle"/>
          </p:nvPr>
        </p:nvSpPr>
        <p:spPr>
          <a:xfrm>
            <a:off x="665102" y="2996544"/>
            <a:ext cx="3557100" cy="40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solidFill>
                  <a:schemeClr val="lt1"/>
                </a:solidFill>
              </a:rPr>
              <a:t>Operators called within stages</a:t>
            </a:r>
            <a:endParaRPr>
              <a:solidFill>
                <a:schemeClr val="lt1"/>
              </a:solidFill>
            </a:endParaRPr>
          </a:p>
        </p:txBody>
      </p:sp>
      <p:sp>
        <p:nvSpPr>
          <p:cNvPr id="2500" name="Google Shape;2500;p174"/>
          <p:cNvSpPr txBox="1"/>
          <p:nvPr>
            <p:ph idx="4294967295" type="subTitle"/>
          </p:nvPr>
        </p:nvSpPr>
        <p:spPr>
          <a:xfrm>
            <a:off x="734152" y="1119819"/>
            <a:ext cx="3557100" cy="40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SzPts val="852"/>
              <a:buNone/>
            </a:pPr>
            <a:r>
              <a:rPr lang="en">
                <a:solidFill>
                  <a:schemeClr val="lt1"/>
                </a:solidFill>
              </a:rPr>
              <a:t>Designed for aggregations</a:t>
            </a:r>
            <a:endParaRPr>
              <a:solidFill>
                <a:schemeClr val="lt1"/>
              </a:solidFill>
            </a:endParaRPr>
          </a:p>
        </p:txBody>
      </p:sp>
      <p:sp>
        <p:nvSpPr>
          <p:cNvPr id="2501" name="Google Shape;2501;p174"/>
          <p:cNvSpPr txBox="1"/>
          <p:nvPr>
            <p:ph idx="4294967295" type="subTitle"/>
          </p:nvPr>
        </p:nvSpPr>
        <p:spPr>
          <a:xfrm>
            <a:off x="665101" y="3674925"/>
            <a:ext cx="3419400" cy="40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solidFill>
                  <a:schemeClr val="lt1"/>
                </a:solidFill>
              </a:rPr>
              <a:t>Functionality within the DB</a:t>
            </a:r>
            <a:endParaRPr>
              <a:solidFill>
                <a:schemeClr val="lt1"/>
              </a:solidFill>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34" name="Shape 3534"/>
        <p:cNvGrpSpPr/>
        <p:nvPr/>
      </p:nvGrpSpPr>
      <p:grpSpPr>
        <a:xfrm>
          <a:off x="0" y="0"/>
          <a:ext cx="0" cy="0"/>
          <a:chOff x="0" y="0"/>
          <a:chExt cx="0" cy="0"/>
        </a:xfrm>
      </p:grpSpPr>
      <p:sp>
        <p:nvSpPr>
          <p:cNvPr id="3535" name="Google Shape;3535;p237"/>
          <p:cNvSpPr txBox="1"/>
          <p:nvPr/>
        </p:nvSpPr>
        <p:spPr>
          <a:xfrm>
            <a:off x="539550" y="989525"/>
            <a:ext cx="50931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B3BBC1"/>
                </a:solidFill>
                <a:latin typeface="Lexend Deca Light"/>
                <a:ea typeface="Lexend Deca Light"/>
                <a:cs typeface="Lexend Deca Light"/>
                <a:sym typeface="Lexend Deca Light"/>
              </a:rPr>
              <a:t>Which of the following are true for Aggregation Expressions in the Aggregation Framework?</a:t>
            </a:r>
            <a:r>
              <a:rPr b="1" lang="en" sz="1500">
                <a:solidFill>
                  <a:srgbClr val="B3BBC1"/>
                </a:solidFill>
                <a:latin typeface="Lexend Deca"/>
                <a:ea typeface="Lexend Deca"/>
                <a:cs typeface="Lexend Deca"/>
                <a:sym typeface="Lexend Deca"/>
              </a:rPr>
              <a:t> </a:t>
            </a:r>
            <a:r>
              <a:rPr lang="en" sz="1500">
                <a:solidFill>
                  <a:srgbClr val="B3BBC1"/>
                </a:solidFill>
                <a:latin typeface="Lexend Deca Light"/>
                <a:ea typeface="Lexend Deca Light"/>
                <a:cs typeface="Lexend Deca Light"/>
                <a:sym typeface="Lexend Deca Light"/>
              </a:rPr>
              <a:t>More than one answer choice can be correct. </a:t>
            </a:r>
            <a:endParaRPr sz="1500">
              <a:solidFill>
                <a:srgbClr val="B3BBC1"/>
              </a:solidFill>
              <a:latin typeface="Lexend Deca Light"/>
              <a:ea typeface="Lexend Deca Light"/>
              <a:cs typeface="Lexend Deca Light"/>
              <a:sym typeface="Lexend Deca Light"/>
            </a:endParaRPr>
          </a:p>
          <a:p>
            <a:pPr indent="-323850" lvl="0" marL="914400" rtl="0" algn="l">
              <a:lnSpc>
                <a:spcPct val="150000"/>
              </a:lnSpc>
              <a:spcBef>
                <a:spcPts val="1500"/>
              </a:spcBef>
              <a:spcAft>
                <a:spcPts val="0"/>
              </a:spcAft>
              <a:buClr>
                <a:srgbClr val="B3BBC1"/>
              </a:buClr>
              <a:buSzPts val="1500"/>
              <a:buFont typeface="Lexend Deca Light"/>
              <a:buAutoNum type="alphaUcPeriod"/>
            </a:pPr>
            <a:r>
              <a:rPr lang="en" sz="1500">
                <a:solidFill>
                  <a:srgbClr val="B3BBC1"/>
                </a:solidFill>
                <a:latin typeface="Lexend Deca Light"/>
                <a:ea typeface="Lexend Deca Light"/>
                <a:cs typeface="Lexend Deca Light"/>
                <a:sym typeface="Lexend Deca Light"/>
              </a:rPr>
              <a:t>Works with field paths, literals, system variables, expression objects, and expression operators</a:t>
            </a:r>
            <a:endParaRPr sz="1500">
              <a:solidFill>
                <a:srgbClr val="B3BBC1"/>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rgbClr val="B3BBC1"/>
              </a:buClr>
              <a:buSzPts val="1500"/>
              <a:buFont typeface="Lexend Deca Light"/>
              <a:buAutoNum type="alphaUcPeriod"/>
            </a:pPr>
            <a:r>
              <a:rPr lang="en" sz="1500">
                <a:solidFill>
                  <a:srgbClr val="B3BBC1"/>
                </a:solidFill>
                <a:latin typeface="Lexend Deca Light"/>
                <a:ea typeface="Lexend Deca Light"/>
                <a:cs typeface="Lexend Deca Light"/>
                <a:sym typeface="Lexend Deca Light"/>
              </a:rPr>
              <a:t>Do not work with embedded data or embedded fields</a:t>
            </a:r>
            <a:endParaRPr sz="1500">
              <a:solidFill>
                <a:srgbClr val="B3BBC1"/>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chemeClr val="dk1"/>
              </a:buClr>
              <a:buSzPts val="1500"/>
              <a:buFont typeface="Lexend Deca Light"/>
              <a:buAutoNum type="alphaUcPeriod"/>
            </a:pPr>
            <a:r>
              <a:rPr lang="en" sz="1500">
                <a:solidFill>
                  <a:schemeClr val="dk1"/>
                </a:solidFill>
                <a:latin typeface="Lexend Deca Light"/>
                <a:ea typeface="Lexend Deca Light"/>
                <a:cs typeface="Lexend Deca Light"/>
                <a:sym typeface="Lexend Deca Light"/>
              </a:rPr>
              <a:t>Provide additional functionality that be used within the stages </a:t>
            </a:r>
            <a:endParaRPr sz="1500">
              <a:solidFill>
                <a:schemeClr val="dk1"/>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rgbClr val="B3BBC1"/>
              </a:buClr>
              <a:buSzPts val="1500"/>
              <a:buFont typeface="Lexend Deca Light"/>
              <a:buAutoNum type="alphaUcPeriod"/>
            </a:pPr>
            <a:r>
              <a:rPr lang="en" sz="1500">
                <a:solidFill>
                  <a:srgbClr val="B3BBC1"/>
                </a:solidFill>
                <a:latin typeface="Lexend Deca Light"/>
                <a:ea typeface="Lexend Deca Light"/>
                <a:cs typeface="Lexend Deca Light"/>
                <a:sym typeface="Lexend Deca Light"/>
              </a:rPr>
              <a:t>Field paths allow embedded data to be accessed</a:t>
            </a:r>
            <a:endParaRPr sz="1500">
              <a:solidFill>
                <a:srgbClr val="B3BBC1"/>
              </a:solidFill>
              <a:latin typeface="Lexend Deca Light"/>
              <a:ea typeface="Lexend Deca Light"/>
              <a:cs typeface="Lexend Deca Light"/>
              <a:sym typeface="Lexend Deca Light"/>
            </a:endParaRPr>
          </a:p>
        </p:txBody>
      </p:sp>
      <p:grpSp>
        <p:nvGrpSpPr>
          <p:cNvPr id="3536" name="Google Shape;3536;p237"/>
          <p:cNvGrpSpPr/>
          <p:nvPr/>
        </p:nvGrpSpPr>
        <p:grpSpPr>
          <a:xfrm>
            <a:off x="608528" y="2024289"/>
            <a:ext cx="252961" cy="252902"/>
            <a:chOff x="3461391" y="1518516"/>
            <a:chExt cx="219470" cy="219457"/>
          </a:xfrm>
        </p:grpSpPr>
        <p:sp>
          <p:nvSpPr>
            <p:cNvPr id="3537" name="Google Shape;3537;p23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3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9" name="Google Shape;3539;p237"/>
          <p:cNvGrpSpPr/>
          <p:nvPr/>
        </p:nvGrpSpPr>
        <p:grpSpPr>
          <a:xfrm>
            <a:off x="592213" y="3723781"/>
            <a:ext cx="252939" cy="252902"/>
            <a:chOff x="3461391" y="1518516"/>
            <a:chExt cx="219470" cy="219457"/>
          </a:xfrm>
        </p:grpSpPr>
        <p:sp>
          <p:nvSpPr>
            <p:cNvPr id="3540" name="Google Shape;3540;p23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3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2" name="Google Shape;3542;p237"/>
          <p:cNvGrpSpPr/>
          <p:nvPr/>
        </p:nvGrpSpPr>
        <p:grpSpPr>
          <a:xfrm>
            <a:off x="593453" y="3024970"/>
            <a:ext cx="250466" cy="250466"/>
            <a:chOff x="4257004" y="1518516"/>
            <a:chExt cx="219457" cy="219457"/>
          </a:xfrm>
        </p:grpSpPr>
        <p:sp>
          <p:nvSpPr>
            <p:cNvPr id="3543" name="Google Shape;3543;p23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4" name="Google Shape;3544;p237"/>
            <p:cNvGrpSpPr/>
            <p:nvPr/>
          </p:nvGrpSpPr>
          <p:grpSpPr>
            <a:xfrm>
              <a:off x="4320202" y="1582322"/>
              <a:ext cx="92712" cy="92091"/>
              <a:chOff x="4320202" y="1582322"/>
              <a:chExt cx="92712" cy="92091"/>
            </a:xfrm>
          </p:grpSpPr>
          <p:sp>
            <p:nvSpPr>
              <p:cNvPr id="3545" name="Google Shape;3545;p23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3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47" name="Google Shape;3547;p237"/>
          <p:cNvGrpSpPr/>
          <p:nvPr/>
        </p:nvGrpSpPr>
        <p:grpSpPr>
          <a:xfrm>
            <a:off x="586946" y="4348814"/>
            <a:ext cx="263473" cy="252902"/>
            <a:chOff x="3461391" y="1518516"/>
            <a:chExt cx="219470" cy="219457"/>
          </a:xfrm>
        </p:grpSpPr>
        <p:sp>
          <p:nvSpPr>
            <p:cNvPr id="3548" name="Google Shape;3548;p23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3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50" name="Google Shape;3550;p237"/>
          <p:cNvSpPr txBox="1"/>
          <p:nvPr/>
        </p:nvSpPr>
        <p:spPr>
          <a:xfrm>
            <a:off x="5941902" y="2702596"/>
            <a:ext cx="2521200" cy="15747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500">
                <a:solidFill>
                  <a:srgbClr val="13AA52"/>
                </a:solidFill>
                <a:latin typeface="Lexend Deca Light"/>
                <a:ea typeface="Lexend Deca Light"/>
                <a:cs typeface="Lexend Deca Light"/>
                <a:sym typeface="Lexend Deca Light"/>
              </a:rPr>
              <a:t>This is correct. Aggregation Expressions provide a wide range of functionality that can be used within Aggregation Framework stages.</a:t>
            </a:r>
            <a:endParaRPr sz="1500">
              <a:solidFill>
                <a:srgbClr val="13AA52"/>
              </a:solidFill>
              <a:latin typeface="Lexend Deca Light"/>
              <a:ea typeface="Lexend Deca Light"/>
              <a:cs typeface="Lexend Deca Light"/>
              <a:sym typeface="Lexend Deca Light"/>
            </a:endParaRPr>
          </a:p>
        </p:txBody>
      </p:sp>
      <p:sp>
        <p:nvSpPr>
          <p:cNvPr id="3551" name="Google Shape;3551;p237"/>
          <p:cNvSpPr txBox="1"/>
          <p:nvPr>
            <p:ph type="title"/>
          </p:nvPr>
        </p:nvSpPr>
        <p:spPr>
          <a:xfrm>
            <a:off x="586944"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55" name="Shape 3555"/>
        <p:cNvGrpSpPr/>
        <p:nvPr/>
      </p:nvGrpSpPr>
      <p:grpSpPr>
        <a:xfrm>
          <a:off x="0" y="0"/>
          <a:ext cx="0" cy="0"/>
          <a:chOff x="0" y="0"/>
          <a:chExt cx="0" cy="0"/>
        </a:xfrm>
      </p:grpSpPr>
      <p:sp>
        <p:nvSpPr>
          <p:cNvPr id="3556" name="Google Shape;3556;p238"/>
          <p:cNvSpPr txBox="1"/>
          <p:nvPr/>
        </p:nvSpPr>
        <p:spPr>
          <a:xfrm>
            <a:off x="539550" y="989525"/>
            <a:ext cx="5093100" cy="2760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500">
                <a:solidFill>
                  <a:srgbClr val="B3BBC1"/>
                </a:solidFill>
                <a:latin typeface="Lexend Deca Light"/>
                <a:ea typeface="Lexend Deca Light"/>
                <a:cs typeface="Lexend Deca Light"/>
                <a:sym typeface="Lexend Deca Light"/>
              </a:rPr>
              <a:t>Which of the following are true for Aggregation Expressions in the Aggregation Framework?</a:t>
            </a:r>
            <a:r>
              <a:rPr b="1" lang="en" sz="1500">
                <a:solidFill>
                  <a:srgbClr val="B3BBC1"/>
                </a:solidFill>
                <a:latin typeface="Lexend Deca"/>
                <a:ea typeface="Lexend Deca"/>
                <a:cs typeface="Lexend Deca"/>
                <a:sym typeface="Lexend Deca"/>
              </a:rPr>
              <a:t> </a:t>
            </a:r>
            <a:r>
              <a:rPr lang="en" sz="1500">
                <a:solidFill>
                  <a:srgbClr val="B3BBC1"/>
                </a:solidFill>
                <a:latin typeface="Lexend Deca Light"/>
                <a:ea typeface="Lexend Deca Light"/>
                <a:cs typeface="Lexend Deca Light"/>
                <a:sym typeface="Lexend Deca Light"/>
              </a:rPr>
              <a:t>More than one answer choice can be correct. </a:t>
            </a:r>
            <a:endParaRPr sz="1500">
              <a:solidFill>
                <a:srgbClr val="B3BBC1"/>
              </a:solidFill>
              <a:latin typeface="Lexend Deca Light"/>
              <a:ea typeface="Lexend Deca Light"/>
              <a:cs typeface="Lexend Deca Light"/>
              <a:sym typeface="Lexend Deca Light"/>
            </a:endParaRPr>
          </a:p>
          <a:p>
            <a:pPr indent="-323850" lvl="0" marL="914400" rtl="0" algn="l">
              <a:lnSpc>
                <a:spcPct val="150000"/>
              </a:lnSpc>
              <a:spcBef>
                <a:spcPts val="1500"/>
              </a:spcBef>
              <a:spcAft>
                <a:spcPts val="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Works with field paths, literals, system variables, expression objects, and expression operators</a:t>
            </a:r>
            <a:endParaRPr sz="1500">
              <a:solidFill>
                <a:srgbClr val="9E9E9E"/>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rgbClr val="B3BBC1"/>
              </a:buClr>
              <a:buSzPts val="1500"/>
              <a:buFont typeface="Lexend Deca Light"/>
              <a:buAutoNum type="alphaUcPeriod"/>
            </a:pPr>
            <a:r>
              <a:rPr lang="en" sz="1500">
                <a:solidFill>
                  <a:srgbClr val="B3BBC1"/>
                </a:solidFill>
                <a:latin typeface="Lexend Deca Light"/>
                <a:ea typeface="Lexend Deca Light"/>
                <a:cs typeface="Lexend Deca Light"/>
                <a:sym typeface="Lexend Deca Light"/>
              </a:rPr>
              <a:t>Do not work with embedded data or embedded fields</a:t>
            </a:r>
            <a:endParaRPr sz="1500">
              <a:solidFill>
                <a:srgbClr val="B3BBC1"/>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rgbClr val="9E9E9E"/>
              </a:buClr>
              <a:buSzPts val="1500"/>
              <a:buFont typeface="Lexend Deca Light"/>
              <a:buAutoNum type="alphaUcPeriod"/>
            </a:pPr>
            <a:r>
              <a:rPr lang="en" sz="1500">
                <a:solidFill>
                  <a:srgbClr val="9E9E9E"/>
                </a:solidFill>
                <a:latin typeface="Lexend Deca Light"/>
                <a:ea typeface="Lexend Deca Light"/>
                <a:cs typeface="Lexend Deca Light"/>
                <a:sym typeface="Lexend Deca Light"/>
              </a:rPr>
              <a:t>Provide additional functionality that be used within the stages </a:t>
            </a:r>
            <a:endParaRPr sz="1500">
              <a:solidFill>
                <a:srgbClr val="9E9E9E"/>
              </a:solidFill>
              <a:latin typeface="Lexend Deca Light"/>
              <a:ea typeface="Lexend Deca Light"/>
              <a:cs typeface="Lexend Deca Light"/>
              <a:sym typeface="Lexend Deca Light"/>
            </a:endParaRPr>
          </a:p>
          <a:p>
            <a:pPr indent="-323850" lvl="0" marL="914400" rtl="0" algn="l">
              <a:lnSpc>
                <a:spcPct val="150000"/>
              </a:lnSpc>
              <a:spcBef>
                <a:spcPts val="0"/>
              </a:spcBef>
              <a:spcAft>
                <a:spcPts val="0"/>
              </a:spcAft>
              <a:buClr>
                <a:schemeClr val="dk1"/>
              </a:buClr>
              <a:buSzPts val="1500"/>
              <a:buFont typeface="Lexend Deca Light"/>
              <a:buAutoNum type="alphaUcPeriod"/>
            </a:pPr>
            <a:r>
              <a:rPr lang="en" sz="1500">
                <a:solidFill>
                  <a:schemeClr val="dk1"/>
                </a:solidFill>
                <a:latin typeface="Lexend Deca Light"/>
                <a:ea typeface="Lexend Deca Light"/>
                <a:cs typeface="Lexend Deca Light"/>
                <a:sym typeface="Lexend Deca Light"/>
              </a:rPr>
              <a:t>Field paths allow embedded data to be accessed</a:t>
            </a:r>
            <a:endParaRPr sz="1500">
              <a:solidFill>
                <a:schemeClr val="dk1"/>
              </a:solidFill>
              <a:latin typeface="Lexend Deca Light"/>
              <a:ea typeface="Lexend Deca Light"/>
              <a:cs typeface="Lexend Deca Light"/>
              <a:sym typeface="Lexend Deca Light"/>
            </a:endParaRPr>
          </a:p>
        </p:txBody>
      </p:sp>
      <p:grpSp>
        <p:nvGrpSpPr>
          <p:cNvPr id="3557" name="Google Shape;3557;p238"/>
          <p:cNvGrpSpPr/>
          <p:nvPr/>
        </p:nvGrpSpPr>
        <p:grpSpPr>
          <a:xfrm>
            <a:off x="608528" y="2024289"/>
            <a:ext cx="252961" cy="252902"/>
            <a:chOff x="3461391" y="1518516"/>
            <a:chExt cx="219470" cy="219457"/>
          </a:xfrm>
        </p:grpSpPr>
        <p:sp>
          <p:nvSpPr>
            <p:cNvPr id="3558" name="Google Shape;3558;p23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3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0" name="Google Shape;3560;p238"/>
          <p:cNvGrpSpPr/>
          <p:nvPr/>
        </p:nvGrpSpPr>
        <p:grpSpPr>
          <a:xfrm>
            <a:off x="592213" y="3723781"/>
            <a:ext cx="252939" cy="252902"/>
            <a:chOff x="3461391" y="1518516"/>
            <a:chExt cx="219470" cy="219457"/>
          </a:xfrm>
        </p:grpSpPr>
        <p:sp>
          <p:nvSpPr>
            <p:cNvPr id="3561" name="Google Shape;3561;p23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3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3" name="Google Shape;3563;p238"/>
          <p:cNvGrpSpPr/>
          <p:nvPr/>
        </p:nvGrpSpPr>
        <p:grpSpPr>
          <a:xfrm>
            <a:off x="593453" y="3024970"/>
            <a:ext cx="250466" cy="250466"/>
            <a:chOff x="4257004" y="1518516"/>
            <a:chExt cx="219457" cy="219457"/>
          </a:xfrm>
        </p:grpSpPr>
        <p:sp>
          <p:nvSpPr>
            <p:cNvPr id="3564" name="Google Shape;3564;p23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5" name="Google Shape;3565;p238"/>
            <p:cNvGrpSpPr/>
            <p:nvPr/>
          </p:nvGrpSpPr>
          <p:grpSpPr>
            <a:xfrm>
              <a:off x="4320202" y="1582322"/>
              <a:ext cx="92712" cy="92091"/>
              <a:chOff x="4320202" y="1582322"/>
              <a:chExt cx="92712" cy="92091"/>
            </a:xfrm>
          </p:grpSpPr>
          <p:sp>
            <p:nvSpPr>
              <p:cNvPr id="3566" name="Google Shape;3566;p23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3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68" name="Google Shape;3568;p238"/>
          <p:cNvGrpSpPr/>
          <p:nvPr/>
        </p:nvGrpSpPr>
        <p:grpSpPr>
          <a:xfrm>
            <a:off x="586946" y="4348814"/>
            <a:ext cx="263473" cy="252902"/>
            <a:chOff x="3461391" y="1518516"/>
            <a:chExt cx="219470" cy="219457"/>
          </a:xfrm>
        </p:grpSpPr>
        <p:sp>
          <p:nvSpPr>
            <p:cNvPr id="3569" name="Google Shape;3569;p23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3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1" name="Google Shape;3571;p238"/>
          <p:cNvSpPr txBox="1"/>
          <p:nvPr/>
        </p:nvSpPr>
        <p:spPr>
          <a:xfrm>
            <a:off x="5998927" y="2277196"/>
            <a:ext cx="2521200" cy="13206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500">
                <a:solidFill>
                  <a:srgbClr val="13AA52"/>
                </a:solidFill>
                <a:latin typeface="Lexend Deca Light"/>
                <a:ea typeface="Lexend Deca Light"/>
                <a:cs typeface="Lexend Deca Light"/>
                <a:sym typeface="Lexend Deca Light"/>
              </a:rPr>
              <a:t>This is correct. Field paths are the mechanisms that allows for embedded data to be accessed in the Aggregation framework.</a:t>
            </a:r>
            <a:endParaRPr sz="1500">
              <a:solidFill>
                <a:srgbClr val="13AA52"/>
              </a:solidFill>
              <a:latin typeface="Lexend Deca Light"/>
              <a:ea typeface="Lexend Deca Light"/>
              <a:cs typeface="Lexend Deca Light"/>
              <a:sym typeface="Lexend Deca Light"/>
            </a:endParaRPr>
          </a:p>
        </p:txBody>
      </p:sp>
      <p:sp>
        <p:nvSpPr>
          <p:cNvPr id="3572" name="Google Shape;3572;p238"/>
          <p:cNvSpPr txBox="1"/>
          <p:nvPr>
            <p:ph type="title"/>
          </p:nvPr>
        </p:nvSpPr>
        <p:spPr>
          <a:xfrm>
            <a:off x="586944" y="4428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6" name="Shape 3576"/>
        <p:cNvGrpSpPr/>
        <p:nvPr/>
      </p:nvGrpSpPr>
      <p:grpSpPr>
        <a:xfrm>
          <a:off x="0" y="0"/>
          <a:ext cx="0" cy="0"/>
          <a:chOff x="0" y="0"/>
          <a:chExt cx="0" cy="0"/>
        </a:xfrm>
      </p:grpSpPr>
      <p:sp>
        <p:nvSpPr>
          <p:cNvPr id="3577" name="Google Shape;3577;p239"/>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Expression Operators</a:t>
            </a:r>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1" name="Shape 3581"/>
        <p:cNvGrpSpPr/>
        <p:nvPr/>
      </p:nvGrpSpPr>
      <p:grpSpPr>
        <a:xfrm>
          <a:off x="0" y="0"/>
          <a:ext cx="0" cy="0"/>
          <a:chOff x="0" y="0"/>
          <a:chExt cx="0" cy="0"/>
        </a:xfrm>
      </p:grpSpPr>
      <p:sp>
        <p:nvSpPr>
          <p:cNvPr id="3582" name="Google Shape;3582;p240"/>
          <p:cNvSpPr txBox="1"/>
          <p:nvPr>
            <p:ph type="title"/>
          </p:nvPr>
        </p:nvSpPr>
        <p:spPr>
          <a:xfrm>
            <a:off x="797352" y="461825"/>
            <a:ext cx="65643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Expression Operators: Arithmetic</a:t>
            </a:r>
            <a:endParaRPr>
              <a:latin typeface="Noto Serif JP"/>
              <a:ea typeface="Noto Serif JP"/>
              <a:cs typeface="Noto Serif JP"/>
              <a:sym typeface="Noto Serif JP"/>
            </a:endParaRPr>
          </a:p>
        </p:txBody>
      </p:sp>
      <p:sp>
        <p:nvSpPr>
          <p:cNvPr id="3583" name="Google Shape;3583;p240"/>
          <p:cNvSpPr txBox="1"/>
          <p:nvPr>
            <p:ph idx="4294967295" type="subTitle"/>
          </p:nvPr>
        </p:nvSpPr>
        <p:spPr>
          <a:xfrm>
            <a:off x="570600" y="1327818"/>
            <a:ext cx="7814100" cy="2965500"/>
          </a:xfrm>
          <a:prstGeom prst="rect">
            <a:avLst/>
          </a:prstGeom>
        </p:spPr>
        <p:txBody>
          <a:bodyPr anchorCtr="0" anchor="t" bIns="91425" lIns="91425" spcFirstLastPara="1" rIns="91425" wrap="square" tIns="91425">
            <a:normAutofit lnSpcReduction="20000"/>
          </a:bodyPr>
          <a:lstStyle/>
          <a:p>
            <a:pPr indent="-304800" lvl="0" marL="457200" rtl="0" algn="l">
              <a:lnSpc>
                <a:spcPct val="110000"/>
              </a:lnSpc>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$abs</a:t>
            </a:r>
            <a:endParaRPr sz="1200">
              <a:solidFill>
                <a:srgbClr val="13AA52"/>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$add</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$ceil</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$divide</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$exp</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$floor</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$ln</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$log</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$log10</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$mod</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$multiple</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$pow</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$round</a:t>
            </a:r>
            <a:endParaRPr sz="1200">
              <a:solidFill>
                <a:srgbClr val="13AA52"/>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Light"/>
              <a:buChar char="●"/>
            </a:pPr>
            <a:r>
              <a:rPr lang="en" sz="1200">
                <a:solidFill>
                  <a:srgbClr val="13AA52"/>
                </a:solidFill>
                <a:latin typeface="Lexend Deca Light"/>
                <a:ea typeface="Lexend Deca Light"/>
                <a:cs typeface="Lexend Deca Light"/>
                <a:sym typeface="Lexend Deca Light"/>
              </a:rPr>
              <a:t>$square</a:t>
            </a:r>
            <a:endParaRPr sz="1200">
              <a:solidFill>
                <a:srgbClr val="13AA52"/>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accent1"/>
              </a:solidFill>
              <a:latin typeface="Fira Mono Medium"/>
              <a:ea typeface="Fira Mono Medium"/>
              <a:cs typeface="Fira Mono Medium"/>
              <a:sym typeface="Fira Mono Medium"/>
            </a:endParaRPr>
          </a:p>
        </p:txBody>
      </p:sp>
      <p:sp>
        <p:nvSpPr>
          <p:cNvPr id="3584" name="Google Shape;3584;p240"/>
          <p:cNvSpPr txBox="1"/>
          <p:nvPr>
            <p:ph idx="4294967295" type="subTitle"/>
          </p:nvPr>
        </p:nvSpPr>
        <p:spPr>
          <a:xfrm>
            <a:off x="4769049" y="1327825"/>
            <a:ext cx="1988700" cy="3359400"/>
          </a:xfrm>
          <a:prstGeom prst="rect">
            <a:avLst/>
          </a:prstGeom>
        </p:spPr>
        <p:txBody>
          <a:bodyPr anchorCtr="0" anchor="t" bIns="91425" lIns="91425" spcFirstLastPara="1" rIns="91425" wrap="square" tIns="91425">
            <a:normAutofit/>
          </a:bodyPr>
          <a:lstStyle/>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$arrayElemAt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$arrayToObject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$concatArrays</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$filter</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$first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$in</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$indexOfArray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$isArray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$last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$map</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$objectToArray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$range</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$reduce</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$reverseArray</a:t>
            </a:r>
            <a:endParaRPr sz="1200">
              <a:solidFill>
                <a:srgbClr val="B3BBC1"/>
              </a:solidFill>
              <a:latin typeface="Lexend Deca Light"/>
              <a:ea typeface="Lexend Deca Light"/>
              <a:cs typeface="Lexend Deca Light"/>
              <a:sym typeface="Lexend Deca Light"/>
            </a:endParaRPr>
          </a:p>
          <a:p>
            <a:pPr indent="0" lvl="0" marL="0" rtl="0" algn="l">
              <a:lnSpc>
                <a:spcPct val="110000"/>
              </a:lnSpc>
              <a:spcBef>
                <a:spcPts val="300"/>
              </a:spcBef>
              <a:spcAft>
                <a:spcPts val="300"/>
              </a:spcAft>
              <a:buNone/>
            </a:pPr>
            <a:r>
              <a:t/>
            </a:r>
            <a:endParaRPr sz="1200">
              <a:solidFill>
                <a:srgbClr val="B3BBC1"/>
              </a:solidFill>
              <a:latin typeface="Fira Mono"/>
              <a:ea typeface="Fira Mono"/>
              <a:cs typeface="Fira Mono"/>
              <a:sym typeface="Fira Mono"/>
            </a:endParaRPr>
          </a:p>
        </p:txBody>
      </p:sp>
      <p:sp>
        <p:nvSpPr>
          <p:cNvPr id="3585" name="Google Shape;3585;p240"/>
          <p:cNvSpPr txBox="1"/>
          <p:nvPr>
            <p:ph idx="4294967295" type="subTitle"/>
          </p:nvPr>
        </p:nvSpPr>
        <p:spPr>
          <a:xfrm>
            <a:off x="6937725" y="1327825"/>
            <a:ext cx="19887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$size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$slice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$zip</a:t>
            </a:r>
            <a:endParaRPr sz="1200">
              <a:solidFill>
                <a:srgbClr val="B3BBC1"/>
              </a:solidFill>
              <a:latin typeface="Lexend Deca Light"/>
              <a:ea typeface="Lexend Deca Light"/>
              <a:cs typeface="Lexend Deca Light"/>
              <a:sym typeface="Lexend Deca Light"/>
            </a:endParaRPr>
          </a:p>
        </p:txBody>
      </p:sp>
      <p:sp>
        <p:nvSpPr>
          <p:cNvPr id="3586" name="Google Shape;3586;p240"/>
          <p:cNvSpPr txBox="1"/>
          <p:nvPr>
            <p:ph idx="4294967295" type="subTitle"/>
          </p:nvPr>
        </p:nvSpPr>
        <p:spPr>
          <a:xfrm>
            <a:off x="2586875" y="2027875"/>
            <a:ext cx="18498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$and</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$not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$or</a:t>
            </a:r>
            <a:endParaRPr sz="1200">
              <a:solidFill>
                <a:srgbClr val="B3BBC1"/>
              </a:solidFill>
              <a:latin typeface="Lexend Deca Light"/>
              <a:ea typeface="Lexend Deca Light"/>
              <a:cs typeface="Lexend Deca Light"/>
              <a:sym typeface="Lexend Deca Light"/>
            </a:endParaRPr>
          </a:p>
        </p:txBody>
      </p:sp>
      <p:sp>
        <p:nvSpPr>
          <p:cNvPr id="3587" name="Google Shape;3587;p240"/>
          <p:cNvSpPr txBox="1"/>
          <p:nvPr>
            <p:ph idx="4294967295" type="subTitle"/>
          </p:nvPr>
        </p:nvSpPr>
        <p:spPr>
          <a:xfrm>
            <a:off x="2586875" y="3003476"/>
            <a:ext cx="1849800" cy="12051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$cmp</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$gt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$gte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$lte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$ne</a:t>
            </a:r>
            <a:endParaRPr sz="1200">
              <a:solidFill>
                <a:srgbClr val="B3BBC1"/>
              </a:solidFill>
              <a:latin typeface="Lexend Deca Light"/>
              <a:ea typeface="Lexend Deca Light"/>
              <a:cs typeface="Lexend Deca Light"/>
              <a:sym typeface="Lexend Deca Light"/>
            </a:endParaRPr>
          </a:p>
          <a:p>
            <a:pPr indent="0" lvl="0" marL="0" rtl="0" algn="l">
              <a:lnSpc>
                <a:spcPct val="95000"/>
              </a:lnSpc>
              <a:spcBef>
                <a:spcPts val="300"/>
              </a:spcBef>
              <a:spcAft>
                <a:spcPts val="300"/>
              </a:spcAft>
              <a:buNone/>
            </a:pPr>
            <a:r>
              <a:t/>
            </a:r>
            <a:endParaRPr sz="1200">
              <a:solidFill>
                <a:srgbClr val="B3BBC1"/>
              </a:solidFill>
              <a:latin typeface="Lexend Deca Light"/>
              <a:ea typeface="Lexend Deca Light"/>
              <a:cs typeface="Lexend Deca Light"/>
              <a:sym typeface="Lexend Deca Light"/>
            </a:endParaRPr>
          </a:p>
        </p:txBody>
      </p:sp>
      <p:sp>
        <p:nvSpPr>
          <p:cNvPr id="3588" name="Google Shape;3588;p240"/>
          <p:cNvSpPr txBox="1"/>
          <p:nvPr>
            <p:ph idx="4294967295" type="subTitle"/>
          </p:nvPr>
        </p:nvSpPr>
        <p:spPr>
          <a:xfrm>
            <a:off x="6937725" y="1864875"/>
            <a:ext cx="1988700" cy="2001300"/>
          </a:xfrm>
          <a:prstGeom prst="rect">
            <a:avLst/>
          </a:prstGeom>
        </p:spPr>
        <p:txBody>
          <a:bodyPr anchorCtr="0" anchor="t" bIns="91425" lIns="91425" spcFirstLastPara="1" rIns="91425" wrap="square" tIns="91425">
            <a:noAutofit/>
          </a:bodyPr>
          <a:lstStyle/>
          <a:p>
            <a:pPr indent="0" lvl="0" marL="0" rtl="0" algn="l">
              <a:lnSpc>
                <a:spcPct val="95000"/>
              </a:lnSpc>
              <a:spcBef>
                <a:spcPts val="0"/>
              </a:spcBef>
              <a:spcAft>
                <a:spcPts val="0"/>
              </a:spcAft>
              <a:buNone/>
            </a:pPr>
            <a:r>
              <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30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$allElementsTrue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$anyElementTrue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$setDifference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$setEquals</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$setIntersection</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$setIsSubset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$setUnion</a:t>
            </a:r>
            <a:endParaRPr sz="1200">
              <a:solidFill>
                <a:srgbClr val="B3BBC1"/>
              </a:solidFill>
              <a:latin typeface="Lexend Deca Light"/>
              <a:ea typeface="Lexend Deca Light"/>
              <a:cs typeface="Lexend Deca Light"/>
              <a:sym typeface="Lexend Deca Light"/>
            </a:endParaRPr>
          </a:p>
        </p:txBody>
      </p:sp>
      <p:sp>
        <p:nvSpPr>
          <p:cNvPr id="3589" name="Google Shape;3589;p240"/>
          <p:cNvSpPr txBox="1"/>
          <p:nvPr>
            <p:ph idx="4294967295" type="subTitle"/>
          </p:nvPr>
        </p:nvSpPr>
        <p:spPr>
          <a:xfrm>
            <a:off x="2586875" y="1327825"/>
            <a:ext cx="1849800" cy="574800"/>
          </a:xfrm>
          <a:prstGeom prst="rect">
            <a:avLst/>
          </a:prstGeom>
        </p:spPr>
        <p:txBody>
          <a:bodyPr anchorCtr="0" anchor="t" bIns="91425" lIns="91425" spcFirstLastPara="1" rIns="91425" wrap="square" tIns="91425">
            <a:normAutofit fontScale="25000" lnSpcReduction="20000"/>
          </a:bodyPr>
          <a:lstStyle/>
          <a:p>
            <a:pPr indent="-304800" lvl="0" marL="457200" rtl="0" algn="l">
              <a:spcBef>
                <a:spcPts val="0"/>
              </a:spcBef>
              <a:spcAft>
                <a:spcPts val="0"/>
              </a:spcAft>
              <a:buClr>
                <a:srgbClr val="13AA52"/>
              </a:buClr>
              <a:buSzPct val="100000"/>
              <a:buChar char="●"/>
            </a:pPr>
            <a:r>
              <a:rPr lang="en" sz="4800">
                <a:solidFill>
                  <a:srgbClr val="13AA52"/>
                </a:solidFill>
              </a:rPr>
              <a:t>$trunc</a:t>
            </a:r>
            <a:endParaRPr sz="4800">
              <a:solidFill>
                <a:srgbClr val="13AA52"/>
              </a:solidFill>
            </a:endParaRPr>
          </a:p>
          <a:p>
            <a:pPr indent="-304800" lvl="0" marL="457200" rtl="0" algn="l">
              <a:spcBef>
                <a:spcPts val="0"/>
              </a:spcBef>
              <a:spcAft>
                <a:spcPts val="0"/>
              </a:spcAft>
              <a:buClr>
                <a:srgbClr val="13AA52"/>
              </a:buClr>
              <a:buSzPct val="100000"/>
              <a:buFont typeface="Lexend Deca Light"/>
              <a:buChar char="●"/>
            </a:pPr>
            <a:r>
              <a:rPr lang="en" sz="4800">
                <a:solidFill>
                  <a:srgbClr val="13AA52"/>
                </a:solidFill>
                <a:latin typeface="Lexend Deca Light"/>
                <a:ea typeface="Lexend Deca Light"/>
                <a:cs typeface="Lexend Deca Light"/>
                <a:sym typeface="Lexend Deca Light"/>
              </a:rPr>
              <a:t>$subtract</a:t>
            </a:r>
            <a:endParaRPr sz="4800">
              <a:solidFill>
                <a:srgbClr val="13AA52"/>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3" name="Shape 3593"/>
        <p:cNvGrpSpPr/>
        <p:nvPr/>
      </p:nvGrpSpPr>
      <p:grpSpPr>
        <a:xfrm>
          <a:off x="0" y="0"/>
          <a:ext cx="0" cy="0"/>
          <a:chOff x="0" y="0"/>
          <a:chExt cx="0" cy="0"/>
        </a:xfrm>
      </p:grpSpPr>
      <p:sp>
        <p:nvSpPr>
          <p:cNvPr id="3594" name="Google Shape;3594;p241"/>
          <p:cNvSpPr txBox="1"/>
          <p:nvPr>
            <p:ph type="title"/>
          </p:nvPr>
        </p:nvSpPr>
        <p:spPr>
          <a:xfrm>
            <a:off x="797352" y="461825"/>
            <a:ext cx="65643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Expression Operators: Arithmetic</a:t>
            </a:r>
            <a:endParaRPr>
              <a:latin typeface="Noto Serif JP"/>
              <a:ea typeface="Noto Serif JP"/>
              <a:cs typeface="Noto Serif JP"/>
              <a:sym typeface="Noto Serif JP"/>
            </a:endParaRPr>
          </a:p>
        </p:txBody>
      </p:sp>
      <p:sp>
        <p:nvSpPr>
          <p:cNvPr id="3595" name="Google Shape;3595;p241"/>
          <p:cNvSpPr txBox="1"/>
          <p:nvPr>
            <p:ph idx="4294967295" type="subTitle"/>
          </p:nvPr>
        </p:nvSpPr>
        <p:spPr>
          <a:xfrm>
            <a:off x="570600" y="1327818"/>
            <a:ext cx="7814100" cy="2965500"/>
          </a:xfrm>
          <a:prstGeom prst="rect">
            <a:avLst/>
          </a:prstGeom>
        </p:spPr>
        <p:txBody>
          <a:bodyPr anchorCtr="0" anchor="t" bIns="91425" lIns="91425" spcFirstLastPara="1" rIns="91425" wrap="square" tIns="91425">
            <a:normAutofit lnSpcReduction="20000"/>
          </a:bodyPr>
          <a:lstStyle/>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$abs</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$add</a:t>
            </a:r>
            <a:endParaRPr sz="1200">
              <a:solidFill>
                <a:srgbClr val="13AA52"/>
              </a:solidFill>
              <a:latin typeface="Lexend Deca Medium"/>
              <a:ea typeface="Lexend Deca Medium"/>
              <a:cs typeface="Lexend Deca Medium"/>
              <a:sym typeface="Lexend Deca Medium"/>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$ceil</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$divide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$exp</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$floor</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$ln</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$log10</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$mod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$multiple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$pow</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$round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$square</a:t>
            </a:r>
            <a:endParaRPr sz="12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accent1"/>
              </a:solidFill>
              <a:latin typeface="Fira Mono Medium"/>
              <a:ea typeface="Fira Mono Medium"/>
              <a:cs typeface="Fira Mono Medium"/>
              <a:sym typeface="Fira Mono Medium"/>
            </a:endParaRPr>
          </a:p>
        </p:txBody>
      </p:sp>
      <p:sp>
        <p:nvSpPr>
          <p:cNvPr id="3596" name="Google Shape;3596;p241"/>
          <p:cNvSpPr txBox="1"/>
          <p:nvPr>
            <p:ph idx="4294967295" type="subTitle"/>
          </p:nvPr>
        </p:nvSpPr>
        <p:spPr>
          <a:xfrm>
            <a:off x="4769049" y="1327825"/>
            <a:ext cx="1988700" cy="3359400"/>
          </a:xfrm>
          <a:prstGeom prst="rect">
            <a:avLst/>
          </a:prstGeom>
        </p:spPr>
        <p:txBody>
          <a:bodyPr anchorCtr="0" anchor="t" bIns="91425" lIns="91425" spcFirstLastPara="1" rIns="91425" wrap="square" tIns="91425">
            <a:normAutofit/>
          </a:bodyPr>
          <a:lstStyle/>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$arrayElemAt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$arrayToObject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$concatArrays</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$filter</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$first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$in</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$indexOfArray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$isArray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$last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$map</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$objectToArray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$range</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$reduce</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$reverseArray</a:t>
            </a:r>
            <a:endParaRPr sz="1200">
              <a:solidFill>
                <a:srgbClr val="B3BBC1"/>
              </a:solidFill>
              <a:latin typeface="Lexend Deca Light"/>
              <a:ea typeface="Lexend Deca Light"/>
              <a:cs typeface="Lexend Deca Light"/>
              <a:sym typeface="Lexend Deca Light"/>
            </a:endParaRPr>
          </a:p>
          <a:p>
            <a:pPr indent="0" lvl="0" marL="0" rtl="0" algn="l">
              <a:lnSpc>
                <a:spcPct val="110000"/>
              </a:lnSpc>
              <a:spcBef>
                <a:spcPts val="300"/>
              </a:spcBef>
              <a:spcAft>
                <a:spcPts val="300"/>
              </a:spcAft>
              <a:buNone/>
            </a:pPr>
            <a:r>
              <a:t/>
            </a:r>
            <a:endParaRPr sz="1200">
              <a:solidFill>
                <a:srgbClr val="B3BBC1"/>
              </a:solidFill>
              <a:latin typeface="Fira Mono"/>
              <a:ea typeface="Fira Mono"/>
              <a:cs typeface="Fira Mono"/>
              <a:sym typeface="Fira Mono"/>
            </a:endParaRPr>
          </a:p>
        </p:txBody>
      </p:sp>
      <p:sp>
        <p:nvSpPr>
          <p:cNvPr id="3597" name="Google Shape;3597;p241"/>
          <p:cNvSpPr txBox="1"/>
          <p:nvPr>
            <p:ph idx="4294967295" type="subTitle"/>
          </p:nvPr>
        </p:nvSpPr>
        <p:spPr>
          <a:xfrm>
            <a:off x="6937725" y="1327825"/>
            <a:ext cx="19887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$size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$slice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$zip</a:t>
            </a:r>
            <a:endParaRPr sz="1200">
              <a:solidFill>
                <a:srgbClr val="B3BBC1"/>
              </a:solidFill>
              <a:latin typeface="Lexend Deca Light"/>
              <a:ea typeface="Lexend Deca Light"/>
              <a:cs typeface="Lexend Deca Light"/>
              <a:sym typeface="Lexend Deca Light"/>
            </a:endParaRPr>
          </a:p>
        </p:txBody>
      </p:sp>
      <p:sp>
        <p:nvSpPr>
          <p:cNvPr id="3598" name="Google Shape;3598;p241"/>
          <p:cNvSpPr txBox="1"/>
          <p:nvPr>
            <p:ph idx="4294967295" type="subTitle"/>
          </p:nvPr>
        </p:nvSpPr>
        <p:spPr>
          <a:xfrm>
            <a:off x="2586875" y="2027875"/>
            <a:ext cx="18498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$and</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$not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$or</a:t>
            </a:r>
            <a:endParaRPr sz="1200">
              <a:solidFill>
                <a:srgbClr val="B3BBC1"/>
              </a:solidFill>
              <a:latin typeface="Lexend Deca Light"/>
              <a:ea typeface="Lexend Deca Light"/>
              <a:cs typeface="Lexend Deca Light"/>
              <a:sym typeface="Lexend Deca Light"/>
            </a:endParaRPr>
          </a:p>
        </p:txBody>
      </p:sp>
      <p:sp>
        <p:nvSpPr>
          <p:cNvPr id="3599" name="Google Shape;3599;p241"/>
          <p:cNvSpPr txBox="1"/>
          <p:nvPr>
            <p:ph idx="4294967295" type="subTitle"/>
          </p:nvPr>
        </p:nvSpPr>
        <p:spPr>
          <a:xfrm>
            <a:off x="2586875" y="3003476"/>
            <a:ext cx="1849800" cy="12051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$cmp</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$gt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$gte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$lte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$ne</a:t>
            </a:r>
            <a:endParaRPr sz="1200">
              <a:solidFill>
                <a:srgbClr val="B3BBC1"/>
              </a:solidFill>
              <a:latin typeface="Lexend Deca Light"/>
              <a:ea typeface="Lexend Deca Light"/>
              <a:cs typeface="Lexend Deca Light"/>
              <a:sym typeface="Lexend Deca Light"/>
            </a:endParaRPr>
          </a:p>
          <a:p>
            <a:pPr indent="0" lvl="0" marL="0" rtl="0" algn="l">
              <a:lnSpc>
                <a:spcPct val="95000"/>
              </a:lnSpc>
              <a:spcBef>
                <a:spcPts val="300"/>
              </a:spcBef>
              <a:spcAft>
                <a:spcPts val="300"/>
              </a:spcAft>
              <a:buNone/>
            </a:pPr>
            <a:r>
              <a:t/>
            </a:r>
            <a:endParaRPr sz="1200">
              <a:solidFill>
                <a:srgbClr val="B3BBC1"/>
              </a:solidFill>
              <a:latin typeface="Lexend Deca Light"/>
              <a:ea typeface="Lexend Deca Light"/>
              <a:cs typeface="Lexend Deca Light"/>
              <a:sym typeface="Lexend Deca Light"/>
            </a:endParaRPr>
          </a:p>
        </p:txBody>
      </p:sp>
      <p:sp>
        <p:nvSpPr>
          <p:cNvPr id="3600" name="Google Shape;3600;p241"/>
          <p:cNvSpPr txBox="1"/>
          <p:nvPr>
            <p:ph idx="4294967295" type="subTitle"/>
          </p:nvPr>
        </p:nvSpPr>
        <p:spPr>
          <a:xfrm>
            <a:off x="6937725" y="1864875"/>
            <a:ext cx="1988700" cy="2001300"/>
          </a:xfrm>
          <a:prstGeom prst="rect">
            <a:avLst/>
          </a:prstGeom>
        </p:spPr>
        <p:txBody>
          <a:bodyPr anchorCtr="0" anchor="t" bIns="91425" lIns="91425" spcFirstLastPara="1" rIns="91425" wrap="square" tIns="91425">
            <a:noAutofit/>
          </a:bodyPr>
          <a:lstStyle/>
          <a:p>
            <a:pPr indent="0" lvl="0" marL="0" rtl="0" algn="l">
              <a:lnSpc>
                <a:spcPct val="95000"/>
              </a:lnSpc>
              <a:spcBef>
                <a:spcPts val="0"/>
              </a:spcBef>
              <a:spcAft>
                <a:spcPts val="0"/>
              </a:spcAft>
              <a:buNone/>
            </a:pPr>
            <a:r>
              <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30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$allElementsTrue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$anyElementTrue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$setDifference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$setEquals</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$setIntersection</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$setIsSubset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$setUnion</a:t>
            </a:r>
            <a:endParaRPr sz="1200">
              <a:solidFill>
                <a:srgbClr val="B3BBC1"/>
              </a:solidFill>
              <a:latin typeface="Lexend Deca Light"/>
              <a:ea typeface="Lexend Deca Light"/>
              <a:cs typeface="Lexend Deca Light"/>
              <a:sym typeface="Lexend Deca Light"/>
            </a:endParaRPr>
          </a:p>
        </p:txBody>
      </p:sp>
      <p:sp>
        <p:nvSpPr>
          <p:cNvPr id="3601" name="Google Shape;3601;p241"/>
          <p:cNvSpPr txBox="1"/>
          <p:nvPr>
            <p:ph idx="4294967295" type="subTitle"/>
          </p:nvPr>
        </p:nvSpPr>
        <p:spPr>
          <a:xfrm>
            <a:off x="2586875" y="1327825"/>
            <a:ext cx="1849800" cy="574800"/>
          </a:xfrm>
          <a:prstGeom prst="rect">
            <a:avLst/>
          </a:prstGeom>
        </p:spPr>
        <p:txBody>
          <a:bodyPr anchorCtr="0" anchor="t" bIns="91425" lIns="91425" spcFirstLastPara="1" rIns="91425" wrap="square" tIns="91425">
            <a:normAutofit fontScale="25000" lnSpcReduction="20000"/>
          </a:bodyPr>
          <a:lstStyle/>
          <a:p>
            <a:pPr indent="-304800" lvl="0" marL="457200" rtl="0" algn="l">
              <a:spcBef>
                <a:spcPts val="0"/>
              </a:spcBef>
              <a:spcAft>
                <a:spcPts val="0"/>
              </a:spcAft>
              <a:buClr>
                <a:srgbClr val="9E9E9E"/>
              </a:buClr>
              <a:buSzPct val="100000"/>
              <a:buChar char="●"/>
            </a:pPr>
            <a:r>
              <a:rPr lang="en" sz="4800">
                <a:solidFill>
                  <a:srgbClr val="9E9E9E"/>
                </a:solidFill>
              </a:rPr>
              <a:t>$trunc</a:t>
            </a:r>
            <a:endParaRPr sz="4800">
              <a:solidFill>
                <a:srgbClr val="9E9E9E"/>
              </a:solidFill>
            </a:endParaRPr>
          </a:p>
          <a:p>
            <a:pPr indent="-304800" lvl="0" marL="457200" rtl="0" algn="l">
              <a:spcBef>
                <a:spcPts val="0"/>
              </a:spcBef>
              <a:spcAft>
                <a:spcPts val="0"/>
              </a:spcAft>
              <a:buClr>
                <a:srgbClr val="13AA52"/>
              </a:buClr>
              <a:buSzPct val="100000"/>
              <a:buFont typeface="Lexend Deca Medium"/>
              <a:buChar char="●"/>
            </a:pPr>
            <a:r>
              <a:rPr lang="en" sz="4800">
                <a:solidFill>
                  <a:srgbClr val="13AA52"/>
                </a:solidFill>
                <a:latin typeface="Lexend Deca Medium"/>
                <a:ea typeface="Lexend Deca Medium"/>
                <a:cs typeface="Lexend Deca Medium"/>
                <a:sym typeface="Lexend Deca Medium"/>
              </a:rPr>
              <a:t>$subtract</a:t>
            </a:r>
            <a:endParaRPr sz="4800">
              <a:solidFill>
                <a:srgbClr val="13AA52"/>
              </a:solidFill>
              <a:latin typeface="Lexend Deca Medium"/>
              <a:ea typeface="Lexend Deca Medium"/>
              <a:cs typeface="Lexend Deca Medium"/>
              <a:sym typeface="Lexend Deca Medium"/>
            </a:endParaRPr>
          </a:p>
          <a:p>
            <a:pPr indent="0" lvl="0" marL="171450" rtl="0" algn="l">
              <a:spcBef>
                <a:spcPts val="300"/>
              </a:spcBef>
              <a:spcAft>
                <a:spcPts val="300"/>
              </a:spcAft>
              <a:buNone/>
            </a:pPr>
            <a:r>
              <a:t/>
            </a:r>
            <a:endParaRPr sz="12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05" name="Shape 3605"/>
        <p:cNvGrpSpPr/>
        <p:nvPr/>
      </p:nvGrpSpPr>
      <p:grpSpPr>
        <a:xfrm>
          <a:off x="0" y="0"/>
          <a:ext cx="0" cy="0"/>
          <a:chOff x="0" y="0"/>
          <a:chExt cx="0" cy="0"/>
        </a:xfrm>
      </p:grpSpPr>
      <p:sp>
        <p:nvSpPr>
          <p:cNvPr id="3606" name="Google Shape;3606;p242"/>
          <p:cNvSpPr txBox="1"/>
          <p:nvPr>
            <p:ph type="title"/>
          </p:nvPr>
        </p:nvSpPr>
        <p:spPr>
          <a:xfrm>
            <a:off x="797352" y="461825"/>
            <a:ext cx="65643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Expression Operators: Arithmetic</a:t>
            </a:r>
            <a:endParaRPr>
              <a:latin typeface="Noto Serif JP"/>
              <a:ea typeface="Noto Serif JP"/>
              <a:cs typeface="Noto Serif JP"/>
              <a:sym typeface="Noto Serif JP"/>
            </a:endParaRPr>
          </a:p>
        </p:txBody>
      </p:sp>
      <p:sp>
        <p:nvSpPr>
          <p:cNvPr id="3607" name="Google Shape;3607;p242"/>
          <p:cNvSpPr txBox="1"/>
          <p:nvPr>
            <p:ph idx="4294967295" type="subTitle"/>
          </p:nvPr>
        </p:nvSpPr>
        <p:spPr>
          <a:xfrm>
            <a:off x="570600" y="1327818"/>
            <a:ext cx="7814100" cy="2965500"/>
          </a:xfrm>
          <a:prstGeom prst="rect">
            <a:avLst/>
          </a:prstGeom>
        </p:spPr>
        <p:txBody>
          <a:bodyPr anchorCtr="0" anchor="t" bIns="91425" lIns="91425" spcFirstLastPara="1" rIns="91425" wrap="square" tIns="91425">
            <a:normAutofit lnSpcReduction="20000"/>
          </a:bodyPr>
          <a:lstStyle/>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$abs</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$add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$ceil</a:t>
            </a:r>
            <a:endParaRPr sz="1200">
              <a:solidFill>
                <a:srgbClr val="13AA52"/>
              </a:solidFill>
              <a:latin typeface="Lexend Deca Medium"/>
              <a:ea typeface="Lexend Deca Medium"/>
              <a:cs typeface="Lexend Deca Medium"/>
              <a:sym typeface="Lexend Deca Medium"/>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$divide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$exp</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$floor</a:t>
            </a:r>
            <a:endParaRPr sz="1200">
              <a:solidFill>
                <a:srgbClr val="13AA52"/>
              </a:solidFill>
              <a:latin typeface="Lexend Deca Medium"/>
              <a:ea typeface="Lexend Deca Medium"/>
              <a:cs typeface="Lexend Deca Medium"/>
              <a:sym typeface="Lexend Deca Medium"/>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$ln</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$log10</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$mod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$multiple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$pow</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$round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$square</a:t>
            </a:r>
            <a:endParaRPr sz="12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accent1"/>
              </a:solidFill>
              <a:latin typeface="Fira Mono Medium"/>
              <a:ea typeface="Fira Mono Medium"/>
              <a:cs typeface="Fira Mono Medium"/>
              <a:sym typeface="Fira Mono Medium"/>
            </a:endParaRPr>
          </a:p>
        </p:txBody>
      </p:sp>
      <p:sp>
        <p:nvSpPr>
          <p:cNvPr id="3608" name="Google Shape;3608;p242"/>
          <p:cNvSpPr txBox="1"/>
          <p:nvPr>
            <p:ph idx="4294967295" type="subTitle"/>
          </p:nvPr>
        </p:nvSpPr>
        <p:spPr>
          <a:xfrm>
            <a:off x="4769049" y="1327825"/>
            <a:ext cx="1988700" cy="3359400"/>
          </a:xfrm>
          <a:prstGeom prst="rect">
            <a:avLst/>
          </a:prstGeom>
        </p:spPr>
        <p:txBody>
          <a:bodyPr anchorCtr="0" anchor="t" bIns="91425" lIns="91425" spcFirstLastPara="1" rIns="91425" wrap="square" tIns="91425">
            <a:normAutofit/>
          </a:bodyPr>
          <a:lstStyle/>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$arrayElemAt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$arrayToObject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$concatArrays</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$filter</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$first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$in</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$indexOfArray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$isArray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$last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$map</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$objectToArray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$range</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$reduce</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$reverseArray</a:t>
            </a:r>
            <a:endParaRPr sz="1200">
              <a:solidFill>
                <a:srgbClr val="B3BBC1"/>
              </a:solidFill>
              <a:latin typeface="Lexend Deca Light"/>
              <a:ea typeface="Lexend Deca Light"/>
              <a:cs typeface="Lexend Deca Light"/>
              <a:sym typeface="Lexend Deca Light"/>
            </a:endParaRPr>
          </a:p>
          <a:p>
            <a:pPr indent="0" lvl="0" marL="0" rtl="0" algn="l">
              <a:lnSpc>
                <a:spcPct val="110000"/>
              </a:lnSpc>
              <a:spcBef>
                <a:spcPts val="300"/>
              </a:spcBef>
              <a:spcAft>
                <a:spcPts val="300"/>
              </a:spcAft>
              <a:buNone/>
            </a:pPr>
            <a:r>
              <a:t/>
            </a:r>
            <a:endParaRPr sz="1200">
              <a:solidFill>
                <a:srgbClr val="B3BBC1"/>
              </a:solidFill>
              <a:latin typeface="Fira Mono"/>
              <a:ea typeface="Fira Mono"/>
              <a:cs typeface="Fira Mono"/>
              <a:sym typeface="Fira Mono"/>
            </a:endParaRPr>
          </a:p>
        </p:txBody>
      </p:sp>
      <p:sp>
        <p:nvSpPr>
          <p:cNvPr id="3609" name="Google Shape;3609;p242"/>
          <p:cNvSpPr txBox="1"/>
          <p:nvPr>
            <p:ph idx="4294967295" type="subTitle"/>
          </p:nvPr>
        </p:nvSpPr>
        <p:spPr>
          <a:xfrm>
            <a:off x="6937725" y="1327825"/>
            <a:ext cx="19887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$size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$slice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$zip</a:t>
            </a:r>
            <a:endParaRPr sz="1200">
              <a:solidFill>
                <a:srgbClr val="B3BBC1"/>
              </a:solidFill>
              <a:latin typeface="Lexend Deca Light"/>
              <a:ea typeface="Lexend Deca Light"/>
              <a:cs typeface="Lexend Deca Light"/>
              <a:sym typeface="Lexend Deca Light"/>
            </a:endParaRPr>
          </a:p>
        </p:txBody>
      </p:sp>
      <p:sp>
        <p:nvSpPr>
          <p:cNvPr id="3610" name="Google Shape;3610;p242"/>
          <p:cNvSpPr txBox="1"/>
          <p:nvPr>
            <p:ph idx="4294967295" type="subTitle"/>
          </p:nvPr>
        </p:nvSpPr>
        <p:spPr>
          <a:xfrm>
            <a:off x="2586875" y="2027875"/>
            <a:ext cx="18498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$and</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$not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$or</a:t>
            </a:r>
            <a:endParaRPr sz="1200">
              <a:solidFill>
                <a:srgbClr val="B3BBC1"/>
              </a:solidFill>
              <a:latin typeface="Lexend Deca Light"/>
              <a:ea typeface="Lexend Deca Light"/>
              <a:cs typeface="Lexend Deca Light"/>
              <a:sym typeface="Lexend Deca Light"/>
            </a:endParaRPr>
          </a:p>
        </p:txBody>
      </p:sp>
      <p:sp>
        <p:nvSpPr>
          <p:cNvPr id="3611" name="Google Shape;3611;p242"/>
          <p:cNvSpPr txBox="1"/>
          <p:nvPr>
            <p:ph idx="4294967295" type="subTitle"/>
          </p:nvPr>
        </p:nvSpPr>
        <p:spPr>
          <a:xfrm>
            <a:off x="2586875" y="3003476"/>
            <a:ext cx="1849800" cy="12051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$cmp</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$gt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$gte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$lte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$ne</a:t>
            </a:r>
            <a:endParaRPr sz="1200">
              <a:solidFill>
                <a:srgbClr val="B3BBC1"/>
              </a:solidFill>
              <a:latin typeface="Lexend Deca Light"/>
              <a:ea typeface="Lexend Deca Light"/>
              <a:cs typeface="Lexend Deca Light"/>
              <a:sym typeface="Lexend Deca Light"/>
            </a:endParaRPr>
          </a:p>
          <a:p>
            <a:pPr indent="0" lvl="0" marL="0" rtl="0" algn="l">
              <a:lnSpc>
                <a:spcPct val="95000"/>
              </a:lnSpc>
              <a:spcBef>
                <a:spcPts val="300"/>
              </a:spcBef>
              <a:spcAft>
                <a:spcPts val="300"/>
              </a:spcAft>
              <a:buNone/>
            </a:pPr>
            <a:r>
              <a:t/>
            </a:r>
            <a:endParaRPr sz="1200">
              <a:solidFill>
                <a:srgbClr val="B3BBC1"/>
              </a:solidFill>
              <a:latin typeface="Lexend Deca Light"/>
              <a:ea typeface="Lexend Deca Light"/>
              <a:cs typeface="Lexend Deca Light"/>
              <a:sym typeface="Lexend Deca Light"/>
            </a:endParaRPr>
          </a:p>
        </p:txBody>
      </p:sp>
      <p:sp>
        <p:nvSpPr>
          <p:cNvPr id="3612" name="Google Shape;3612;p242"/>
          <p:cNvSpPr txBox="1"/>
          <p:nvPr>
            <p:ph idx="4294967295" type="subTitle"/>
          </p:nvPr>
        </p:nvSpPr>
        <p:spPr>
          <a:xfrm>
            <a:off x="6937725" y="1864875"/>
            <a:ext cx="1988700" cy="2001300"/>
          </a:xfrm>
          <a:prstGeom prst="rect">
            <a:avLst/>
          </a:prstGeom>
        </p:spPr>
        <p:txBody>
          <a:bodyPr anchorCtr="0" anchor="t" bIns="91425" lIns="91425" spcFirstLastPara="1" rIns="91425" wrap="square" tIns="91425">
            <a:noAutofit/>
          </a:bodyPr>
          <a:lstStyle/>
          <a:p>
            <a:pPr indent="0" lvl="0" marL="0" rtl="0" algn="l">
              <a:lnSpc>
                <a:spcPct val="95000"/>
              </a:lnSpc>
              <a:spcBef>
                <a:spcPts val="0"/>
              </a:spcBef>
              <a:spcAft>
                <a:spcPts val="0"/>
              </a:spcAft>
              <a:buNone/>
            </a:pPr>
            <a:r>
              <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30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$allElementsTrue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$anyElementTrue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$setDifference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$setEquals</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$setIntersection</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$setIsSubset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$setUnion</a:t>
            </a:r>
            <a:endParaRPr sz="1200">
              <a:solidFill>
                <a:srgbClr val="B3BBC1"/>
              </a:solidFill>
              <a:latin typeface="Lexend Deca Light"/>
              <a:ea typeface="Lexend Deca Light"/>
              <a:cs typeface="Lexend Deca Light"/>
              <a:sym typeface="Lexend Deca Light"/>
            </a:endParaRPr>
          </a:p>
        </p:txBody>
      </p:sp>
      <p:sp>
        <p:nvSpPr>
          <p:cNvPr id="3613" name="Google Shape;3613;p242"/>
          <p:cNvSpPr txBox="1"/>
          <p:nvPr>
            <p:ph idx="4294967295" type="subTitle"/>
          </p:nvPr>
        </p:nvSpPr>
        <p:spPr>
          <a:xfrm>
            <a:off x="2586875" y="1327825"/>
            <a:ext cx="1849800" cy="574800"/>
          </a:xfrm>
          <a:prstGeom prst="rect">
            <a:avLst/>
          </a:prstGeom>
        </p:spPr>
        <p:txBody>
          <a:bodyPr anchorCtr="0" anchor="t" bIns="91425" lIns="91425" spcFirstLastPara="1" rIns="91425" wrap="square" tIns="91425">
            <a:normAutofit fontScale="25000" lnSpcReduction="20000"/>
          </a:bodyPr>
          <a:lstStyle/>
          <a:p>
            <a:pPr indent="-304800" lvl="0" marL="457200" rtl="0" algn="l">
              <a:spcBef>
                <a:spcPts val="0"/>
              </a:spcBef>
              <a:spcAft>
                <a:spcPts val="0"/>
              </a:spcAft>
              <a:buClr>
                <a:srgbClr val="9E9E9E"/>
              </a:buClr>
              <a:buSzPct val="100000"/>
              <a:buChar char="●"/>
            </a:pPr>
            <a:r>
              <a:rPr lang="en" sz="4800">
                <a:solidFill>
                  <a:srgbClr val="9E9E9E"/>
                </a:solidFill>
              </a:rPr>
              <a:t>$trunc</a:t>
            </a:r>
            <a:endParaRPr sz="4800">
              <a:solidFill>
                <a:srgbClr val="9E9E9E"/>
              </a:solidFill>
            </a:endParaRPr>
          </a:p>
          <a:p>
            <a:pPr indent="-304800" lvl="0" marL="457200" rtl="0" algn="l">
              <a:spcBef>
                <a:spcPts val="0"/>
              </a:spcBef>
              <a:spcAft>
                <a:spcPts val="0"/>
              </a:spcAft>
              <a:buClr>
                <a:srgbClr val="9E9E9E"/>
              </a:buClr>
              <a:buSzPct val="100000"/>
              <a:buFont typeface="Lexend Deca Light"/>
              <a:buChar char="●"/>
            </a:pPr>
            <a:r>
              <a:rPr lang="en" sz="4800">
                <a:solidFill>
                  <a:srgbClr val="9E9E9E"/>
                </a:solidFill>
                <a:latin typeface="Lexend Deca Light"/>
                <a:ea typeface="Lexend Deca Light"/>
                <a:cs typeface="Lexend Deca Light"/>
                <a:sym typeface="Lexend Deca Light"/>
              </a:rPr>
              <a:t>$subtract</a:t>
            </a:r>
            <a:endParaRPr sz="48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17" name="Shape 3617"/>
        <p:cNvGrpSpPr/>
        <p:nvPr/>
      </p:nvGrpSpPr>
      <p:grpSpPr>
        <a:xfrm>
          <a:off x="0" y="0"/>
          <a:ext cx="0" cy="0"/>
          <a:chOff x="0" y="0"/>
          <a:chExt cx="0" cy="0"/>
        </a:xfrm>
      </p:grpSpPr>
      <p:sp>
        <p:nvSpPr>
          <p:cNvPr id="3618" name="Google Shape;3618;p243"/>
          <p:cNvSpPr txBox="1"/>
          <p:nvPr>
            <p:ph type="title"/>
          </p:nvPr>
        </p:nvSpPr>
        <p:spPr>
          <a:xfrm>
            <a:off x="797352" y="461825"/>
            <a:ext cx="65643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Expression Operators: Arithmetic</a:t>
            </a:r>
            <a:endParaRPr>
              <a:latin typeface="Noto Serif JP"/>
              <a:ea typeface="Noto Serif JP"/>
              <a:cs typeface="Noto Serif JP"/>
              <a:sym typeface="Noto Serif JP"/>
            </a:endParaRPr>
          </a:p>
        </p:txBody>
      </p:sp>
      <p:sp>
        <p:nvSpPr>
          <p:cNvPr id="3619" name="Google Shape;3619;p243"/>
          <p:cNvSpPr txBox="1"/>
          <p:nvPr>
            <p:ph idx="4294967295" type="subTitle"/>
          </p:nvPr>
        </p:nvSpPr>
        <p:spPr>
          <a:xfrm>
            <a:off x="570600" y="1327818"/>
            <a:ext cx="7814100" cy="2965500"/>
          </a:xfrm>
          <a:prstGeom prst="rect">
            <a:avLst/>
          </a:prstGeom>
        </p:spPr>
        <p:txBody>
          <a:bodyPr anchorCtr="0" anchor="t" bIns="91425" lIns="91425" spcFirstLastPara="1" rIns="91425" wrap="square" tIns="91425">
            <a:normAutofit lnSpcReduction="20000"/>
          </a:bodyPr>
          <a:lstStyle/>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$abs</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$add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$ceil</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$divide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$exp</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$floor</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$ln</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$log10</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$mod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$multiple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$pow</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$round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$square</a:t>
            </a:r>
            <a:endParaRPr sz="12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accent1"/>
              </a:solidFill>
              <a:latin typeface="Fira Mono Medium"/>
              <a:ea typeface="Fira Mono Medium"/>
              <a:cs typeface="Fira Mono Medium"/>
              <a:sym typeface="Fira Mono Medium"/>
            </a:endParaRPr>
          </a:p>
        </p:txBody>
      </p:sp>
      <p:sp>
        <p:nvSpPr>
          <p:cNvPr id="3620" name="Google Shape;3620;p243"/>
          <p:cNvSpPr txBox="1"/>
          <p:nvPr>
            <p:ph idx="4294967295" type="subTitle"/>
          </p:nvPr>
        </p:nvSpPr>
        <p:spPr>
          <a:xfrm>
            <a:off x="4769049" y="1327825"/>
            <a:ext cx="1988700" cy="3359400"/>
          </a:xfrm>
          <a:prstGeom prst="rect">
            <a:avLst/>
          </a:prstGeom>
        </p:spPr>
        <p:txBody>
          <a:bodyPr anchorCtr="0" anchor="t" bIns="91425" lIns="91425" spcFirstLastPara="1" rIns="91425" wrap="square" tIns="91425">
            <a:normAutofit/>
          </a:bodyPr>
          <a:lstStyle/>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$arrayElemAt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$arrayToObject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$concatArrays</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$filter</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$first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$in</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$indexOfArray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$isArray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$last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$map</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$objectToArray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$range</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$reduce</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$reverseArray</a:t>
            </a:r>
            <a:endParaRPr sz="1200">
              <a:solidFill>
                <a:srgbClr val="B3BBC1"/>
              </a:solidFill>
              <a:latin typeface="Lexend Deca Light"/>
              <a:ea typeface="Lexend Deca Light"/>
              <a:cs typeface="Lexend Deca Light"/>
              <a:sym typeface="Lexend Deca Light"/>
            </a:endParaRPr>
          </a:p>
          <a:p>
            <a:pPr indent="0" lvl="0" marL="0" rtl="0" algn="l">
              <a:lnSpc>
                <a:spcPct val="110000"/>
              </a:lnSpc>
              <a:spcBef>
                <a:spcPts val="300"/>
              </a:spcBef>
              <a:spcAft>
                <a:spcPts val="300"/>
              </a:spcAft>
              <a:buNone/>
            </a:pPr>
            <a:r>
              <a:t/>
            </a:r>
            <a:endParaRPr sz="1200">
              <a:solidFill>
                <a:srgbClr val="B3BBC1"/>
              </a:solidFill>
              <a:latin typeface="Fira Mono"/>
              <a:ea typeface="Fira Mono"/>
              <a:cs typeface="Fira Mono"/>
              <a:sym typeface="Fira Mono"/>
            </a:endParaRPr>
          </a:p>
        </p:txBody>
      </p:sp>
      <p:sp>
        <p:nvSpPr>
          <p:cNvPr id="3621" name="Google Shape;3621;p243"/>
          <p:cNvSpPr txBox="1"/>
          <p:nvPr>
            <p:ph idx="4294967295" type="subTitle"/>
          </p:nvPr>
        </p:nvSpPr>
        <p:spPr>
          <a:xfrm>
            <a:off x="6937725" y="1327825"/>
            <a:ext cx="19887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$size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$slice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$zip</a:t>
            </a:r>
            <a:endParaRPr sz="1200">
              <a:solidFill>
                <a:srgbClr val="B3BBC1"/>
              </a:solidFill>
              <a:latin typeface="Lexend Deca Light"/>
              <a:ea typeface="Lexend Deca Light"/>
              <a:cs typeface="Lexend Deca Light"/>
              <a:sym typeface="Lexend Deca Light"/>
            </a:endParaRPr>
          </a:p>
        </p:txBody>
      </p:sp>
      <p:sp>
        <p:nvSpPr>
          <p:cNvPr id="3622" name="Google Shape;3622;p243"/>
          <p:cNvSpPr txBox="1"/>
          <p:nvPr>
            <p:ph idx="4294967295" type="subTitle"/>
          </p:nvPr>
        </p:nvSpPr>
        <p:spPr>
          <a:xfrm>
            <a:off x="2586875" y="2027875"/>
            <a:ext cx="18498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$and</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$not</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$or</a:t>
            </a:r>
            <a:endParaRPr sz="1200">
              <a:solidFill>
                <a:srgbClr val="13AA52"/>
              </a:solidFill>
              <a:latin typeface="Lexend Deca Medium"/>
              <a:ea typeface="Lexend Deca Medium"/>
              <a:cs typeface="Lexend Deca Medium"/>
              <a:sym typeface="Lexend Deca Medium"/>
            </a:endParaRPr>
          </a:p>
        </p:txBody>
      </p:sp>
      <p:sp>
        <p:nvSpPr>
          <p:cNvPr id="3623" name="Google Shape;3623;p243"/>
          <p:cNvSpPr txBox="1"/>
          <p:nvPr>
            <p:ph idx="4294967295" type="subTitle"/>
          </p:nvPr>
        </p:nvSpPr>
        <p:spPr>
          <a:xfrm>
            <a:off x="2586875" y="3003476"/>
            <a:ext cx="1849800" cy="12051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$cmp</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$gt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$gte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$lte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$ne</a:t>
            </a:r>
            <a:endParaRPr sz="1200">
              <a:solidFill>
                <a:srgbClr val="B3BBC1"/>
              </a:solidFill>
              <a:latin typeface="Lexend Deca Light"/>
              <a:ea typeface="Lexend Deca Light"/>
              <a:cs typeface="Lexend Deca Light"/>
              <a:sym typeface="Lexend Deca Light"/>
            </a:endParaRPr>
          </a:p>
          <a:p>
            <a:pPr indent="0" lvl="0" marL="0" rtl="0" algn="l">
              <a:lnSpc>
                <a:spcPct val="95000"/>
              </a:lnSpc>
              <a:spcBef>
                <a:spcPts val="300"/>
              </a:spcBef>
              <a:spcAft>
                <a:spcPts val="300"/>
              </a:spcAft>
              <a:buNone/>
            </a:pPr>
            <a:r>
              <a:t/>
            </a:r>
            <a:endParaRPr sz="1200">
              <a:solidFill>
                <a:srgbClr val="B3BBC1"/>
              </a:solidFill>
              <a:latin typeface="Lexend Deca Light"/>
              <a:ea typeface="Lexend Deca Light"/>
              <a:cs typeface="Lexend Deca Light"/>
              <a:sym typeface="Lexend Deca Light"/>
            </a:endParaRPr>
          </a:p>
        </p:txBody>
      </p:sp>
      <p:sp>
        <p:nvSpPr>
          <p:cNvPr id="3624" name="Google Shape;3624;p243"/>
          <p:cNvSpPr txBox="1"/>
          <p:nvPr>
            <p:ph idx="4294967295" type="subTitle"/>
          </p:nvPr>
        </p:nvSpPr>
        <p:spPr>
          <a:xfrm>
            <a:off x="6937725" y="1864875"/>
            <a:ext cx="1988700" cy="2001300"/>
          </a:xfrm>
          <a:prstGeom prst="rect">
            <a:avLst/>
          </a:prstGeom>
        </p:spPr>
        <p:txBody>
          <a:bodyPr anchorCtr="0" anchor="t" bIns="91425" lIns="91425" spcFirstLastPara="1" rIns="91425" wrap="square" tIns="91425">
            <a:noAutofit/>
          </a:bodyPr>
          <a:lstStyle/>
          <a:p>
            <a:pPr indent="0" lvl="0" marL="0" rtl="0" algn="l">
              <a:lnSpc>
                <a:spcPct val="95000"/>
              </a:lnSpc>
              <a:spcBef>
                <a:spcPts val="0"/>
              </a:spcBef>
              <a:spcAft>
                <a:spcPts val="0"/>
              </a:spcAft>
              <a:buNone/>
            </a:pPr>
            <a:r>
              <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30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$allElementsTrue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$anyElementTrue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$setDifference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$setEquals</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$setIntersection</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$setIsSubset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$setUnion</a:t>
            </a:r>
            <a:endParaRPr sz="1200">
              <a:solidFill>
                <a:srgbClr val="B3BBC1"/>
              </a:solidFill>
              <a:latin typeface="Lexend Deca Light"/>
              <a:ea typeface="Lexend Deca Light"/>
              <a:cs typeface="Lexend Deca Light"/>
              <a:sym typeface="Lexend Deca Light"/>
            </a:endParaRPr>
          </a:p>
        </p:txBody>
      </p:sp>
      <p:sp>
        <p:nvSpPr>
          <p:cNvPr id="3625" name="Google Shape;3625;p243"/>
          <p:cNvSpPr txBox="1"/>
          <p:nvPr>
            <p:ph idx="4294967295" type="subTitle"/>
          </p:nvPr>
        </p:nvSpPr>
        <p:spPr>
          <a:xfrm>
            <a:off x="2586875" y="1327825"/>
            <a:ext cx="1849800" cy="574800"/>
          </a:xfrm>
          <a:prstGeom prst="rect">
            <a:avLst/>
          </a:prstGeom>
        </p:spPr>
        <p:txBody>
          <a:bodyPr anchorCtr="0" anchor="t" bIns="91425" lIns="91425" spcFirstLastPara="1" rIns="91425" wrap="square" tIns="91425">
            <a:normAutofit fontScale="25000" lnSpcReduction="20000"/>
          </a:bodyPr>
          <a:lstStyle/>
          <a:p>
            <a:pPr indent="-304800" lvl="0" marL="457200" rtl="0" algn="l">
              <a:spcBef>
                <a:spcPts val="0"/>
              </a:spcBef>
              <a:spcAft>
                <a:spcPts val="0"/>
              </a:spcAft>
              <a:buClr>
                <a:srgbClr val="9E9E9E"/>
              </a:buClr>
              <a:buSzPct val="100000"/>
              <a:buChar char="●"/>
            </a:pPr>
            <a:r>
              <a:rPr lang="en" sz="4800">
                <a:solidFill>
                  <a:srgbClr val="9E9E9E"/>
                </a:solidFill>
              </a:rPr>
              <a:t>$trunc</a:t>
            </a:r>
            <a:endParaRPr sz="4800">
              <a:solidFill>
                <a:srgbClr val="9E9E9E"/>
              </a:solidFill>
            </a:endParaRPr>
          </a:p>
          <a:p>
            <a:pPr indent="-304800" lvl="0" marL="457200" rtl="0" algn="l">
              <a:spcBef>
                <a:spcPts val="0"/>
              </a:spcBef>
              <a:spcAft>
                <a:spcPts val="0"/>
              </a:spcAft>
              <a:buClr>
                <a:srgbClr val="9E9E9E"/>
              </a:buClr>
              <a:buSzPct val="100000"/>
              <a:buFont typeface="Lexend Deca Light"/>
              <a:buChar char="●"/>
            </a:pPr>
            <a:r>
              <a:rPr lang="en" sz="4800">
                <a:solidFill>
                  <a:srgbClr val="9E9E9E"/>
                </a:solidFill>
                <a:latin typeface="Lexend Deca Light"/>
                <a:ea typeface="Lexend Deca Light"/>
                <a:cs typeface="Lexend Deca Light"/>
                <a:sym typeface="Lexend Deca Light"/>
              </a:rPr>
              <a:t>$subtract</a:t>
            </a:r>
            <a:endParaRPr sz="48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29" name="Shape 3629"/>
        <p:cNvGrpSpPr/>
        <p:nvPr/>
      </p:nvGrpSpPr>
      <p:grpSpPr>
        <a:xfrm>
          <a:off x="0" y="0"/>
          <a:ext cx="0" cy="0"/>
          <a:chOff x="0" y="0"/>
          <a:chExt cx="0" cy="0"/>
        </a:xfrm>
      </p:grpSpPr>
      <p:sp>
        <p:nvSpPr>
          <p:cNvPr id="3630" name="Google Shape;3630;p244"/>
          <p:cNvSpPr txBox="1"/>
          <p:nvPr>
            <p:ph type="title"/>
          </p:nvPr>
        </p:nvSpPr>
        <p:spPr>
          <a:xfrm>
            <a:off x="797352" y="461825"/>
            <a:ext cx="65643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Expression Operators: Arithmetic</a:t>
            </a:r>
            <a:endParaRPr>
              <a:latin typeface="Noto Serif JP"/>
              <a:ea typeface="Noto Serif JP"/>
              <a:cs typeface="Noto Serif JP"/>
              <a:sym typeface="Noto Serif JP"/>
            </a:endParaRPr>
          </a:p>
        </p:txBody>
      </p:sp>
      <p:sp>
        <p:nvSpPr>
          <p:cNvPr id="3631" name="Google Shape;3631;p244"/>
          <p:cNvSpPr txBox="1"/>
          <p:nvPr>
            <p:ph idx="4294967295" type="subTitle"/>
          </p:nvPr>
        </p:nvSpPr>
        <p:spPr>
          <a:xfrm>
            <a:off x="570600" y="1327818"/>
            <a:ext cx="7814100" cy="2965500"/>
          </a:xfrm>
          <a:prstGeom prst="rect">
            <a:avLst/>
          </a:prstGeom>
        </p:spPr>
        <p:txBody>
          <a:bodyPr anchorCtr="0" anchor="t" bIns="91425" lIns="91425" spcFirstLastPara="1" rIns="91425" wrap="square" tIns="91425">
            <a:normAutofit lnSpcReduction="20000"/>
          </a:bodyPr>
          <a:lstStyle/>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$abs</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$add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$ceil</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$divide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$exp</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$floor</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$ln</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$log10</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$mod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$multiple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$pow</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$round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$square</a:t>
            </a:r>
            <a:endParaRPr sz="12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accent1"/>
              </a:solidFill>
              <a:latin typeface="Fira Mono Medium"/>
              <a:ea typeface="Fira Mono Medium"/>
              <a:cs typeface="Fira Mono Medium"/>
              <a:sym typeface="Fira Mono Medium"/>
            </a:endParaRPr>
          </a:p>
        </p:txBody>
      </p:sp>
      <p:sp>
        <p:nvSpPr>
          <p:cNvPr id="3632" name="Google Shape;3632;p244"/>
          <p:cNvSpPr txBox="1"/>
          <p:nvPr>
            <p:ph idx="4294967295" type="subTitle"/>
          </p:nvPr>
        </p:nvSpPr>
        <p:spPr>
          <a:xfrm>
            <a:off x="4769049" y="1327825"/>
            <a:ext cx="1988700" cy="3359400"/>
          </a:xfrm>
          <a:prstGeom prst="rect">
            <a:avLst/>
          </a:prstGeom>
        </p:spPr>
        <p:txBody>
          <a:bodyPr anchorCtr="0" anchor="t" bIns="91425" lIns="91425" spcFirstLastPara="1" rIns="91425" wrap="square" tIns="91425">
            <a:normAutofit/>
          </a:bodyPr>
          <a:lstStyle/>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$arrayElemAt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$arrayToObject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$concatArrays</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$filter</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$first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$in</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$indexOfArray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$isArray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$last</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$map</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$objectToArray</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$range</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$reduce</a:t>
            </a:r>
            <a:endParaRPr sz="1200">
              <a:solidFill>
                <a:srgbClr val="B3BBC1"/>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$reverseArray</a:t>
            </a:r>
            <a:endParaRPr sz="1200">
              <a:solidFill>
                <a:srgbClr val="B3BBC1"/>
              </a:solidFill>
              <a:latin typeface="Lexend Deca Light"/>
              <a:ea typeface="Lexend Deca Light"/>
              <a:cs typeface="Lexend Deca Light"/>
              <a:sym typeface="Lexend Deca Light"/>
            </a:endParaRPr>
          </a:p>
          <a:p>
            <a:pPr indent="0" lvl="0" marL="0" rtl="0" algn="l">
              <a:lnSpc>
                <a:spcPct val="110000"/>
              </a:lnSpc>
              <a:spcBef>
                <a:spcPts val="300"/>
              </a:spcBef>
              <a:spcAft>
                <a:spcPts val="300"/>
              </a:spcAft>
              <a:buNone/>
            </a:pPr>
            <a:r>
              <a:t/>
            </a:r>
            <a:endParaRPr sz="1200">
              <a:solidFill>
                <a:srgbClr val="B3BBC1"/>
              </a:solidFill>
              <a:latin typeface="Fira Mono"/>
              <a:ea typeface="Fira Mono"/>
              <a:cs typeface="Fira Mono"/>
              <a:sym typeface="Fira Mono"/>
            </a:endParaRPr>
          </a:p>
        </p:txBody>
      </p:sp>
      <p:sp>
        <p:nvSpPr>
          <p:cNvPr id="3633" name="Google Shape;3633;p244"/>
          <p:cNvSpPr txBox="1"/>
          <p:nvPr>
            <p:ph idx="4294967295" type="subTitle"/>
          </p:nvPr>
        </p:nvSpPr>
        <p:spPr>
          <a:xfrm>
            <a:off x="6937725" y="1327825"/>
            <a:ext cx="19887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$size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$slice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$zip</a:t>
            </a:r>
            <a:endParaRPr sz="1200">
              <a:solidFill>
                <a:srgbClr val="B3BBC1"/>
              </a:solidFill>
              <a:latin typeface="Lexend Deca Light"/>
              <a:ea typeface="Lexend Deca Light"/>
              <a:cs typeface="Lexend Deca Light"/>
              <a:sym typeface="Lexend Deca Light"/>
            </a:endParaRPr>
          </a:p>
        </p:txBody>
      </p:sp>
      <p:sp>
        <p:nvSpPr>
          <p:cNvPr id="3634" name="Google Shape;3634;p244"/>
          <p:cNvSpPr txBox="1"/>
          <p:nvPr>
            <p:ph idx="4294967295" type="subTitle"/>
          </p:nvPr>
        </p:nvSpPr>
        <p:spPr>
          <a:xfrm>
            <a:off x="2586875" y="2027875"/>
            <a:ext cx="18498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$and</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$not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$or</a:t>
            </a:r>
            <a:endParaRPr sz="1200">
              <a:solidFill>
                <a:srgbClr val="9E9E9E"/>
              </a:solidFill>
              <a:latin typeface="Lexend Deca Light"/>
              <a:ea typeface="Lexend Deca Light"/>
              <a:cs typeface="Lexend Deca Light"/>
              <a:sym typeface="Lexend Deca Light"/>
            </a:endParaRPr>
          </a:p>
        </p:txBody>
      </p:sp>
      <p:sp>
        <p:nvSpPr>
          <p:cNvPr id="3635" name="Google Shape;3635;p244"/>
          <p:cNvSpPr txBox="1"/>
          <p:nvPr>
            <p:ph idx="4294967295" type="subTitle"/>
          </p:nvPr>
        </p:nvSpPr>
        <p:spPr>
          <a:xfrm>
            <a:off x="2586875" y="3003476"/>
            <a:ext cx="1849800" cy="12051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$cmp</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$gt</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$gte</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$lt</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$lte</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$ne</a:t>
            </a:r>
            <a:endParaRPr sz="1200">
              <a:solidFill>
                <a:srgbClr val="13AA52"/>
              </a:solidFill>
              <a:latin typeface="Lexend Deca Medium"/>
              <a:ea typeface="Lexend Deca Medium"/>
              <a:cs typeface="Lexend Deca Medium"/>
              <a:sym typeface="Lexend Deca Medium"/>
            </a:endParaRPr>
          </a:p>
          <a:p>
            <a:pPr indent="0" lvl="0" marL="0" rtl="0" algn="l">
              <a:lnSpc>
                <a:spcPct val="95000"/>
              </a:lnSpc>
              <a:spcBef>
                <a:spcPts val="300"/>
              </a:spcBef>
              <a:spcAft>
                <a:spcPts val="300"/>
              </a:spcAft>
              <a:buNone/>
            </a:pPr>
            <a:r>
              <a:t/>
            </a:r>
            <a:endParaRPr sz="1200">
              <a:solidFill>
                <a:srgbClr val="B3BBC1"/>
              </a:solidFill>
              <a:latin typeface="Lexend Deca Light"/>
              <a:ea typeface="Lexend Deca Light"/>
              <a:cs typeface="Lexend Deca Light"/>
              <a:sym typeface="Lexend Deca Light"/>
            </a:endParaRPr>
          </a:p>
        </p:txBody>
      </p:sp>
      <p:sp>
        <p:nvSpPr>
          <p:cNvPr id="3636" name="Google Shape;3636;p244"/>
          <p:cNvSpPr txBox="1"/>
          <p:nvPr>
            <p:ph idx="4294967295" type="subTitle"/>
          </p:nvPr>
        </p:nvSpPr>
        <p:spPr>
          <a:xfrm>
            <a:off x="6937725" y="1864875"/>
            <a:ext cx="1988700" cy="2001300"/>
          </a:xfrm>
          <a:prstGeom prst="rect">
            <a:avLst/>
          </a:prstGeom>
        </p:spPr>
        <p:txBody>
          <a:bodyPr anchorCtr="0" anchor="t" bIns="91425" lIns="91425" spcFirstLastPara="1" rIns="91425" wrap="square" tIns="91425">
            <a:noAutofit/>
          </a:bodyPr>
          <a:lstStyle/>
          <a:p>
            <a:pPr indent="0" lvl="0" marL="0" rtl="0" algn="l">
              <a:lnSpc>
                <a:spcPct val="95000"/>
              </a:lnSpc>
              <a:spcBef>
                <a:spcPts val="0"/>
              </a:spcBef>
              <a:spcAft>
                <a:spcPts val="0"/>
              </a:spcAft>
              <a:buNone/>
            </a:pPr>
            <a:r>
              <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30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$allElementsTrue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$anyElementTrue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$setDifference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$setEquals</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$setIntersection</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$setIsSubset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$setUnion</a:t>
            </a:r>
            <a:endParaRPr sz="1200">
              <a:solidFill>
                <a:srgbClr val="B3BBC1"/>
              </a:solidFill>
              <a:latin typeface="Lexend Deca Light"/>
              <a:ea typeface="Lexend Deca Light"/>
              <a:cs typeface="Lexend Deca Light"/>
              <a:sym typeface="Lexend Deca Light"/>
            </a:endParaRPr>
          </a:p>
        </p:txBody>
      </p:sp>
      <p:sp>
        <p:nvSpPr>
          <p:cNvPr id="3637" name="Google Shape;3637;p244"/>
          <p:cNvSpPr txBox="1"/>
          <p:nvPr>
            <p:ph idx="4294967295" type="subTitle"/>
          </p:nvPr>
        </p:nvSpPr>
        <p:spPr>
          <a:xfrm>
            <a:off x="2586875" y="1327825"/>
            <a:ext cx="1849800" cy="574800"/>
          </a:xfrm>
          <a:prstGeom prst="rect">
            <a:avLst/>
          </a:prstGeom>
        </p:spPr>
        <p:txBody>
          <a:bodyPr anchorCtr="0" anchor="t" bIns="91425" lIns="91425" spcFirstLastPara="1" rIns="91425" wrap="square" tIns="91425">
            <a:normAutofit fontScale="25000" lnSpcReduction="20000"/>
          </a:bodyPr>
          <a:lstStyle/>
          <a:p>
            <a:pPr indent="-304800" lvl="0" marL="457200" rtl="0" algn="l">
              <a:spcBef>
                <a:spcPts val="0"/>
              </a:spcBef>
              <a:spcAft>
                <a:spcPts val="0"/>
              </a:spcAft>
              <a:buClr>
                <a:srgbClr val="9E9E9E"/>
              </a:buClr>
              <a:buSzPct val="100000"/>
              <a:buChar char="●"/>
            </a:pPr>
            <a:r>
              <a:rPr lang="en" sz="4800">
                <a:solidFill>
                  <a:srgbClr val="9E9E9E"/>
                </a:solidFill>
              </a:rPr>
              <a:t>$trunc</a:t>
            </a:r>
            <a:endParaRPr sz="4800">
              <a:solidFill>
                <a:srgbClr val="9E9E9E"/>
              </a:solidFill>
            </a:endParaRPr>
          </a:p>
          <a:p>
            <a:pPr indent="-304800" lvl="0" marL="457200" rtl="0" algn="l">
              <a:spcBef>
                <a:spcPts val="0"/>
              </a:spcBef>
              <a:spcAft>
                <a:spcPts val="0"/>
              </a:spcAft>
              <a:buClr>
                <a:srgbClr val="9E9E9E"/>
              </a:buClr>
              <a:buSzPct val="100000"/>
              <a:buFont typeface="Lexend Deca Light"/>
              <a:buChar char="●"/>
            </a:pPr>
            <a:r>
              <a:rPr lang="en" sz="4800">
                <a:solidFill>
                  <a:srgbClr val="9E9E9E"/>
                </a:solidFill>
                <a:latin typeface="Lexend Deca Light"/>
                <a:ea typeface="Lexend Deca Light"/>
                <a:cs typeface="Lexend Deca Light"/>
                <a:sym typeface="Lexend Deca Light"/>
              </a:rPr>
              <a:t>$subtract</a:t>
            </a:r>
            <a:endParaRPr sz="48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1" name="Shape 3641"/>
        <p:cNvGrpSpPr/>
        <p:nvPr/>
      </p:nvGrpSpPr>
      <p:grpSpPr>
        <a:xfrm>
          <a:off x="0" y="0"/>
          <a:ext cx="0" cy="0"/>
          <a:chOff x="0" y="0"/>
          <a:chExt cx="0" cy="0"/>
        </a:xfrm>
      </p:grpSpPr>
      <p:sp>
        <p:nvSpPr>
          <p:cNvPr id="3642" name="Google Shape;3642;p245"/>
          <p:cNvSpPr txBox="1"/>
          <p:nvPr>
            <p:ph type="title"/>
          </p:nvPr>
        </p:nvSpPr>
        <p:spPr>
          <a:xfrm>
            <a:off x="797352" y="461825"/>
            <a:ext cx="65643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Expression Operators: Arithmetic</a:t>
            </a:r>
            <a:endParaRPr>
              <a:latin typeface="Noto Serif JP"/>
              <a:ea typeface="Noto Serif JP"/>
              <a:cs typeface="Noto Serif JP"/>
              <a:sym typeface="Noto Serif JP"/>
            </a:endParaRPr>
          </a:p>
        </p:txBody>
      </p:sp>
      <p:sp>
        <p:nvSpPr>
          <p:cNvPr id="3643" name="Google Shape;3643;p245"/>
          <p:cNvSpPr txBox="1"/>
          <p:nvPr>
            <p:ph idx="4294967295" type="subTitle"/>
          </p:nvPr>
        </p:nvSpPr>
        <p:spPr>
          <a:xfrm>
            <a:off x="570600" y="1327818"/>
            <a:ext cx="7814100" cy="2965500"/>
          </a:xfrm>
          <a:prstGeom prst="rect">
            <a:avLst/>
          </a:prstGeom>
        </p:spPr>
        <p:txBody>
          <a:bodyPr anchorCtr="0" anchor="t" bIns="91425" lIns="91425" spcFirstLastPara="1" rIns="91425" wrap="square" tIns="91425">
            <a:normAutofit lnSpcReduction="20000"/>
          </a:bodyPr>
          <a:lstStyle/>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$abs</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$add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$ceil</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$divide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$exp</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$floor</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$ln</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$log10</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$mod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$multiple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$pow</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$round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$square</a:t>
            </a:r>
            <a:endParaRPr sz="12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accent1"/>
              </a:solidFill>
              <a:latin typeface="Fira Mono Medium"/>
              <a:ea typeface="Fira Mono Medium"/>
              <a:cs typeface="Fira Mono Medium"/>
              <a:sym typeface="Fira Mono Medium"/>
            </a:endParaRPr>
          </a:p>
        </p:txBody>
      </p:sp>
      <p:sp>
        <p:nvSpPr>
          <p:cNvPr id="3644" name="Google Shape;3644;p245"/>
          <p:cNvSpPr txBox="1"/>
          <p:nvPr>
            <p:ph idx="4294967295" type="subTitle"/>
          </p:nvPr>
        </p:nvSpPr>
        <p:spPr>
          <a:xfrm>
            <a:off x="4775649" y="1327825"/>
            <a:ext cx="1988700" cy="3359400"/>
          </a:xfrm>
          <a:prstGeom prst="rect">
            <a:avLst/>
          </a:prstGeom>
        </p:spPr>
        <p:txBody>
          <a:bodyPr anchorCtr="0" anchor="t" bIns="91425" lIns="91425" spcFirstLastPara="1" rIns="91425" wrap="square" tIns="91425">
            <a:normAutofit/>
          </a:bodyPr>
          <a:lstStyle/>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$arrayElemAt</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$arrayToObject</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$concatArrays</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$filter</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$first</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$in</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$indexOfArray</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$isArray</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$last</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$map</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$objectToArray</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$range</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$reduce</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$reverseArray</a:t>
            </a:r>
            <a:endParaRPr sz="1200">
              <a:solidFill>
                <a:srgbClr val="13AA52"/>
              </a:solidFill>
              <a:latin typeface="Lexend Deca Medium"/>
              <a:ea typeface="Lexend Deca Medium"/>
              <a:cs typeface="Lexend Deca Medium"/>
              <a:sym typeface="Lexend Deca Medium"/>
            </a:endParaRPr>
          </a:p>
          <a:p>
            <a:pPr indent="0" lvl="0" marL="0" rtl="0" algn="l">
              <a:lnSpc>
                <a:spcPct val="110000"/>
              </a:lnSpc>
              <a:spcBef>
                <a:spcPts val="300"/>
              </a:spcBef>
              <a:spcAft>
                <a:spcPts val="300"/>
              </a:spcAft>
              <a:buNone/>
            </a:pPr>
            <a:r>
              <a:t/>
            </a:r>
            <a:endParaRPr sz="1200">
              <a:solidFill>
                <a:srgbClr val="B3BBC1"/>
              </a:solidFill>
              <a:latin typeface="Fira Mono"/>
              <a:ea typeface="Fira Mono"/>
              <a:cs typeface="Fira Mono"/>
              <a:sym typeface="Fira Mono"/>
            </a:endParaRPr>
          </a:p>
        </p:txBody>
      </p:sp>
      <p:sp>
        <p:nvSpPr>
          <p:cNvPr id="3645" name="Google Shape;3645;p245"/>
          <p:cNvSpPr txBox="1"/>
          <p:nvPr>
            <p:ph idx="4294967295" type="subTitle"/>
          </p:nvPr>
        </p:nvSpPr>
        <p:spPr>
          <a:xfrm>
            <a:off x="6937725" y="1327825"/>
            <a:ext cx="19887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$size</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$slice</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$zip</a:t>
            </a:r>
            <a:endParaRPr sz="1200">
              <a:solidFill>
                <a:srgbClr val="13AA52"/>
              </a:solidFill>
              <a:latin typeface="Lexend Deca Medium"/>
              <a:ea typeface="Lexend Deca Medium"/>
              <a:cs typeface="Lexend Deca Medium"/>
              <a:sym typeface="Lexend Deca Medium"/>
            </a:endParaRPr>
          </a:p>
        </p:txBody>
      </p:sp>
      <p:sp>
        <p:nvSpPr>
          <p:cNvPr id="3646" name="Google Shape;3646;p245"/>
          <p:cNvSpPr txBox="1"/>
          <p:nvPr>
            <p:ph idx="4294967295" type="subTitle"/>
          </p:nvPr>
        </p:nvSpPr>
        <p:spPr>
          <a:xfrm>
            <a:off x="2586875" y="2027875"/>
            <a:ext cx="18498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$and</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$not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$or</a:t>
            </a:r>
            <a:endParaRPr sz="1200">
              <a:solidFill>
                <a:srgbClr val="9E9E9E"/>
              </a:solidFill>
              <a:latin typeface="Lexend Deca Light"/>
              <a:ea typeface="Lexend Deca Light"/>
              <a:cs typeface="Lexend Deca Light"/>
              <a:sym typeface="Lexend Deca Light"/>
            </a:endParaRPr>
          </a:p>
        </p:txBody>
      </p:sp>
      <p:sp>
        <p:nvSpPr>
          <p:cNvPr id="3647" name="Google Shape;3647;p245"/>
          <p:cNvSpPr txBox="1"/>
          <p:nvPr>
            <p:ph idx="4294967295" type="subTitle"/>
          </p:nvPr>
        </p:nvSpPr>
        <p:spPr>
          <a:xfrm>
            <a:off x="2586875" y="3003476"/>
            <a:ext cx="1849800" cy="12051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$cmp</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$gt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$gte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$lte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$ne</a:t>
            </a:r>
            <a:endParaRPr sz="1200">
              <a:solidFill>
                <a:srgbClr val="9E9E9E"/>
              </a:solidFill>
              <a:latin typeface="Lexend Deca Light"/>
              <a:ea typeface="Lexend Deca Light"/>
              <a:cs typeface="Lexend Deca Light"/>
              <a:sym typeface="Lexend Deca Light"/>
            </a:endParaRPr>
          </a:p>
          <a:p>
            <a:pPr indent="0" lvl="0" marL="0" rtl="0" algn="l">
              <a:lnSpc>
                <a:spcPct val="95000"/>
              </a:lnSpc>
              <a:spcBef>
                <a:spcPts val="300"/>
              </a:spcBef>
              <a:spcAft>
                <a:spcPts val="300"/>
              </a:spcAft>
              <a:buNone/>
            </a:pPr>
            <a:r>
              <a:t/>
            </a:r>
            <a:endParaRPr sz="1200">
              <a:solidFill>
                <a:srgbClr val="B3BBC1"/>
              </a:solidFill>
              <a:latin typeface="Lexend Deca Light"/>
              <a:ea typeface="Lexend Deca Light"/>
              <a:cs typeface="Lexend Deca Light"/>
              <a:sym typeface="Lexend Deca Light"/>
            </a:endParaRPr>
          </a:p>
        </p:txBody>
      </p:sp>
      <p:sp>
        <p:nvSpPr>
          <p:cNvPr id="3648" name="Google Shape;3648;p245"/>
          <p:cNvSpPr txBox="1"/>
          <p:nvPr>
            <p:ph idx="4294967295" type="subTitle"/>
          </p:nvPr>
        </p:nvSpPr>
        <p:spPr>
          <a:xfrm>
            <a:off x="6937725" y="1864875"/>
            <a:ext cx="1988700" cy="2001300"/>
          </a:xfrm>
          <a:prstGeom prst="rect">
            <a:avLst/>
          </a:prstGeom>
        </p:spPr>
        <p:txBody>
          <a:bodyPr anchorCtr="0" anchor="t" bIns="91425" lIns="91425" spcFirstLastPara="1" rIns="91425" wrap="square" tIns="91425">
            <a:noAutofit/>
          </a:bodyPr>
          <a:lstStyle/>
          <a:p>
            <a:pPr indent="0" lvl="0" marL="0" rtl="0" algn="l">
              <a:lnSpc>
                <a:spcPct val="95000"/>
              </a:lnSpc>
              <a:spcBef>
                <a:spcPts val="0"/>
              </a:spcBef>
              <a:spcAft>
                <a:spcPts val="0"/>
              </a:spcAft>
              <a:buNone/>
            </a:pPr>
            <a:r>
              <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30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$allElementsTrue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$anyElementTrue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$setDifference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$setEquals</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$setIntersection</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$setIsSubset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$setUnion</a:t>
            </a:r>
            <a:endParaRPr sz="1200">
              <a:solidFill>
                <a:srgbClr val="B3BBC1"/>
              </a:solidFill>
              <a:latin typeface="Lexend Deca Light"/>
              <a:ea typeface="Lexend Deca Light"/>
              <a:cs typeface="Lexend Deca Light"/>
              <a:sym typeface="Lexend Deca Light"/>
            </a:endParaRPr>
          </a:p>
        </p:txBody>
      </p:sp>
      <p:sp>
        <p:nvSpPr>
          <p:cNvPr id="3649" name="Google Shape;3649;p245"/>
          <p:cNvSpPr txBox="1"/>
          <p:nvPr>
            <p:ph idx="4294967295" type="subTitle"/>
          </p:nvPr>
        </p:nvSpPr>
        <p:spPr>
          <a:xfrm>
            <a:off x="2586875" y="1327825"/>
            <a:ext cx="1849800" cy="574800"/>
          </a:xfrm>
          <a:prstGeom prst="rect">
            <a:avLst/>
          </a:prstGeom>
        </p:spPr>
        <p:txBody>
          <a:bodyPr anchorCtr="0" anchor="t" bIns="91425" lIns="91425" spcFirstLastPara="1" rIns="91425" wrap="square" tIns="91425">
            <a:normAutofit fontScale="25000" lnSpcReduction="20000"/>
          </a:bodyPr>
          <a:lstStyle/>
          <a:p>
            <a:pPr indent="-304800" lvl="0" marL="457200" rtl="0" algn="l">
              <a:spcBef>
                <a:spcPts val="0"/>
              </a:spcBef>
              <a:spcAft>
                <a:spcPts val="0"/>
              </a:spcAft>
              <a:buClr>
                <a:srgbClr val="9E9E9E"/>
              </a:buClr>
              <a:buSzPct val="100000"/>
              <a:buChar char="●"/>
            </a:pPr>
            <a:r>
              <a:rPr lang="en" sz="4800">
                <a:solidFill>
                  <a:srgbClr val="9E9E9E"/>
                </a:solidFill>
              </a:rPr>
              <a:t>$trunc</a:t>
            </a:r>
            <a:endParaRPr sz="4800">
              <a:solidFill>
                <a:srgbClr val="9E9E9E"/>
              </a:solidFill>
            </a:endParaRPr>
          </a:p>
          <a:p>
            <a:pPr indent="-304800" lvl="0" marL="457200" rtl="0" algn="l">
              <a:spcBef>
                <a:spcPts val="0"/>
              </a:spcBef>
              <a:spcAft>
                <a:spcPts val="0"/>
              </a:spcAft>
              <a:buClr>
                <a:srgbClr val="9E9E9E"/>
              </a:buClr>
              <a:buSzPct val="100000"/>
              <a:buFont typeface="Lexend Deca Light"/>
              <a:buChar char="●"/>
            </a:pPr>
            <a:r>
              <a:rPr lang="en" sz="4800">
                <a:solidFill>
                  <a:srgbClr val="9E9E9E"/>
                </a:solidFill>
                <a:latin typeface="Lexend Deca Light"/>
                <a:ea typeface="Lexend Deca Light"/>
                <a:cs typeface="Lexend Deca Light"/>
                <a:sym typeface="Lexend Deca Light"/>
              </a:rPr>
              <a:t>$subtract</a:t>
            </a:r>
            <a:endParaRPr sz="48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53" name="Shape 3653"/>
        <p:cNvGrpSpPr/>
        <p:nvPr/>
      </p:nvGrpSpPr>
      <p:grpSpPr>
        <a:xfrm>
          <a:off x="0" y="0"/>
          <a:ext cx="0" cy="0"/>
          <a:chOff x="0" y="0"/>
          <a:chExt cx="0" cy="0"/>
        </a:xfrm>
      </p:grpSpPr>
      <p:sp>
        <p:nvSpPr>
          <p:cNvPr id="3654" name="Google Shape;3654;p246"/>
          <p:cNvSpPr txBox="1"/>
          <p:nvPr>
            <p:ph type="title"/>
          </p:nvPr>
        </p:nvSpPr>
        <p:spPr>
          <a:xfrm>
            <a:off x="797352" y="461825"/>
            <a:ext cx="65643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Expression Operators: Arithmetic</a:t>
            </a:r>
            <a:endParaRPr>
              <a:latin typeface="Noto Serif JP"/>
              <a:ea typeface="Noto Serif JP"/>
              <a:cs typeface="Noto Serif JP"/>
              <a:sym typeface="Noto Serif JP"/>
            </a:endParaRPr>
          </a:p>
        </p:txBody>
      </p:sp>
      <p:sp>
        <p:nvSpPr>
          <p:cNvPr id="3655" name="Google Shape;3655;p246"/>
          <p:cNvSpPr txBox="1"/>
          <p:nvPr>
            <p:ph idx="4294967295" type="subTitle"/>
          </p:nvPr>
        </p:nvSpPr>
        <p:spPr>
          <a:xfrm>
            <a:off x="570600" y="1327818"/>
            <a:ext cx="7814100" cy="2965500"/>
          </a:xfrm>
          <a:prstGeom prst="rect">
            <a:avLst/>
          </a:prstGeom>
        </p:spPr>
        <p:txBody>
          <a:bodyPr anchorCtr="0" anchor="t" bIns="91425" lIns="91425" spcFirstLastPara="1" rIns="91425" wrap="square" tIns="91425">
            <a:normAutofit lnSpcReduction="20000"/>
          </a:bodyPr>
          <a:lstStyle/>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$abs</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$add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$ceil</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$divide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$exp</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$floor</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$ln</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$log10</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$mod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$multiple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$pow</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$round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$square</a:t>
            </a:r>
            <a:endParaRPr sz="12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accent1"/>
              </a:solidFill>
              <a:latin typeface="Fira Mono Medium"/>
              <a:ea typeface="Fira Mono Medium"/>
              <a:cs typeface="Fira Mono Medium"/>
              <a:sym typeface="Fira Mono Medium"/>
            </a:endParaRPr>
          </a:p>
        </p:txBody>
      </p:sp>
      <p:sp>
        <p:nvSpPr>
          <p:cNvPr id="3656" name="Google Shape;3656;p246"/>
          <p:cNvSpPr txBox="1"/>
          <p:nvPr>
            <p:ph idx="4294967295" type="subTitle"/>
          </p:nvPr>
        </p:nvSpPr>
        <p:spPr>
          <a:xfrm>
            <a:off x="4769049" y="1327825"/>
            <a:ext cx="1988700" cy="3359400"/>
          </a:xfrm>
          <a:prstGeom prst="rect">
            <a:avLst/>
          </a:prstGeom>
        </p:spPr>
        <p:txBody>
          <a:bodyPr anchorCtr="0" anchor="t" bIns="91425" lIns="91425" spcFirstLastPara="1" rIns="91425" wrap="square" tIns="91425">
            <a:normAutofit/>
          </a:bodyPr>
          <a:lstStyle/>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$arrayElemAt</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$arrayToObject</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$concatArrays</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$filter</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$first</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$in</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$indexOfArray</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$isArray</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$last</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$map</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$objectToArray</a:t>
            </a:r>
            <a:endParaRPr sz="1200">
              <a:solidFill>
                <a:srgbClr val="13AA52"/>
              </a:solidFill>
              <a:latin typeface="Lexend Deca Medium"/>
              <a:ea typeface="Lexend Deca Medium"/>
              <a:cs typeface="Lexend Deca Medium"/>
              <a:sym typeface="Lexend Deca Medium"/>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$range</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$reduce</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$reverseArray</a:t>
            </a:r>
            <a:endParaRPr sz="1200">
              <a:solidFill>
                <a:srgbClr val="9E9E9E"/>
              </a:solidFill>
              <a:latin typeface="Lexend Deca Light"/>
              <a:ea typeface="Lexend Deca Light"/>
              <a:cs typeface="Lexend Deca Light"/>
              <a:sym typeface="Lexend Deca Light"/>
            </a:endParaRPr>
          </a:p>
          <a:p>
            <a:pPr indent="0" lvl="0" marL="0" rtl="0" algn="l">
              <a:lnSpc>
                <a:spcPct val="110000"/>
              </a:lnSpc>
              <a:spcBef>
                <a:spcPts val="300"/>
              </a:spcBef>
              <a:spcAft>
                <a:spcPts val="300"/>
              </a:spcAft>
              <a:buNone/>
            </a:pPr>
            <a:r>
              <a:t/>
            </a:r>
            <a:endParaRPr sz="1200">
              <a:solidFill>
                <a:srgbClr val="B3BBC1"/>
              </a:solidFill>
              <a:latin typeface="Fira Mono"/>
              <a:ea typeface="Fira Mono"/>
              <a:cs typeface="Fira Mono"/>
              <a:sym typeface="Fira Mono"/>
            </a:endParaRPr>
          </a:p>
        </p:txBody>
      </p:sp>
      <p:sp>
        <p:nvSpPr>
          <p:cNvPr id="3657" name="Google Shape;3657;p246"/>
          <p:cNvSpPr txBox="1"/>
          <p:nvPr>
            <p:ph idx="4294967295" type="subTitle"/>
          </p:nvPr>
        </p:nvSpPr>
        <p:spPr>
          <a:xfrm>
            <a:off x="6937725" y="1327825"/>
            <a:ext cx="19887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$size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$slice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$zip</a:t>
            </a:r>
            <a:endParaRPr sz="1200">
              <a:solidFill>
                <a:srgbClr val="13AA52"/>
              </a:solidFill>
              <a:latin typeface="Lexend Deca Medium"/>
              <a:ea typeface="Lexend Deca Medium"/>
              <a:cs typeface="Lexend Deca Medium"/>
              <a:sym typeface="Lexend Deca Medium"/>
            </a:endParaRPr>
          </a:p>
        </p:txBody>
      </p:sp>
      <p:sp>
        <p:nvSpPr>
          <p:cNvPr id="3658" name="Google Shape;3658;p246"/>
          <p:cNvSpPr txBox="1"/>
          <p:nvPr>
            <p:ph idx="4294967295" type="subTitle"/>
          </p:nvPr>
        </p:nvSpPr>
        <p:spPr>
          <a:xfrm>
            <a:off x="2586875" y="2027875"/>
            <a:ext cx="18498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$and</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$not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$or</a:t>
            </a:r>
            <a:endParaRPr sz="1200">
              <a:solidFill>
                <a:srgbClr val="9E9E9E"/>
              </a:solidFill>
              <a:latin typeface="Lexend Deca Light"/>
              <a:ea typeface="Lexend Deca Light"/>
              <a:cs typeface="Lexend Deca Light"/>
              <a:sym typeface="Lexend Deca Light"/>
            </a:endParaRPr>
          </a:p>
        </p:txBody>
      </p:sp>
      <p:sp>
        <p:nvSpPr>
          <p:cNvPr id="3659" name="Google Shape;3659;p246"/>
          <p:cNvSpPr txBox="1"/>
          <p:nvPr>
            <p:ph idx="4294967295" type="subTitle"/>
          </p:nvPr>
        </p:nvSpPr>
        <p:spPr>
          <a:xfrm>
            <a:off x="2586875" y="3003476"/>
            <a:ext cx="1849800" cy="12051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$cmp</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$gt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$gte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$lte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$ne</a:t>
            </a:r>
            <a:endParaRPr sz="1200">
              <a:solidFill>
                <a:srgbClr val="9E9E9E"/>
              </a:solidFill>
              <a:latin typeface="Lexend Deca Light"/>
              <a:ea typeface="Lexend Deca Light"/>
              <a:cs typeface="Lexend Deca Light"/>
              <a:sym typeface="Lexend Deca Light"/>
            </a:endParaRPr>
          </a:p>
          <a:p>
            <a:pPr indent="0" lvl="0" marL="0" rtl="0" algn="l">
              <a:lnSpc>
                <a:spcPct val="95000"/>
              </a:lnSpc>
              <a:spcBef>
                <a:spcPts val="300"/>
              </a:spcBef>
              <a:spcAft>
                <a:spcPts val="300"/>
              </a:spcAft>
              <a:buNone/>
            </a:pPr>
            <a:r>
              <a:t/>
            </a:r>
            <a:endParaRPr sz="1200">
              <a:solidFill>
                <a:srgbClr val="B3BBC1"/>
              </a:solidFill>
              <a:latin typeface="Lexend Deca Light"/>
              <a:ea typeface="Lexend Deca Light"/>
              <a:cs typeface="Lexend Deca Light"/>
              <a:sym typeface="Lexend Deca Light"/>
            </a:endParaRPr>
          </a:p>
        </p:txBody>
      </p:sp>
      <p:sp>
        <p:nvSpPr>
          <p:cNvPr id="3660" name="Google Shape;3660;p246"/>
          <p:cNvSpPr txBox="1"/>
          <p:nvPr>
            <p:ph idx="4294967295" type="subTitle"/>
          </p:nvPr>
        </p:nvSpPr>
        <p:spPr>
          <a:xfrm>
            <a:off x="6937725" y="1864875"/>
            <a:ext cx="1988700" cy="2001300"/>
          </a:xfrm>
          <a:prstGeom prst="rect">
            <a:avLst/>
          </a:prstGeom>
        </p:spPr>
        <p:txBody>
          <a:bodyPr anchorCtr="0" anchor="t" bIns="91425" lIns="91425" spcFirstLastPara="1" rIns="91425" wrap="square" tIns="91425">
            <a:noAutofit/>
          </a:bodyPr>
          <a:lstStyle/>
          <a:p>
            <a:pPr indent="0" lvl="0" marL="0" rtl="0" algn="l">
              <a:lnSpc>
                <a:spcPct val="95000"/>
              </a:lnSpc>
              <a:spcBef>
                <a:spcPts val="0"/>
              </a:spcBef>
              <a:spcAft>
                <a:spcPts val="0"/>
              </a:spcAft>
              <a:buNone/>
            </a:pPr>
            <a:r>
              <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30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$allElementsTrue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$anyElementTrue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$setDifference</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$setEquals</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$setIntersection</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$setIsSubset</a:t>
            </a:r>
            <a:endParaRPr sz="1200">
              <a:solidFill>
                <a:srgbClr val="B3BBC1"/>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B3BBC1"/>
              </a:buClr>
              <a:buSzPts val="1200"/>
              <a:buFont typeface="Lexend Deca Light"/>
              <a:buChar char="●"/>
            </a:pPr>
            <a:r>
              <a:rPr lang="en" sz="1200">
                <a:solidFill>
                  <a:srgbClr val="B3BBC1"/>
                </a:solidFill>
                <a:latin typeface="Lexend Deca Light"/>
                <a:ea typeface="Lexend Deca Light"/>
                <a:cs typeface="Lexend Deca Light"/>
                <a:sym typeface="Lexend Deca Light"/>
              </a:rPr>
              <a:t>$setUnion</a:t>
            </a:r>
            <a:endParaRPr sz="1200">
              <a:solidFill>
                <a:srgbClr val="B3BBC1"/>
              </a:solidFill>
              <a:latin typeface="Lexend Deca Light"/>
              <a:ea typeface="Lexend Deca Light"/>
              <a:cs typeface="Lexend Deca Light"/>
              <a:sym typeface="Lexend Deca Light"/>
            </a:endParaRPr>
          </a:p>
        </p:txBody>
      </p:sp>
      <p:sp>
        <p:nvSpPr>
          <p:cNvPr id="3661" name="Google Shape;3661;p246"/>
          <p:cNvSpPr txBox="1"/>
          <p:nvPr>
            <p:ph idx="4294967295" type="subTitle"/>
          </p:nvPr>
        </p:nvSpPr>
        <p:spPr>
          <a:xfrm>
            <a:off x="2586875" y="1327825"/>
            <a:ext cx="1849800" cy="574800"/>
          </a:xfrm>
          <a:prstGeom prst="rect">
            <a:avLst/>
          </a:prstGeom>
        </p:spPr>
        <p:txBody>
          <a:bodyPr anchorCtr="0" anchor="t" bIns="91425" lIns="91425" spcFirstLastPara="1" rIns="91425" wrap="square" tIns="91425">
            <a:normAutofit fontScale="25000" lnSpcReduction="20000"/>
          </a:bodyPr>
          <a:lstStyle/>
          <a:p>
            <a:pPr indent="-304800" lvl="0" marL="457200" rtl="0" algn="l">
              <a:spcBef>
                <a:spcPts val="0"/>
              </a:spcBef>
              <a:spcAft>
                <a:spcPts val="0"/>
              </a:spcAft>
              <a:buClr>
                <a:srgbClr val="9E9E9E"/>
              </a:buClr>
              <a:buSzPct val="100000"/>
              <a:buChar char="●"/>
            </a:pPr>
            <a:r>
              <a:rPr lang="en" sz="4800">
                <a:solidFill>
                  <a:srgbClr val="9E9E9E"/>
                </a:solidFill>
              </a:rPr>
              <a:t>$trunc</a:t>
            </a:r>
            <a:endParaRPr sz="4800">
              <a:solidFill>
                <a:srgbClr val="9E9E9E"/>
              </a:solidFill>
            </a:endParaRPr>
          </a:p>
          <a:p>
            <a:pPr indent="-304800" lvl="0" marL="457200" rtl="0" algn="l">
              <a:spcBef>
                <a:spcPts val="0"/>
              </a:spcBef>
              <a:spcAft>
                <a:spcPts val="0"/>
              </a:spcAft>
              <a:buClr>
                <a:srgbClr val="9E9E9E"/>
              </a:buClr>
              <a:buSzPct val="100000"/>
              <a:buFont typeface="Lexend Deca Light"/>
              <a:buChar char="●"/>
            </a:pPr>
            <a:r>
              <a:rPr lang="en" sz="4800">
                <a:solidFill>
                  <a:srgbClr val="9E9E9E"/>
                </a:solidFill>
                <a:latin typeface="Lexend Deca Light"/>
                <a:ea typeface="Lexend Deca Light"/>
                <a:cs typeface="Lexend Deca Light"/>
                <a:sym typeface="Lexend Deca Light"/>
              </a:rPr>
              <a:t>$subtract</a:t>
            </a:r>
            <a:endParaRPr sz="48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5" name="Shape 2505"/>
        <p:cNvGrpSpPr/>
        <p:nvPr/>
      </p:nvGrpSpPr>
      <p:grpSpPr>
        <a:xfrm>
          <a:off x="0" y="0"/>
          <a:ext cx="0" cy="0"/>
          <a:chOff x="0" y="0"/>
          <a:chExt cx="0" cy="0"/>
        </a:xfrm>
      </p:grpSpPr>
      <p:sp>
        <p:nvSpPr>
          <p:cNvPr id="2506" name="Google Shape;2506;p175"/>
          <p:cNvSpPr txBox="1"/>
          <p:nvPr>
            <p:ph idx="4294967295" type="subTitle"/>
          </p:nvPr>
        </p:nvSpPr>
        <p:spPr>
          <a:xfrm>
            <a:off x="439350" y="498520"/>
            <a:ext cx="8265300" cy="400200"/>
          </a:xfrm>
          <a:prstGeom prst="rect">
            <a:avLst/>
          </a:prstGeom>
        </p:spPr>
        <p:txBody>
          <a:bodyPr anchorCtr="0" anchor="t" bIns="91425" lIns="91425" spcFirstLastPara="1" rIns="91425" wrap="square" tIns="91425">
            <a:noAutofit/>
          </a:bodyPr>
          <a:lstStyle/>
          <a:p>
            <a:pPr indent="0" lvl="0" marL="0" rtl="0" algn="ctr">
              <a:lnSpc>
                <a:spcPct val="115000"/>
              </a:lnSpc>
              <a:spcBef>
                <a:spcPts val="500"/>
              </a:spcBef>
              <a:spcAft>
                <a:spcPts val="1200"/>
              </a:spcAft>
              <a:buNone/>
            </a:pPr>
            <a:r>
              <a:rPr lang="en" sz="2400">
                <a:latin typeface="Noto Serif JP"/>
                <a:ea typeface="Noto Serif JP"/>
                <a:cs typeface="Noto Serif JP"/>
                <a:sym typeface="Noto Serif JP"/>
              </a:rPr>
              <a:t>Aggregation Framework Stages</a:t>
            </a:r>
            <a:endParaRPr sz="2400">
              <a:latin typeface="Noto Serif JP"/>
              <a:ea typeface="Noto Serif JP"/>
              <a:cs typeface="Noto Serif JP"/>
              <a:sym typeface="Noto Serif JP"/>
            </a:endParaRPr>
          </a:p>
        </p:txBody>
      </p:sp>
      <p:graphicFrame>
        <p:nvGraphicFramePr>
          <p:cNvPr id="2507" name="Google Shape;2507;p175"/>
          <p:cNvGraphicFramePr/>
          <p:nvPr/>
        </p:nvGraphicFramePr>
        <p:xfrm>
          <a:off x="1502938" y="1295555"/>
          <a:ext cx="3000000" cy="3000000"/>
        </p:xfrm>
        <a:graphic>
          <a:graphicData uri="http://schemas.openxmlformats.org/drawingml/2006/table">
            <a:tbl>
              <a:tblPr>
                <a:noFill/>
                <a:tableStyleId>{8A57F674-6342-4862-A37E-1F0851FFE384}</a:tableStyleId>
              </a:tblPr>
              <a:tblGrid>
                <a:gridCol w="2792100"/>
                <a:gridCol w="3346000"/>
              </a:tblGrid>
              <a:tr h="441950">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Aggregation Stage</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MQL find() equivalent</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r>
              <a:tr h="487600">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$match</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find(&lt;query&gt;)</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$projection</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find(&lt;query&gt;, projection)</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$sort</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find(&lt;query&gt;).sort(order)</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$limit</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find(&lt;query&gt;).limit(num)</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$skip</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find(&lt;query&gt;).skip(num)</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$count</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dk1"/>
                          </a:solidFill>
                          <a:latin typeface="Lexend Deca"/>
                          <a:ea typeface="Lexend Deca"/>
                          <a:cs typeface="Lexend Deca"/>
                          <a:sym typeface="Lexend Deca"/>
                        </a:rPr>
                        <a:t>find(&lt;query&gt;).count()</a:t>
                      </a:r>
                      <a:endParaRPr>
                        <a:solidFill>
                          <a:schemeClr val="dk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bl>
          </a:graphicData>
        </a:graphic>
      </p:graphicFrame>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5" name="Shape 3665"/>
        <p:cNvGrpSpPr/>
        <p:nvPr/>
      </p:nvGrpSpPr>
      <p:grpSpPr>
        <a:xfrm>
          <a:off x="0" y="0"/>
          <a:ext cx="0" cy="0"/>
          <a:chOff x="0" y="0"/>
          <a:chExt cx="0" cy="0"/>
        </a:xfrm>
      </p:grpSpPr>
      <p:sp>
        <p:nvSpPr>
          <p:cNvPr id="3666" name="Google Shape;3666;p247"/>
          <p:cNvSpPr txBox="1"/>
          <p:nvPr>
            <p:ph type="title"/>
          </p:nvPr>
        </p:nvSpPr>
        <p:spPr>
          <a:xfrm>
            <a:off x="797352" y="461825"/>
            <a:ext cx="65643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Expression Operators: Arithmetic</a:t>
            </a:r>
            <a:endParaRPr>
              <a:latin typeface="Noto Serif JP"/>
              <a:ea typeface="Noto Serif JP"/>
              <a:cs typeface="Noto Serif JP"/>
              <a:sym typeface="Noto Serif JP"/>
            </a:endParaRPr>
          </a:p>
        </p:txBody>
      </p:sp>
      <p:sp>
        <p:nvSpPr>
          <p:cNvPr id="3667" name="Google Shape;3667;p247"/>
          <p:cNvSpPr txBox="1"/>
          <p:nvPr>
            <p:ph idx="4294967295" type="subTitle"/>
          </p:nvPr>
        </p:nvSpPr>
        <p:spPr>
          <a:xfrm>
            <a:off x="570600" y="1327818"/>
            <a:ext cx="7814100" cy="2965500"/>
          </a:xfrm>
          <a:prstGeom prst="rect">
            <a:avLst/>
          </a:prstGeom>
        </p:spPr>
        <p:txBody>
          <a:bodyPr anchorCtr="0" anchor="t" bIns="91425" lIns="91425" spcFirstLastPara="1" rIns="91425" wrap="square" tIns="91425">
            <a:normAutofit lnSpcReduction="20000"/>
          </a:bodyPr>
          <a:lstStyle/>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$abs</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$add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$ceil</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$divide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$exp</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$floor</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$ln</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$log10</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$mod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$multiple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$pow</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$round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$square</a:t>
            </a:r>
            <a:endParaRPr sz="12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accent1"/>
              </a:solidFill>
              <a:latin typeface="Fira Mono Medium"/>
              <a:ea typeface="Fira Mono Medium"/>
              <a:cs typeface="Fira Mono Medium"/>
              <a:sym typeface="Fira Mono Medium"/>
            </a:endParaRPr>
          </a:p>
        </p:txBody>
      </p:sp>
      <p:sp>
        <p:nvSpPr>
          <p:cNvPr id="3668" name="Google Shape;3668;p247"/>
          <p:cNvSpPr txBox="1"/>
          <p:nvPr>
            <p:ph idx="4294967295" type="subTitle"/>
          </p:nvPr>
        </p:nvSpPr>
        <p:spPr>
          <a:xfrm>
            <a:off x="4769049" y="1327825"/>
            <a:ext cx="1988700" cy="3359400"/>
          </a:xfrm>
          <a:prstGeom prst="rect">
            <a:avLst/>
          </a:prstGeom>
        </p:spPr>
        <p:txBody>
          <a:bodyPr anchorCtr="0" anchor="t" bIns="91425" lIns="91425" spcFirstLastPara="1" rIns="91425" wrap="square" tIns="91425">
            <a:normAutofit/>
          </a:bodyPr>
          <a:lstStyle/>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$arrayElemAt</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$arrayToObject</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$concatArrays</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$filter</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$first</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$in</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$indexOfArray</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$isArray</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$last</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$map</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$objectToArray</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$range</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$reduce</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$reverseArray</a:t>
            </a:r>
            <a:endParaRPr sz="1200">
              <a:solidFill>
                <a:srgbClr val="9E9E9E"/>
              </a:solidFill>
              <a:latin typeface="Lexend Deca Light"/>
              <a:ea typeface="Lexend Deca Light"/>
              <a:cs typeface="Lexend Deca Light"/>
              <a:sym typeface="Lexend Deca Light"/>
            </a:endParaRPr>
          </a:p>
          <a:p>
            <a:pPr indent="0" lvl="0" marL="0" rtl="0" algn="l">
              <a:lnSpc>
                <a:spcPct val="110000"/>
              </a:lnSpc>
              <a:spcBef>
                <a:spcPts val="300"/>
              </a:spcBef>
              <a:spcAft>
                <a:spcPts val="300"/>
              </a:spcAft>
              <a:buNone/>
            </a:pPr>
            <a:r>
              <a:t/>
            </a:r>
            <a:endParaRPr sz="1200">
              <a:solidFill>
                <a:srgbClr val="B3BBC1"/>
              </a:solidFill>
              <a:latin typeface="Fira Mono"/>
              <a:ea typeface="Fira Mono"/>
              <a:cs typeface="Fira Mono"/>
              <a:sym typeface="Fira Mono"/>
            </a:endParaRPr>
          </a:p>
        </p:txBody>
      </p:sp>
      <p:sp>
        <p:nvSpPr>
          <p:cNvPr id="3669" name="Google Shape;3669;p247"/>
          <p:cNvSpPr txBox="1"/>
          <p:nvPr>
            <p:ph idx="4294967295" type="subTitle"/>
          </p:nvPr>
        </p:nvSpPr>
        <p:spPr>
          <a:xfrm>
            <a:off x="6937725" y="1327825"/>
            <a:ext cx="19887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$size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$slice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$zip</a:t>
            </a:r>
            <a:endParaRPr sz="1200">
              <a:solidFill>
                <a:srgbClr val="9E9E9E"/>
              </a:solidFill>
              <a:latin typeface="Lexend Deca Light"/>
              <a:ea typeface="Lexend Deca Light"/>
              <a:cs typeface="Lexend Deca Light"/>
              <a:sym typeface="Lexend Deca Light"/>
            </a:endParaRPr>
          </a:p>
        </p:txBody>
      </p:sp>
      <p:sp>
        <p:nvSpPr>
          <p:cNvPr id="3670" name="Google Shape;3670;p247"/>
          <p:cNvSpPr txBox="1"/>
          <p:nvPr>
            <p:ph idx="4294967295" type="subTitle"/>
          </p:nvPr>
        </p:nvSpPr>
        <p:spPr>
          <a:xfrm>
            <a:off x="2586875" y="2027875"/>
            <a:ext cx="18498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$and</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$not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$or</a:t>
            </a:r>
            <a:endParaRPr sz="1200">
              <a:solidFill>
                <a:srgbClr val="9E9E9E"/>
              </a:solidFill>
              <a:latin typeface="Lexend Deca Light"/>
              <a:ea typeface="Lexend Deca Light"/>
              <a:cs typeface="Lexend Deca Light"/>
              <a:sym typeface="Lexend Deca Light"/>
            </a:endParaRPr>
          </a:p>
        </p:txBody>
      </p:sp>
      <p:sp>
        <p:nvSpPr>
          <p:cNvPr id="3671" name="Google Shape;3671;p247"/>
          <p:cNvSpPr txBox="1"/>
          <p:nvPr>
            <p:ph idx="4294967295" type="subTitle"/>
          </p:nvPr>
        </p:nvSpPr>
        <p:spPr>
          <a:xfrm>
            <a:off x="2586875" y="3003476"/>
            <a:ext cx="1849800" cy="12051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$cmp</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$gt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$gte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$lte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$ne</a:t>
            </a:r>
            <a:endParaRPr sz="1200">
              <a:solidFill>
                <a:srgbClr val="9E9E9E"/>
              </a:solidFill>
              <a:latin typeface="Lexend Deca Light"/>
              <a:ea typeface="Lexend Deca Light"/>
              <a:cs typeface="Lexend Deca Light"/>
              <a:sym typeface="Lexend Deca Light"/>
            </a:endParaRPr>
          </a:p>
          <a:p>
            <a:pPr indent="0" lvl="0" marL="0" rtl="0" algn="l">
              <a:lnSpc>
                <a:spcPct val="95000"/>
              </a:lnSpc>
              <a:spcBef>
                <a:spcPts val="300"/>
              </a:spcBef>
              <a:spcAft>
                <a:spcPts val="300"/>
              </a:spcAft>
              <a:buNone/>
            </a:pPr>
            <a:r>
              <a:t/>
            </a:r>
            <a:endParaRPr sz="1200">
              <a:solidFill>
                <a:srgbClr val="B3BBC1"/>
              </a:solidFill>
              <a:latin typeface="Lexend Deca Light"/>
              <a:ea typeface="Lexend Deca Light"/>
              <a:cs typeface="Lexend Deca Light"/>
              <a:sym typeface="Lexend Deca Light"/>
            </a:endParaRPr>
          </a:p>
        </p:txBody>
      </p:sp>
      <p:sp>
        <p:nvSpPr>
          <p:cNvPr id="3672" name="Google Shape;3672;p247"/>
          <p:cNvSpPr txBox="1"/>
          <p:nvPr>
            <p:ph idx="4294967295" type="subTitle"/>
          </p:nvPr>
        </p:nvSpPr>
        <p:spPr>
          <a:xfrm>
            <a:off x="6937725" y="1864875"/>
            <a:ext cx="1988700" cy="2001300"/>
          </a:xfrm>
          <a:prstGeom prst="rect">
            <a:avLst/>
          </a:prstGeom>
        </p:spPr>
        <p:txBody>
          <a:bodyPr anchorCtr="0" anchor="t" bIns="91425" lIns="91425" spcFirstLastPara="1" rIns="91425" wrap="square" tIns="91425">
            <a:noAutofit/>
          </a:bodyPr>
          <a:lstStyle/>
          <a:p>
            <a:pPr indent="0" lvl="0" marL="0" rtl="0" algn="l">
              <a:lnSpc>
                <a:spcPct val="95000"/>
              </a:lnSpc>
              <a:spcBef>
                <a:spcPts val="0"/>
              </a:spcBef>
              <a:spcAft>
                <a:spcPts val="0"/>
              </a:spcAft>
              <a:buNone/>
            </a:pPr>
            <a:r>
              <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30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$allElementsTrue</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$anyElementTrue</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$setDifference</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$setEquals</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$setIntersection</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$setIsSubset</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$setUnion</a:t>
            </a:r>
            <a:endParaRPr sz="1200">
              <a:solidFill>
                <a:srgbClr val="13AA52"/>
              </a:solidFill>
              <a:latin typeface="Lexend Deca Medium"/>
              <a:ea typeface="Lexend Deca Medium"/>
              <a:cs typeface="Lexend Deca Medium"/>
              <a:sym typeface="Lexend Deca Medium"/>
            </a:endParaRPr>
          </a:p>
        </p:txBody>
      </p:sp>
      <p:sp>
        <p:nvSpPr>
          <p:cNvPr id="3673" name="Google Shape;3673;p247"/>
          <p:cNvSpPr txBox="1"/>
          <p:nvPr>
            <p:ph idx="4294967295" type="subTitle"/>
          </p:nvPr>
        </p:nvSpPr>
        <p:spPr>
          <a:xfrm>
            <a:off x="2586875" y="1327825"/>
            <a:ext cx="1849800" cy="574800"/>
          </a:xfrm>
          <a:prstGeom prst="rect">
            <a:avLst/>
          </a:prstGeom>
        </p:spPr>
        <p:txBody>
          <a:bodyPr anchorCtr="0" anchor="t" bIns="91425" lIns="91425" spcFirstLastPara="1" rIns="91425" wrap="square" tIns="91425">
            <a:normAutofit fontScale="25000" lnSpcReduction="20000"/>
          </a:bodyPr>
          <a:lstStyle/>
          <a:p>
            <a:pPr indent="-304800" lvl="0" marL="457200" rtl="0" algn="l">
              <a:spcBef>
                <a:spcPts val="0"/>
              </a:spcBef>
              <a:spcAft>
                <a:spcPts val="0"/>
              </a:spcAft>
              <a:buClr>
                <a:srgbClr val="9E9E9E"/>
              </a:buClr>
              <a:buSzPct val="100000"/>
              <a:buChar char="●"/>
            </a:pPr>
            <a:r>
              <a:rPr lang="en" sz="4800">
                <a:solidFill>
                  <a:srgbClr val="9E9E9E"/>
                </a:solidFill>
              </a:rPr>
              <a:t>$trunc</a:t>
            </a:r>
            <a:endParaRPr sz="4800">
              <a:solidFill>
                <a:srgbClr val="9E9E9E"/>
              </a:solidFill>
            </a:endParaRPr>
          </a:p>
          <a:p>
            <a:pPr indent="-304800" lvl="0" marL="457200" rtl="0" algn="l">
              <a:spcBef>
                <a:spcPts val="0"/>
              </a:spcBef>
              <a:spcAft>
                <a:spcPts val="0"/>
              </a:spcAft>
              <a:buClr>
                <a:srgbClr val="9E9E9E"/>
              </a:buClr>
              <a:buSzPct val="100000"/>
              <a:buFont typeface="Lexend Deca Light"/>
              <a:buChar char="●"/>
            </a:pPr>
            <a:r>
              <a:rPr lang="en" sz="4800">
                <a:solidFill>
                  <a:srgbClr val="9E9E9E"/>
                </a:solidFill>
                <a:latin typeface="Lexend Deca Light"/>
                <a:ea typeface="Lexend Deca Light"/>
                <a:cs typeface="Lexend Deca Light"/>
                <a:sym typeface="Lexend Deca Light"/>
              </a:rPr>
              <a:t>$subtract</a:t>
            </a:r>
            <a:endParaRPr sz="48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77" name="Shape 3677"/>
        <p:cNvGrpSpPr/>
        <p:nvPr/>
      </p:nvGrpSpPr>
      <p:grpSpPr>
        <a:xfrm>
          <a:off x="0" y="0"/>
          <a:ext cx="0" cy="0"/>
          <a:chOff x="0" y="0"/>
          <a:chExt cx="0" cy="0"/>
        </a:xfrm>
      </p:grpSpPr>
      <p:sp>
        <p:nvSpPr>
          <p:cNvPr id="3678" name="Google Shape;3678;p248"/>
          <p:cNvSpPr txBox="1"/>
          <p:nvPr>
            <p:ph type="title"/>
          </p:nvPr>
        </p:nvSpPr>
        <p:spPr>
          <a:xfrm>
            <a:off x="797352" y="461825"/>
            <a:ext cx="65643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Expression Operators: Arithmetic</a:t>
            </a:r>
            <a:endParaRPr>
              <a:latin typeface="Noto Serif JP"/>
              <a:ea typeface="Noto Serif JP"/>
              <a:cs typeface="Noto Serif JP"/>
              <a:sym typeface="Noto Serif JP"/>
            </a:endParaRPr>
          </a:p>
        </p:txBody>
      </p:sp>
      <p:sp>
        <p:nvSpPr>
          <p:cNvPr id="3679" name="Google Shape;3679;p248"/>
          <p:cNvSpPr txBox="1"/>
          <p:nvPr>
            <p:ph idx="4294967295" type="subTitle"/>
          </p:nvPr>
        </p:nvSpPr>
        <p:spPr>
          <a:xfrm>
            <a:off x="570600" y="1327818"/>
            <a:ext cx="7814100" cy="2965500"/>
          </a:xfrm>
          <a:prstGeom prst="rect">
            <a:avLst/>
          </a:prstGeom>
        </p:spPr>
        <p:txBody>
          <a:bodyPr anchorCtr="0" anchor="t" bIns="91425" lIns="91425" spcFirstLastPara="1" rIns="91425" wrap="square" tIns="91425">
            <a:normAutofit lnSpcReduction="20000"/>
          </a:bodyPr>
          <a:lstStyle/>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$abs</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$add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$ceil</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$divide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$exp</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$floor</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$ln</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$log10</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$mod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$multiple</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$pow</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$round</a:t>
            </a:r>
            <a:endParaRPr sz="1200">
              <a:solidFill>
                <a:srgbClr val="9E9E9E"/>
              </a:solidFill>
              <a:latin typeface="Lexend Deca Light"/>
              <a:ea typeface="Lexend Deca Light"/>
              <a:cs typeface="Lexend Deca Light"/>
              <a:sym typeface="Lexend Deca Light"/>
            </a:endParaRPr>
          </a:p>
          <a:p>
            <a:pPr indent="-304800" lvl="0" marL="457200" rtl="0" algn="l">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$square</a:t>
            </a:r>
            <a:endParaRPr sz="12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accent1"/>
              </a:solidFill>
              <a:latin typeface="Fira Mono Medium"/>
              <a:ea typeface="Fira Mono Medium"/>
              <a:cs typeface="Fira Mono Medium"/>
              <a:sym typeface="Fira Mono Medium"/>
            </a:endParaRPr>
          </a:p>
        </p:txBody>
      </p:sp>
      <p:sp>
        <p:nvSpPr>
          <p:cNvPr id="3680" name="Google Shape;3680;p248"/>
          <p:cNvSpPr txBox="1"/>
          <p:nvPr>
            <p:ph idx="4294967295" type="subTitle"/>
          </p:nvPr>
        </p:nvSpPr>
        <p:spPr>
          <a:xfrm>
            <a:off x="4769049" y="1327825"/>
            <a:ext cx="1988700" cy="3359400"/>
          </a:xfrm>
          <a:prstGeom prst="rect">
            <a:avLst/>
          </a:prstGeom>
        </p:spPr>
        <p:txBody>
          <a:bodyPr anchorCtr="0" anchor="t" bIns="91425" lIns="91425" spcFirstLastPara="1" rIns="91425" wrap="square" tIns="91425">
            <a:normAutofit/>
          </a:bodyPr>
          <a:lstStyle/>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$arrayElemAt</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$arrayToObject</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$concatArrays</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$filter</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$first</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$in</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$indexOfArray</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$isArray</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$last</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$map</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$objectToArray</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$range</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$reduce</a:t>
            </a:r>
            <a:endParaRPr sz="1200">
              <a:solidFill>
                <a:srgbClr val="9E9E9E"/>
              </a:solidFill>
              <a:latin typeface="Lexend Deca Light"/>
              <a:ea typeface="Lexend Deca Light"/>
              <a:cs typeface="Lexend Deca Light"/>
              <a:sym typeface="Lexend Deca Light"/>
            </a:endParaRPr>
          </a:p>
          <a:p>
            <a:pPr indent="-304800" lvl="0" marL="457200" rtl="0" algn="l">
              <a:lnSpc>
                <a:spcPct val="110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$reverseArray</a:t>
            </a:r>
            <a:endParaRPr sz="1200">
              <a:solidFill>
                <a:srgbClr val="9E9E9E"/>
              </a:solidFill>
              <a:latin typeface="Lexend Deca Light"/>
              <a:ea typeface="Lexend Deca Light"/>
              <a:cs typeface="Lexend Deca Light"/>
              <a:sym typeface="Lexend Deca Light"/>
            </a:endParaRPr>
          </a:p>
          <a:p>
            <a:pPr indent="0" lvl="0" marL="0" rtl="0" algn="l">
              <a:lnSpc>
                <a:spcPct val="110000"/>
              </a:lnSpc>
              <a:spcBef>
                <a:spcPts val="300"/>
              </a:spcBef>
              <a:spcAft>
                <a:spcPts val="300"/>
              </a:spcAft>
              <a:buNone/>
            </a:pPr>
            <a:r>
              <a:t/>
            </a:r>
            <a:endParaRPr sz="1200">
              <a:solidFill>
                <a:srgbClr val="B3BBC1"/>
              </a:solidFill>
              <a:latin typeface="Fira Mono"/>
              <a:ea typeface="Fira Mono"/>
              <a:cs typeface="Fira Mono"/>
              <a:sym typeface="Fira Mono"/>
            </a:endParaRPr>
          </a:p>
        </p:txBody>
      </p:sp>
      <p:sp>
        <p:nvSpPr>
          <p:cNvPr id="3681" name="Google Shape;3681;p248"/>
          <p:cNvSpPr txBox="1"/>
          <p:nvPr>
            <p:ph idx="4294967295" type="subTitle"/>
          </p:nvPr>
        </p:nvSpPr>
        <p:spPr>
          <a:xfrm>
            <a:off x="6937725" y="1327825"/>
            <a:ext cx="19887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$size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$slice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$zip</a:t>
            </a:r>
            <a:endParaRPr sz="1200">
              <a:solidFill>
                <a:srgbClr val="9E9E9E"/>
              </a:solidFill>
              <a:latin typeface="Lexend Deca Light"/>
              <a:ea typeface="Lexend Deca Light"/>
              <a:cs typeface="Lexend Deca Light"/>
              <a:sym typeface="Lexend Deca Light"/>
            </a:endParaRPr>
          </a:p>
        </p:txBody>
      </p:sp>
      <p:sp>
        <p:nvSpPr>
          <p:cNvPr id="3682" name="Google Shape;3682;p248"/>
          <p:cNvSpPr txBox="1"/>
          <p:nvPr>
            <p:ph idx="4294967295" type="subTitle"/>
          </p:nvPr>
        </p:nvSpPr>
        <p:spPr>
          <a:xfrm>
            <a:off x="2586875" y="2027875"/>
            <a:ext cx="1849800" cy="7788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$and</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$not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$or</a:t>
            </a:r>
            <a:endParaRPr sz="1200">
              <a:solidFill>
                <a:srgbClr val="9E9E9E"/>
              </a:solidFill>
              <a:latin typeface="Lexend Deca Light"/>
              <a:ea typeface="Lexend Deca Light"/>
              <a:cs typeface="Lexend Deca Light"/>
              <a:sym typeface="Lexend Deca Light"/>
            </a:endParaRPr>
          </a:p>
        </p:txBody>
      </p:sp>
      <p:sp>
        <p:nvSpPr>
          <p:cNvPr id="3683" name="Google Shape;3683;p248"/>
          <p:cNvSpPr txBox="1"/>
          <p:nvPr>
            <p:ph idx="4294967295" type="subTitle"/>
          </p:nvPr>
        </p:nvSpPr>
        <p:spPr>
          <a:xfrm>
            <a:off x="2586875" y="3003476"/>
            <a:ext cx="1849800" cy="1205100"/>
          </a:xfrm>
          <a:prstGeom prst="rect">
            <a:avLst/>
          </a:prstGeom>
        </p:spPr>
        <p:txBody>
          <a:bodyPr anchorCtr="0" anchor="t" bIns="91425" lIns="91425" spcFirstLastPara="1" rIns="91425" wrap="square" tIns="91425">
            <a:noAutofit/>
          </a:bodyPr>
          <a:lstStyle/>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$cmp</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$gt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$gte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$lte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$ne</a:t>
            </a:r>
            <a:endParaRPr sz="1200">
              <a:solidFill>
                <a:srgbClr val="9E9E9E"/>
              </a:solidFill>
              <a:latin typeface="Lexend Deca Light"/>
              <a:ea typeface="Lexend Deca Light"/>
              <a:cs typeface="Lexend Deca Light"/>
              <a:sym typeface="Lexend Deca Light"/>
            </a:endParaRPr>
          </a:p>
          <a:p>
            <a:pPr indent="0" lvl="0" marL="0" rtl="0" algn="l">
              <a:lnSpc>
                <a:spcPct val="95000"/>
              </a:lnSpc>
              <a:spcBef>
                <a:spcPts val="300"/>
              </a:spcBef>
              <a:spcAft>
                <a:spcPts val="300"/>
              </a:spcAft>
              <a:buNone/>
            </a:pPr>
            <a:r>
              <a:t/>
            </a:r>
            <a:endParaRPr sz="1200">
              <a:solidFill>
                <a:srgbClr val="B3BBC1"/>
              </a:solidFill>
              <a:latin typeface="Lexend Deca Light"/>
              <a:ea typeface="Lexend Deca Light"/>
              <a:cs typeface="Lexend Deca Light"/>
              <a:sym typeface="Lexend Deca Light"/>
            </a:endParaRPr>
          </a:p>
        </p:txBody>
      </p:sp>
      <p:sp>
        <p:nvSpPr>
          <p:cNvPr id="3684" name="Google Shape;3684;p248"/>
          <p:cNvSpPr txBox="1"/>
          <p:nvPr>
            <p:ph idx="4294967295" type="subTitle"/>
          </p:nvPr>
        </p:nvSpPr>
        <p:spPr>
          <a:xfrm>
            <a:off x="6937725" y="1864875"/>
            <a:ext cx="1988700" cy="2001300"/>
          </a:xfrm>
          <a:prstGeom prst="rect">
            <a:avLst/>
          </a:prstGeom>
        </p:spPr>
        <p:txBody>
          <a:bodyPr anchorCtr="0" anchor="t" bIns="91425" lIns="91425" spcFirstLastPara="1" rIns="91425" wrap="square" tIns="91425">
            <a:noAutofit/>
          </a:bodyPr>
          <a:lstStyle/>
          <a:p>
            <a:pPr indent="0" lvl="0" marL="0" rtl="0" algn="l">
              <a:lnSpc>
                <a:spcPct val="95000"/>
              </a:lnSpc>
              <a:spcBef>
                <a:spcPts val="0"/>
              </a:spcBef>
              <a:spcAft>
                <a:spcPts val="0"/>
              </a:spcAft>
              <a:buNone/>
            </a:pPr>
            <a:r>
              <a:t/>
            </a:r>
            <a:endParaRPr sz="1200">
              <a:solidFill>
                <a:srgbClr val="13AA52"/>
              </a:solidFill>
              <a:latin typeface="Lexend Deca Light"/>
              <a:ea typeface="Lexend Deca Light"/>
              <a:cs typeface="Lexend Deca Light"/>
              <a:sym typeface="Lexend Deca Light"/>
            </a:endParaRPr>
          </a:p>
          <a:p>
            <a:pPr indent="-304800" lvl="0" marL="457200" rtl="0" algn="l">
              <a:lnSpc>
                <a:spcPct val="95000"/>
              </a:lnSpc>
              <a:spcBef>
                <a:spcPts val="30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$allElementsTrue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$anyElementTrue</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$setDifference</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$setEquals</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$setIntersection</a:t>
            </a:r>
            <a:endParaRPr sz="1200">
              <a:solidFill>
                <a:srgbClr val="13AA52"/>
              </a:solidFill>
              <a:latin typeface="Lexend Deca Medium"/>
              <a:ea typeface="Lexend Deca Medium"/>
              <a:cs typeface="Lexend Deca Medium"/>
              <a:sym typeface="Lexend Deca Medium"/>
            </a:endParaRPr>
          </a:p>
          <a:p>
            <a:pPr indent="-304800" lvl="0" marL="457200" rtl="0" algn="l">
              <a:lnSpc>
                <a:spcPct val="95000"/>
              </a:lnSpc>
              <a:spcBef>
                <a:spcPts val="0"/>
              </a:spcBef>
              <a:spcAft>
                <a:spcPts val="0"/>
              </a:spcAft>
              <a:buClr>
                <a:srgbClr val="9E9E9E"/>
              </a:buClr>
              <a:buSzPts val="1200"/>
              <a:buFont typeface="Lexend Deca Light"/>
              <a:buChar char="●"/>
            </a:pPr>
            <a:r>
              <a:rPr lang="en" sz="1200">
                <a:solidFill>
                  <a:srgbClr val="9E9E9E"/>
                </a:solidFill>
                <a:latin typeface="Lexend Deca Light"/>
                <a:ea typeface="Lexend Deca Light"/>
                <a:cs typeface="Lexend Deca Light"/>
                <a:sym typeface="Lexend Deca Light"/>
              </a:rPr>
              <a:t>$setIsSubset</a:t>
            </a:r>
            <a:endParaRPr sz="1200">
              <a:solidFill>
                <a:srgbClr val="9E9E9E"/>
              </a:solidFill>
              <a:latin typeface="Lexend Deca Light"/>
              <a:ea typeface="Lexend Deca Light"/>
              <a:cs typeface="Lexend Deca Light"/>
              <a:sym typeface="Lexend Deca Light"/>
            </a:endParaRPr>
          </a:p>
          <a:p>
            <a:pPr indent="-304800" lvl="0" marL="457200" rtl="0" algn="l">
              <a:lnSpc>
                <a:spcPct val="95000"/>
              </a:lnSpc>
              <a:spcBef>
                <a:spcPts val="0"/>
              </a:spcBef>
              <a:spcAft>
                <a:spcPts val="0"/>
              </a:spcAft>
              <a:buClr>
                <a:srgbClr val="13AA52"/>
              </a:buClr>
              <a:buSzPts val="1200"/>
              <a:buFont typeface="Lexend Deca Medium"/>
              <a:buChar char="●"/>
            </a:pPr>
            <a:r>
              <a:rPr lang="en" sz="1200">
                <a:solidFill>
                  <a:srgbClr val="13AA52"/>
                </a:solidFill>
                <a:latin typeface="Lexend Deca Medium"/>
                <a:ea typeface="Lexend Deca Medium"/>
                <a:cs typeface="Lexend Deca Medium"/>
                <a:sym typeface="Lexend Deca Medium"/>
              </a:rPr>
              <a:t>$setUnion</a:t>
            </a:r>
            <a:endParaRPr sz="1200">
              <a:solidFill>
                <a:srgbClr val="13AA52"/>
              </a:solidFill>
              <a:latin typeface="Lexend Deca Medium"/>
              <a:ea typeface="Lexend Deca Medium"/>
              <a:cs typeface="Lexend Deca Medium"/>
              <a:sym typeface="Lexend Deca Medium"/>
            </a:endParaRPr>
          </a:p>
        </p:txBody>
      </p:sp>
      <p:sp>
        <p:nvSpPr>
          <p:cNvPr id="3685" name="Google Shape;3685;p248"/>
          <p:cNvSpPr txBox="1"/>
          <p:nvPr>
            <p:ph idx="4294967295" type="subTitle"/>
          </p:nvPr>
        </p:nvSpPr>
        <p:spPr>
          <a:xfrm>
            <a:off x="2586875" y="1327825"/>
            <a:ext cx="1849800" cy="574800"/>
          </a:xfrm>
          <a:prstGeom prst="rect">
            <a:avLst/>
          </a:prstGeom>
        </p:spPr>
        <p:txBody>
          <a:bodyPr anchorCtr="0" anchor="t" bIns="91425" lIns="91425" spcFirstLastPara="1" rIns="91425" wrap="square" tIns="91425">
            <a:normAutofit fontScale="25000" lnSpcReduction="20000"/>
          </a:bodyPr>
          <a:lstStyle/>
          <a:p>
            <a:pPr indent="-304800" lvl="0" marL="457200" rtl="0" algn="l">
              <a:spcBef>
                <a:spcPts val="0"/>
              </a:spcBef>
              <a:spcAft>
                <a:spcPts val="0"/>
              </a:spcAft>
              <a:buClr>
                <a:srgbClr val="9E9E9E"/>
              </a:buClr>
              <a:buSzPct val="100000"/>
              <a:buChar char="●"/>
            </a:pPr>
            <a:r>
              <a:rPr lang="en" sz="4800">
                <a:solidFill>
                  <a:srgbClr val="9E9E9E"/>
                </a:solidFill>
              </a:rPr>
              <a:t>$trunc</a:t>
            </a:r>
            <a:endParaRPr sz="4800">
              <a:solidFill>
                <a:srgbClr val="9E9E9E"/>
              </a:solidFill>
            </a:endParaRPr>
          </a:p>
          <a:p>
            <a:pPr indent="-304800" lvl="0" marL="457200" rtl="0" algn="l">
              <a:spcBef>
                <a:spcPts val="0"/>
              </a:spcBef>
              <a:spcAft>
                <a:spcPts val="0"/>
              </a:spcAft>
              <a:buClr>
                <a:srgbClr val="9E9E9E"/>
              </a:buClr>
              <a:buSzPct val="100000"/>
              <a:buFont typeface="Lexend Deca Light"/>
              <a:buChar char="●"/>
            </a:pPr>
            <a:r>
              <a:rPr lang="en" sz="4800">
                <a:solidFill>
                  <a:srgbClr val="9E9E9E"/>
                </a:solidFill>
                <a:latin typeface="Lexend Deca Light"/>
                <a:ea typeface="Lexend Deca Light"/>
                <a:cs typeface="Lexend Deca Light"/>
                <a:sym typeface="Lexend Deca Light"/>
              </a:rPr>
              <a:t>$subtract</a:t>
            </a:r>
            <a:endParaRPr sz="4800">
              <a:solidFill>
                <a:srgbClr val="9E9E9E"/>
              </a:solidFill>
              <a:latin typeface="Lexend Deca Light"/>
              <a:ea typeface="Lexend Deca Light"/>
              <a:cs typeface="Lexend Deca Light"/>
              <a:sym typeface="Lexend Deca Light"/>
            </a:endParaRPr>
          </a:p>
          <a:p>
            <a:pPr indent="0" lvl="0" marL="171450" rtl="0" algn="l">
              <a:spcBef>
                <a:spcPts val="300"/>
              </a:spcBef>
              <a:spcAft>
                <a:spcPts val="300"/>
              </a:spcAft>
              <a:buNone/>
            </a:pPr>
            <a:r>
              <a:t/>
            </a:r>
            <a:endParaRPr sz="12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89" name="Shape 3689"/>
        <p:cNvGrpSpPr/>
        <p:nvPr/>
      </p:nvGrpSpPr>
      <p:grpSpPr>
        <a:xfrm>
          <a:off x="0" y="0"/>
          <a:ext cx="0" cy="0"/>
          <a:chOff x="0" y="0"/>
          <a:chExt cx="0" cy="0"/>
        </a:xfrm>
      </p:grpSpPr>
      <p:sp>
        <p:nvSpPr>
          <p:cNvPr id="3690" name="Google Shape;3690;p249"/>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Debugging Aggregations</a:t>
            </a:r>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4" name="Shape 3694"/>
        <p:cNvGrpSpPr/>
        <p:nvPr/>
      </p:nvGrpSpPr>
      <p:grpSpPr>
        <a:xfrm>
          <a:off x="0" y="0"/>
          <a:ext cx="0" cy="0"/>
          <a:chOff x="0" y="0"/>
          <a:chExt cx="0" cy="0"/>
        </a:xfrm>
      </p:grpSpPr>
      <p:sp>
        <p:nvSpPr>
          <p:cNvPr id="3695" name="Google Shape;3695;p250"/>
          <p:cNvSpPr txBox="1"/>
          <p:nvPr>
            <p:ph type="title"/>
          </p:nvPr>
        </p:nvSpPr>
        <p:spPr>
          <a:xfrm>
            <a:off x="776325" y="731875"/>
            <a:ext cx="7586100" cy="461700"/>
          </a:xfrm>
          <a:prstGeom prst="rect">
            <a:avLst/>
          </a:prstGeom>
        </p:spPr>
        <p:txBody>
          <a:bodyPr anchorCtr="0" anchor="t" bIns="0" lIns="0" spcFirstLastPara="1" rIns="0" wrap="square" tIns="0">
            <a:noAutofit/>
          </a:bodyPr>
          <a:lstStyle/>
          <a:p>
            <a:pPr indent="0" lvl="0" marL="0" rtl="0" algn="ctr">
              <a:lnSpc>
                <a:spcPct val="110000"/>
              </a:lnSpc>
              <a:spcBef>
                <a:spcPts val="0"/>
              </a:spcBef>
              <a:spcAft>
                <a:spcPts val="0"/>
              </a:spcAft>
              <a:buNone/>
            </a:pPr>
            <a:r>
              <a:rPr lang="en"/>
              <a:t>Debugging Aggregations</a:t>
            </a:r>
            <a:endParaRPr/>
          </a:p>
        </p:txBody>
      </p:sp>
      <p:sp>
        <p:nvSpPr>
          <p:cNvPr id="3696" name="Google Shape;3696;p250"/>
          <p:cNvSpPr txBox="1"/>
          <p:nvPr>
            <p:ph idx="4294967295" type="subTitle"/>
          </p:nvPr>
        </p:nvSpPr>
        <p:spPr>
          <a:xfrm>
            <a:off x="570600" y="1404018"/>
            <a:ext cx="7814100" cy="2965500"/>
          </a:xfrm>
          <a:prstGeom prst="rect">
            <a:avLst/>
          </a:prstGeom>
        </p:spPr>
        <p:txBody>
          <a:bodyPr anchorCtr="0" anchor="t" bIns="91425" lIns="91425" spcFirstLastPara="1" rIns="91425" wrap="square" tIns="91425">
            <a:normAutofit lnSpcReduction="20000"/>
          </a:bodyPr>
          <a:lstStyle/>
          <a:p>
            <a:pPr indent="0" lvl="0" marL="0" rtl="0" algn="l">
              <a:spcBef>
                <a:spcPts val="0"/>
              </a:spcBef>
              <a:spcAft>
                <a:spcPts val="0"/>
              </a:spcAft>
              <a:buNone/>
            </a:pPr>
            <a:r>
              <a:rPr lang="en" sz="1700">
                <a:solidFill>
                  <a:schemeClr val="lt1"/>
                </a:solidFill>
              </a:rPr>
              <a:t>Visually debug the pipeline using the aggregation pipeline builder in Compass or Atlas.</a:t>
            </a:r>
            <a:endParaRPr sz="1700">
              <a:solidFill>
                <a:schemeClr val="lt1"/>
              </a:solidFill>
            </a:endParaRPr>
          </a:p>
          <a:p>
            <a:pPr indent="0" lvl="0" marL="0" rtl="0" algn="l">
              <a:spcBef>
                <a:spcPts val="1200"/>
              </a:spcBef>
              <a:spcAft>
                <a:spcPts val="0"/>
              </a:spcAft>
              <a:buNone/>
            </a:pPr>
            <a:r>
              <a:rPr lang="en" sz="1700">
                <a:solidFill>
                  <a:srgbClr val="9E9E9E"/>
                </a:solidFill>
              </a:rPr>
              <a:t>Debug the pipeline using MongoDB for Visual Studio Code using the Create MongoDB Playground functionality.</a:t>
            </a:r>
            <a:endParaRPr sz="1700">
              <a:solidFill>
                <a:srgbClr val="9E9E9E"/>
              </a:solidFill>
            </a:endParaRPr>
          </a:p>
          <a:p>
            <a:pPr indent="0" lvl="0" marL="0" rtl="0" algn="l">
              <a:spcBef>
                <a:spcPts val="1200"/>
              </a:spcBef>
              <a:spcAft>
                <a:spcPts val="0"/>
              </a:spcAft>
              <a:buNone/>
            </a:pPr>
            <a:r>
              <a:rPr lang="en" sz="1700">
                <a:solidFill>
                  <a:srgbClr val="9E9E9E"/>
                </a:solidFill>
              </a:rPr>
              <a:t>Debug the pipeline programmatically via a MongoDB Driver using variables with or without an IDE, preferably using a debugger to allow for more granular control.</a:t>
            </a:r>
            <a:endParaRPr sz="1700">
              <a:solidFill>
                <a:srgbClr val="9E9E9E"/>
              </a:solidFill>
            </a:endParaRPr>
          </a:p>
          <a:p>
            <a:pPr indent="0" lvl="0" marL="0" rtl="0" algn="l">
              <a:spcBef>
                <a:spcPts val="1200"/>
              </a:spcBef>
              <a:spcAft>
                <a:spcPts val="1200"/>
              </a:spcAft>
              <a:buNone/>
            </a:pPr>
            <a:r>
              <a:rPr lang="en" sz="1700">
                <a:solidFill>
                  <a:srgbClr val="9E9E9E"/>
                </a:solidFill>
              </a:rPr>
              <a:t>Use the comment option to add a description to the logs, the entry in the db.system.profile collection, and the db.currentOp output.</a:t>
            </a:r>
            <a:endParaRPr sz="1700">
              <a:solidFill>
                <a:srgbClr val="9E9E9E"/>
              </a:solidFill>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0" name="Shape 3700"/>
        <p:cNvGrpSpPr/>
        <p:nvPr/>
      </p:nvGrpSpPr>
      <p:grpSpPr>
        <a:xfrm>
          <a:off x="0" y="0"/>
          <a:ext cx="0" cy="0"/>
          <a:chOff x="0" y="0"/>
          <a:chExt cx="0" cy="0"/>
        </a:xfrm>
      </p:grpSpPr>
      <p:sp>
        <p:nvSpPr>
          <p:cNvPr id="3701" name="Google Shape;3701;p251"/>
          <p:cNvSpPr txBox="1"/>
          <p:nvPr>
            <p:ph type="title"/>
          </p:nvPr>
        </p:nvSpPr>
        <p:spPr>
          <a:xfrm>
            <a:off x="776325" y="800675"/>
            <a:ext cx="7586100" cy="461700"/>
          </a:xfrm>
          <a:prstGeom prst="rect">
            <a:avLst/>
          </a:prstGeom>
        </p:spPr>
        <p:txBody>
          <a:bodyPr anchorCtr="0" anchor="t" bIns="0" lIns="0" spcFirstLastPara="1" rIns="0" wrap="square" tIns="0">
            <a:noAutofit/>
          </a:bodyPr>
          <a:lstStyle/>
          <a:p>
            <a:pPr indent="0" lvl="0" marL="0" rtl="0" algn="ctr">
              <a:lnSpc>
                <a:spcPct val="110000"/>
              </a:lnSpc>
              <a:spcBef>
                <a:spcPts val="0"/>
              </a:spcBef>
              <a:spcAft>
                <a:spcPts val="0"/>
              </a:spcAft>
              <a:buNone/>
            </a:pPr>
            <a:r>
              <a:rPr lang="en"/>
              <a:t>Debugging Aggregations</a:t>
            </a:r>
            <a:endParaRPr/>
          </a:p>
        </p:txBody>
      </p:sp>
      <p:sp>
        <p:nvSpPr>
          <p:cNvPr id="3702" name="Google Shape;3702;p251"/>
          <p:cNvSpPr txBox="1"/>
          <p:nvPr>
            <p:ph idx="4294967295" type="subTitle"/>
          </p:nvPr>
        </p:nvSpPr>
        <p:spPr>
          <a:xfrm>
            <a:off x="570600" y="1404018"/>
            <a:ext cx="7814100" cy="2965500"/>
          </a:xfrm>
          <a:prstGeom prst="rect">
            <a:avLst/>
          </a:prstGeom>
        </p:spPr>
        <p:txBody>
          <a:bodyPr anchorCtr="0" anchor="t" bIns="91425" lIns="91425" spcFirstLastPara="1" rIns="91425" wrap="square" tIns="91425">
            <a:normAutofit lnSpcReduction="20000"/>
          </a:bodyPr>
          <a:lstStyle/>
          <a:p>
            <a:pPr indent="0" lvl="0" marL="0" rtl="0" algn="l">
              <a:spcBef>
                <a:spcPts val="0"/>
              </a:spcBef>
              <a:spcAft>
                <a:spcPts val="0"/>
              </a:spcAft>
              <a:buNone/>
            </a:pPr>
            <a:r>
              <a:rPr lang="en" sz="1700">
                <a:solidFill>
                  <a:srgbClr val="9E9E9E"/>
                </a:solidFill>
              </a:rPr>
              <a:t>Visually debug the pipeline using the aggregation pipeline builder in Compass or Atlas.</a:t>
            </a:r>
            <a:endParaRPr sz="1700">
              <a:solidFill>
                <a:srgbClr val="9E9E9E"/>
              </a:solidFill>
            </a:endParaRPr>
          </a:p>
          <a:p>
            <a:pPr indent="0" lvl="0" marL="0" rtl="0" algn="l">
              <a:spcBef>
                <a:spcPts val="1200"/>
              </a:spcBef>
              <a:spcAft>
                <a:spcPts val="0"/>
              </a:spcAft>
              <a:buNone/>
            </a:pPr>
            <a:r>
              <a:rPr lang="en" sz="1700">
                <a:solidFill>
                  <a:schemeClr val="lt1"/>
                </a:solidFill>
              </a:rPr>
              <a:t>Debug the pipeline using MongoDB for Visual Studio Code using the Create MongoDB Playground functionality.</a:t>
            </a:r>
            <a:endParaRPr sz="1700">
              <a:solidFill>
                <a:schemeClr val="lt1"/>
              </a:solidFill>
            </a:endParaRPr>
          </a:p>
          <a:p>
            <a:pPr indent="0" lvl="0" marL="0" rtl="0" algn="l">
              <a:spcBef>
                <a:spcPts val="1200"/>
              </a:spcBef>
              <a:spcAft>
                <a:spcPts val="0"/>
              </a:spcAft>
              <a:buNone/>
            </a:pPr>
            <a:r>
              <a:rPr lang="en" sz="1700">
                <a:solidFill>
                  <a:srgbClr val="9E9E9E"/>
                </a:solidFill>
              </a:rPr>
              <a:t>Debug the pipeline programmatically via a MongoDB Driver using variables with or without an IDE, preferably using a debugger to allow for more granular control.</a:t>
            </a:r>
            <a:endParaRPr sz="1700">
              <a:solidFill>
                <a:srgbClr val="9E9E9E"/>
              </a:solidFill>
            </a:endParaRPr>
          </a:p>
          <a:p>
            <a:pPr indent="0" lvl="0" marL="0" rtl="0" algn="l">
              <a:spcBef>
                <a:spcPts val="1200"/>
              </a:spcBef>
              <a:spcAft>
                <a:spcPts val="1200"/>
              </a:spcAft>
              <a:buNone/>
            </a:pPr>
            <a:r>
              <a:rPr lang="en" sz="1700">
                <a:solidFill>
                  <a:srgbClr val="9E9E9E"/>
                </a:solidFill>
              </a:rPr>
              <a:t>Use the comment option to add a description to the logs, the entry in the db.system.profile collection, and the db.currentOp output.</a:t>
            </a:r>
            <a:endParaRPr sz="1700">
              <a:solidFill>
                <a:srgbClr val="9E9E9E"/>
              </a:solidFill>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6" name="Shape 3706"/>
        <p:cNvGrpSpPr/>
        <p:nvPr/>
      </p:nvGrpSpPr>
      <p:grpSpPr>
        <a:xfrm>
          <a:off x="0" y="0"/>
          <a:ext cx="0" cy="0"/>
          <a:chOff x="0" y="0"/>
          <a:chExt cx="0" cy="0"/>
        </a:xfrm>
      </p:grpSpPr>
      <p:sp>
        <p:nvSpPr>
          <p:cNvPr id="3707" name="Google Shape;3707;p252"/>
          <p:cNvSpPr txBox="1"/>
          <p:nvPr>
            <p:ph type="title"/>
          </p:nvPr>
        </p:nvSpPr>
        <p:spPr>
          <a:xfrm>
            <a:off x="776325" y="740475"/>
            <a:ext cx="7586100" cy="461700"/>
          </a:xfrm>
          <a:prstGeom prst="rect">
            <a:avLst/>
          </a:prstGeom>
        </p:spPr>
        <p:txBody>
          <a:bodyPr anchorCtr="0" anchor="t" bIns="0" lIns="0" spcFirstLastPara="1" rIns="0" wrap="square" tIns="0">
            <a:noAutofit/>
          </a:bodyPr>
          <a:lstStyle/>
          <a:p>
            <a:pPr indent="0" lvl="0" marL="0" rtl="0" algn="ctr">
              <a:lnSpc>
                <a:spcPct val="110000"/>
              </a:lnSpc>
              <a:spcBef>
                <a:spcPts val="0"/>
              </a:spcBef>
              <a:spcAft>
                <a:spcPts val="0"/>
              </a:spcAft>
              <a:buNone/>
            </a:pPr>
            <a:r>
              <a:rPr lang="en"/>
              <a:t>Debugging Aggregations</a:t>
            </a:r>
            <a:endParaRPr/>
          </a:p>
        </p:txBody>
      </p:sp>
      <p:sp>
        <p:nvSpPr>
          <p:cNvPr id="3708" name="Google Shape;3708;p252"/>
          <p:cNvSpPr txBox="1"/>
          <p:nvPr>
            <p:ph idx="4294967295" type="subTitle"/>
          </p:nvPr>
        </p:nvSpPr>
        <p:spPr>
          <a:xfrm>
            <a:off x="570600" y="1404018"/>
            <a:ext cx="7814100" cy="2965500"/>
          </a:xfrm>
          <a:prstGeom prst="rect">
            <a:avLst/>
          </a:prstGeom>
        </p:spPr>
        <p:txBody>
          <a:bodyPr anchorCtr="0" anchor="t" bIns="91425" lIns="91425" spcFirstLastPara="1" rIns="91425" wrap="square" tIns="91425">
            <a:normAutofit lnSpcReduction="20000"/>
          </a:bodyPr>
          <a:lstStyle/>
          <a:p>
            <a:pPr indent="0" lvl="0" marL="0" rtl="0" algn="l">
              <a:spcBef>
                <a:spcPts val="0"/>
              </a:spcBef>
              <a:spcAft>
                <a:spcPts val="0"/>
              </a:spcAft>
              <a:buNone/>
            </a:pPr>
            <a:r>
              <a:rPr lang="en" sz="1700">
                <a:solidFill>
                  <a:srgbClr val="9E9E9E"/>
                </a:solidFill>
              </a:rPr>
              <a:t>Visually debug the pipeline using the aggregation pipeline builder in Compass or Atlas.</a:t>
            </a:r>
            <a:endParaRPr sz="1700">
              <a:solidFill>
                <a:srgbClr val="9E9E9E"/>
              </a:solidFill>
            </a:endParaRPr>
          </a:p>
          <a:p>
            <a:pPr indent="0" lvl="0" marL="0" rtl="0" algn="l">
              <a:spcBef>
                <a:spcPts val="1200"/>
              </a:spcBef>
              <a:spcAft>
                <a:spcPts val="0"/>
              </a:spcAft>
              <a:buNone/>
            </a:pPr>
            <a:r>
              <a:rPr lang="en" sz="1700">
                <a:solidFill>
                  <a:srgbClr val="9E9E9E"/>
                </a:solidFill>
              </a:rPr>
              <a:t>Debug the pipeline using MongoDB for Visual Studio Code using the Create MongoDB Playground functionality.</a:t>
            </a:r>
            <a:endParaRPr sz="1700">
              <a:solidFill>
                <a:srgbClr val="9E9E9E"/>
              </a:solidFill>
            </a:endParaRPr>
          </a:p>
          <a:p>
            <a:pPr indent="0" lvl="0" marL="0" rtl="0" algn="l">
              <a:spcBef>
                <a:spcPts val="1200"/>
              </a:spcBef>
              <a:spcAft>
                <a:spcPts val="0"/>
              </a:spcAft>
              <a:buNone/>
            </a:pPr>
            <a:r>
              <a:rPr lang="en" sz="1700">
                <a:solidFill>
                  <a:schemeClr val="lt1"/>
                </a:solidFill>
              </a:rPr>
              <a:t>Debug the pipeline programmatically via a MongoDB Driver using variables with or without an IDE, preferably using a debugger to allow for more granular control.</a:t>
            </a:r>
            <a:endParaRPr sz="1700">
              <a:solidFill>
                <a:schemeClr val="lt1"/>
              </a:solidFill>
            </a:endParaRPr>
          </a:p>
          <a:p>
            <a:pPr indent="0" lvl="0" marL="0" rtl="0" algn="l">
              <a:spcBef>
                <a:spcPts val="1200"/>
              </a:spcBef>
              <a:spcAft>
                <a:spcPts val="1200"/>
              </a:spcAft>
              <a:buNone/>
            </a:pPr>
            <a:r>
              <a:rPr lang="en" sz="1700">
                <a:solidFill>
                  <a:srgbClr val="9E9E9E"/>
                </a:solidFill>
              </a:rPr>
              <a:t>Use the comment option to add a description to the logs, the entry in the db.system.profile collection, and the db.currentOp output.</a:t>
            </a:r>
            <a:endParaRPr sz="1700">
              <a:solidFill>
                <a:srgbClr val="9E9E9E"/>
              </a:solidFill>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12" name="Shape 3712"/>
        <p:cNvGrpSpPr/>
        <p:nvPr/>
      </p:nvGrpSpPr>
      <p:grpSpPr>
        <a:xfrm>
          <a:off x="0" y="0"/>
          <a:ext cx="0" cy="0"/>
          <a:chOff x="0" y="0"/>
          <a:chExt cx="0" cy="0"/>
        </a:xfrm>
      </p:grpSpPr>
      <p:sp>
        <p:nvSpPr>
          <p:cNvPr id="3713" name="Google Shape;3713;p253"/>
          <p:cNvSpPr txBox="1"/>
          <p:nvPr>
            <p:ph type="title"/>
          </p:nvPr>
        </p:nvSpPr>
        <p:spPr>
          <a:xfrm>
            <a:off x="776325" y="800675"/>
            <a:ext cx="7586100" cy="461700"/>
          </a:xfrm>
          <a:prstGeom prst="rect">
            <a:avLst/>
          </a:prstGeom>
        </p:spPr>
        <p:txBody>
          <a:bodyPr anchorCtr="0" anchor="t" bIns="0" lIns="0" spcFirstLastPara="1" rIns="0" wrap="square" tIns="0">
            <a:noAutofit/>
          </a:bodyPr>
          <a:lstStyle/>
          <a:p>
            <a:pPr indent="0" lvl="0" marL="0" rtl="0" algn="ctr">
              <a:lnSpc>
                <a:spcPct val="110000"/>
              </a:lnSpc>
              <a:spcBef>
                <a:spcPts val="0"/>
              </a:spcBef>
              <a:spcAft>
                <a:spcPts val="0"/>
              </a:spcAft>
              <a:buNone/>
            </a:pPr>
            <a:r>
              <a:rPr lang="en"/>
              <a:t>Debugging Aggregations</a:t>
            </a:r>
            <a:endParaRPr/>
          </a:p>
        </p:txBody>
      </p:sp>
      <p:sp>
        <p:nvSpPr>
          <p:cNvPr id="3714" name="Google Shape;3714;p253"/>
          <p:cNvSpPr txBox="1"/>
          <p:nvPr>
            <p:ph idx="4294967295" type="subTitle"/>
          </p:nvPr>
        </p:nvSpPr>
        <p:spPr>
          <a:xfrm>
            <a:off x="570600" y="1404018"/>
            <a:ext cx="7814100" cy="2965500"/>
          </a:xfrm>
          <a:prstGeom prst="rect">
            <a:avLst/>
          </a:prstGeom>
        </p:spPr>
        <p:txBody>
          <a:bodyPr anchorCtr="0" anchor="t" bIns="91425" lIns="91425" spcFirstLastPara="1" rIns="91425" wrap="square" tIns="91425">
            <a:normAutofit lnSpcReduction="20000"/>
          </a:bodyPr>
          <a:lstStyle/>
          <a:p>
            <a:pPr indent="0" lvl="0" marL="0" rtl="0" algn="l">
              <a:spcBef>
                <a:spcPts val="0"/>
              </a:spcBef>
              <a:spcAft>
                <a:spcPts val="0"/>
              </a:spcAft>
              <a:buNone/>
            </a:pPr>
            <a:r>
              <a:rPr lang="en" sz="1700">
                <a:solidFill>
                  <a:srgbClr val="9E9E9E"/>
                </a:solidFill>
              </a:rPr>
              <a:t>Visually debug the pipeline using the aggregation pipeline builder in Compass or Atlas.</a:t>
            </a:r>
            <a:endParaRPr sz="1700">
              <a:solidFill>
                <a:srgbClr val="9E9E9E"/>
              </a:solidFill>
            </a:endParaRPr>
          </a:p>
          <a:p>
            <a:pPr indent="0" lvl="0" marL="0" rtl="0" algn="l">
              <a:spcBef>
                <a:spcPts val="1200"/>
              </a:spcBef>
              <a:spcAft>
                <a:spcPts val="0"/>
              </a:spcAft>
              <a:buNone/>
            </a:pPr>
            <a:r>
              <a:rPr lang="en" sz="1700">
                <a:solidFill>
                  <a:srgbClr val="9E9E9E"/>
                </a:solidFill>
              </a:rPr>
              <a:t>Debug the pipeline using MongoDB for Visual Studio Code using the Create MongoDB Playground functionality.</a:t>
            </a:r>
            <a:endParaRPr sz="1700">
              <a:solidFill>
                <a:srgbClr val="9E9E9E"/>
              </a:solidFill>
            </a:endParaRPr>
          </a:p>
          <a:p>
            <a:pPr indent="0" lvl="0" marL="0" rtl="0" algn="l">
              <a:spcBef>
                <a:spcPts val="1200"/>
              </a:spcBef>
              <a:spcAft>
                <a:spcPts val="0"/>
              </a:spcAft>
              <a:buNone/>
            </a:pPr>
            <a:r>
              <a:rPr lang="en" sz="1700">
                <a:solidFill>
                  <a:srgbClr val="9E9E9E"/>
                </a:solidFill>
              </a:rPr>
              <a:t>Debug the pipeline programmatically via a MongoDB Driver using variables with or without an IDE, preferably using a debugger to allow for more granular control.</a:t>
            </a:r>
            <a:endParaRPr sz="1700">
              <a:solidFill>
                <a:srgbClr val="9E9E9E"/>
              </a:solidFill>
            </a:endParaRPr>
          </a:p>
          <a:p>
            <a:pPr indent="0" lvl="0" marL="0" rtl="0" algn="l">
              <a:spcBef>
                <a:spcPts val="1200"/>
              </a:spcBef>
              <a:spcAft>
                <a:spcPts val="1200"/>
              </a:spcAft>
              <a:buNone/>
            </a:pPr>
            <a:r>
              <a:rPr lang="en" sz="1700">
                <a:solidFill>
                  <a:schemeClr val="lt1"/>
                </a:solidFill>
              </a:rPr>
              <a:t>Use the comment option to add a description to the logs, the entry in the db.system.profile collection, and the db.currentOp output.</a:t>
            </a:r>
            <a:endParaRPr sz="1700">
              <a:solidFill>
                <a:schemeClr val="lt1"/>
              </a:solidFill>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18" name="Shape 3718"/>
        <p:cNvGrpSpPr/>
        <p:nvPr/>
      </p:nvGrpSpPr>
      <p:grpSpPr>
        <a:xfrm>
          <a:off x="0" y="0"/>
          <a:ext cx="0" cy="0"/>
          <a:chOff x="0" y="0"/>
          <a:chExt cx="0" cy="0"/>
        </a:xfrm>
      </p:grpSpPr>
      <p:sp>
        <p:nvSpPr>
          <p:cNvPr id="3719" name="Google Shape;3719;p254"/>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3" name="Shape 3723"/>
        <p:cNvGrpSpPr/>
        <p:nvPr/>
      </p:nvGrpSpPr>
      <p:grpSpPr>
        <a:xfrm>
          <a:off x="0" y="0"/>
          <a:ext cx="0" cy="0"/>
          <a:chOff x="0" y="0"/>
          <a:chExt cx="0" cy="0"/>
        </a:xfrm>
      </p:grpSpPr>
      <p:sp>
        <p:nvSpPr>
          <p:cNvPr id="3724" name="Google Shape;3724;p255"/>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725" name="Google Shape;3725;p255"/>
          <p:cNvSpPr/>
          <p:nvPr/>
        </p:nvSpPr>
        <p:spPr>
          <a:xfrm>
            <a:off x="603257" y="2523529"/>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55"/>
          <p:cNvSpPr/>
          <p:nvPr/>
        </p:nvSpPr>
        <p:spPr>
          <a:xfrm>
            <a:off x="603257" y="3110992"/>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55"/>
          <p:cNvSpPr/>
          <p:nvPr/>
        </p:nvSpPr>
        <p:spPr>
          <a:xfrm>
            <a:off x="603257" y="357648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55"/>
          <p:cNvSpPr/>
          <p:nvPr/>
        </p:nvSpPr>
        <p:spPr>
          <a:xfrm>
            <a:off x="603257" y="4053857"/>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55"/>
          <p:cNvSpPr txBox="1"/>
          <p:nvPr/>
        </p:nvSpPr>
        <p:spPr>
          <a:xfrm>
            <a:off x="622300" y="1253675"/>
            <a:ext cx="7373700" cy="10662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chemeClr val="accent1"/>
                </a:solidFill>
                <a:latin typeface="Lexend Deca Light"/>
                <a:ea typeface="Lexend Deca Light"/>
                <a:cs typeface="Lexend Deca Light"/>
                <a:sym typeface="Lexend Deca Light"/>
              </a:rPr>
              <a:t>Which of the following are recommended approaches for debugging aggregations in MongoDB? More than one answer choice can be correct.</a:t>
            </a:r>
            <a:endParaRPr sz="2000">
              <a:solidFill>
                <a:schemeClr val="accent1"/>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Use Atlas’ or Compass’ aggregation pipeline builder</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Use an IDE with a debugger</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Use the comment in the aggregate function()</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Use the MongoShell to debug the pipeline</a:t>
            </a:r>
            <a:endParaRPr sz="20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33" name="Shape 3733"/>
        <p:cNvGrpSpPr/>
        <p:nvPr/>
      </p:nvGrpSpPr>
      <p:grpSpPr>
        <a:xfrm>
          <a:off x="0" y="0"/>
          <a:ext cx="0" cy="0"/>
          <a:chOff x="0" y="0"/>
          <a:chExt cx="0" cy="0"/>
        </a:xfrm>
      </p:grpSpPr>
      <p:sp>
        <p:nvSpPr>
          <p:cNvPr id="3734" name="Google Shape;3734;p256"/>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735" name="Google Shape;3735;p256"/>
          <p:cNvSpPr txBox="1"/>
          <p:nvPr/>
        </p:nvSpPr>
        <p:spPr>
          <a:xfrm>
            <a:off x="622300" y="1253675"/>
            <a:ext cx="7373700" cy="10662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chemeClr val="accent1"/>
                </a:solidFill>
                <a:latin typeface="Lexend Deca Light"/>
                <a:ea typeface="Lexend Deca Light"/>
                <a:cs typeface="Lexend Deca Light"/>
                <a:sym typeface="Lexend Deca Light"/>
              </a:rPr>
              <a:t>Which of the following are recommended approaches for debugging aggregations in MongoDB?</a:t>
            </a:r>
            <a:r>
              <a:rPr b="1" lang="en" sz="2000">
                <a:solidFill>
                  <a:schemeClr val="accent1"/>
                </a:solidFill>
                <a:latin typeface="Lexend Deca"/>
                <a:ea typeface="Lexend Deca"/>
                <a:cs typeface="Lexend Deca"/>
                <a:sym typeface="Lexend Deca"/>
              </a:rPr>
              <a:t> </a:t>
            </a:r>
            <a:r>
              <a:rPr lang="en" sz="2000">
                <a:solidFill>
                  <a:schemeClr val="accent1"/>
                </a:solidFill>
                <a:latin typeface="Lexend Deca Light"/>
                <a:ea typeface="Lexend Deca Light"/>
                <a:cs typeface="Lexend Deca Light"/>
                <a:sym typeface="Lexend Deca Light"/>
              </a:rPr>
              <a:t>More than one answer choice can be correct.</a:t>
            </a:r>
            <a:endParaRPr sz="2000">
              <a:solidFill>
                <a:schemeClr val="accent1"/>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Use Atlas’s or Compass’s aggregation pipeline builder</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Use an IDE with a debugger</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Use the comment in the aggregate function()</a:t>
            </a:r>
            <a:endParaRPr sz="2000">
              <a:solidFill>
                <a:srgbClr val="1A1A1A"/>
              </a:solidFill>
              <a:latin typeface="Lexend Deca Light"/>
              <a:ea typeface="Lexend Deca Light"/>
              <a:cs typeface="Lexend Deca Light"/>
              <a:sym typeface="Lexend Deca Light"/>
            </a:endParaRPr>
          </a:p>
          <a:p>
            <a:pPr indent="-241300" lvl="1" marL="742950" rtl="0" algn="l">
              <a:lnSpc>
                <a:spcPct val="110000"/>
              </a:lnSpc>
              <a:spcBef>
                <a:spcPts val="1500"/>
              </a:spcBef>
              <a:spcAft>
                <a:spcPts val="1500"/>
              </a:spcAft>
              <a:buClr>
                <a:srgbClr val="15232E"/>
              </a:buClr>
              <a:buSzPts val="2000"/>
              <a:buFont typeface="Lexend Deca Light"/>
              <a:buAutoNum type="alphaUcPeriod"/>
            </a:pPr>
            <a:r>
              <a:rPr lang="en" sz="2000">
                <a:solidFill>
                  <a:srgbClr val="1A1A1A"/>
                </a:solidFill>
                <a:latin typeface="Lexend Deca Light"/>
                <a:ea typeface="Lexend Deca Light"/>
                <a:cs typeface="Lexend Deca Light"/>
                <a:sym typeface="Lexend Deca Light"/>
              </a:rPr>
              <a:t>Use the MongoShell to debug the pipeline</a:t>
            </a:r>
            <a:endParaRPr sz="2000">
              <a:solidFill>
                <a:srgbClr val="1A1A1A"/>
              </a:solidFill>
              <a:latin typeface="Lexend Deca Light"/>
              <a:ea typeface="Lexend Deca Light"/>
              <a:cs typeface="Lexend Deca Light"/>
              <a:sym typeface="Lexend Deca Light"/>
            </a:endParaRPr>
          </a:p>
        </p:txBody>
      </p:sp>
      <p:grpSp>
        <p:nvGrpSpPr>
          <p:cNvPr id="3736" name="Google Shape;3736;p256"/>
          <p:cNvGrpSpPr/>
          <p:nvPr/>
        </p:nvGrpSpPr>
        <p:grpSpPr>
          <a:xfrm>
            <a:off x="631057" y="2548934"/>
            <a:ext cx="230860" cy="230824"/>
            <a:chOff x="3461391" y="1518516"/>
            <a:chExt cx="219470" cy="219457"/>
          </a:xfrm>
        </p:grpSpPr>
        <p:sp>
          <p:nvSpPr>
            <p:cNvPr id="3737" name="Google Shape;3737;p25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5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9" name="Google Shape;3739;p256"/>
          <p:cNvGrpSpPr/>
          <p:nvPr/>
        </p:nvGrpSpPr>
        <p:grpSpPr>
          <a:xfrm>
            <a:off x="631057" y="3070947"/>
            <a:ext cx="230860" cy="230824"/>
            <a:chOff x="3461391" y="1518516"/>
            <a:chExt cx="219470" cy="219457"/>
          </a:xfrm>
        </p:grpSpPr>
        <p:sp>
          <p:nvSpPr>
            <p:cNvPr id="3740" name="Google Shape;3740;p25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5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2" name="Google Shape;3742;p256"/>
          <p:cNvGrpSpPr/>
          <p:nvPr/>
        </p:nvGrpSpPr>
        <p:grpSpPr>
          <a:xfrm>
            <a:off x="632183" y="4123300"/>
            <a:ext cx="228608" cy="228608"/>
            <a:chOff x="4257004" y="1518516"/>
            <a:chExt cx="219457" cy="219457"/>
          </a:xfrm>
        </p:grpSpPr>
        <p:sp>
          <p:nvSpPr>
            <p:cNvPr id="3743" name="Google Shape;3743;p25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4" name="Google Shape;3744;p256"/>
            <p:cNvGrpSpPr/>
            <p:nvPr/>
          </p:nvGrpSpPr>
          <p:grpSpPr>
            <a:xfrm>
              <a:off x="4320202" y="1582322"/>
              <a:ext cx="92712" cy="92091"/>
              <a:chOff x="4320202" y="1582322"/>
              <a:chExt cx="92712" cy="92091"/>
            </a:xfrm>
          </p:grpSpPr>
          <p:sp>
            <p:nvSpPr>
              <p:cNvPr id="3745" name="Google Shape;3745;p25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5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47" name="Google Shape;3747;p256"/>
          <p:cNvGrpSpPr/>
          <p:nvPr/>
        </p:nvGrpSpPr>
        <p:grpSpPr>
          <a:xfrm>
            <a:off x="631057" y="3597134"/>
            <a:ext cx="230860" cy="230824"/>
            <a:chOff x="3461391" y="1518516"/>
            <a:chExt cx="219470" cy="219457"/>
          </a:xfrm>
        </p:grpSpPr>
        <p:sp>
          <p:nvSpPr>
            <p:cNvPr id="3748" name="Google Shape;3748;p25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5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1" name="Shape 2511"/>
        <p:cNvGrpSpPr/>
        <p:nvPr/>
      </p:nvGrpSpPr>
      <p:grpSpPr>
        <a:xfrm>
          <a:off x="0" y="0"/>
          <a:ext cx="0" cy="0"/>
          <a:chOff x="0" y="0"/>
          <a:chExt cx="0" cy="0"/>
        </a:xfrm>
      </p:grpSpPr>
      <p:sp>
        <p:nvSpPr>
          <p:cNvPr id="2512" name="Google Shape;2512;p176"/>
          <p:cNvSpPr txBox="1"/>
          <p:nvPr>
            <p:ph idx="4294967295" type="subTitle"/>
          </p:nvPr>
        </p:nvSpPr>
        <p:spPr>
          <a:xfrm>
            <a:off x="439350" y="498520"/>
            <a:ext cx="8265300" cy="400200"/>
          </a:xfrm>
          <a:prstGeom prst="rect">
            <a:avLst/>
          </a:prstGeom>
        </p:spPr>
        <p:txBody>
          <a:bodyPr anchorCtr="0" anchor="t" bIns="91425" lIns="91425" spcFirstLastPara="1" rIns="91425" wrap="square" tIns="91425">
            <a:noAutofit/>
          </a:bodyPr>
          <a:lstStyle/>
          <a:p>
            <a:pPr indent="0" lvl="0" marL="0" rtl="0" algn="ctr">
              <a:lnSpc>
                <a:spcPct val="115000"/>
              </a:lnSpc>
              <a:spcBef>
                <a:spcPts val="500"/>
              </a:spcBef>
              <a:spcAft>
                <a:spcPts val="1200"/>
              </a:spcAft>
              <a:buNone/>
            </a:pPr>
            <a:r>
              <a:rPr lang="en" sz="2400">
                <a:latin typeface="Noto Serif JP"/>
                <a:ea typeface="Noto Serif JP"/>
                <a:cs typeface="Noto Serif JP"/>
                <a:sym typeface="Noto Serif JP"/>
              </a:rPr>
              <a:t>Aggregation Framework Stages</a:t>
            </a:r>
            <a:endParaRPr sz="2400">
              <a:latin typeface="Noto Serif JP"/>
              <a:ea typeface="Noto Serif JP"/>
              <a:cs typeface="Noto Serif JP"/>
              <a:sym typeface="Noto Serif JP"/>
            </a:endParaRPr>
          </a:p>
        </p:txBody>
      </p:sp>
      <p:graphicFrame>
        <p:nvGraphicFramePr>
          <p:cNvPr id="2513" name="Google Shape;2513;p176"/>
          <p:cNvGraphicFramePr/>
          <p:nvPr/>
        </p:nvGraphicFramePr>
        <p:xfrm>
          <a:off x="1502938" y="1295555"/>
          <a:ext cx="3000000" cy="3000000"/>
        </p:xfrm>
        <a:graphic>
          <a:graphicData uri="http://schemas.openxmlformats.org/drawingml/2006/table">
            <a:tbl>
              <a:tblPr>
                <a:noFill/>
                <a:tableStyleId>{8A57F674-6342-4862-A37E-1F0851FFE384}</a:tableStyleId>
              </a:tblPr>
              <a:tblGrid>
                <a:gridCol w="2792100"/>
                <a:gridCol w="3346000"/>
              </a:tblGrid>
              <a:tr h="441950">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Aggregation Stage</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1800">
                          <a:solidFill>
                            <a:schemeClr val="accent1"/>
                          </a:solidFill>
                          <a:latin typeface="Lexend Deca Medium"/>
                          <a:ea typeface="Lexend Deca Medium"/>
                          <a:cs typeface="Lexend Deca Medium"/>
                          <a:sym typeface="Lexend Deca Medium"/>
                        </a:rPr>
                        <a:t>MQL find() equivalent</a:t>
                      </a:r>
                      <a:endParaRPr sz="1800">
                        <a:solidFill>
                          <a:schemeClr val="accent1"/>
                        </a:solidFill>
                        <a:latin typeface="Lexend Deca Medium"/>
                        <a:ea typeface="Lexend Deca Medium"/>
                        <a:cs typeface="Lexend Deca Medium"/>
                        <a:sym typeface="Lexend Deca Medium"/>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dk2"/>
                    </a:solidFill>
                  </a:tcPr>
                </a:tc>
              </a:tr>
              <a:tr h="487600">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$match</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chemeClr val="accent1"/>
                          </a:solidFill>
                          <a:latin typeface="Lexend Deca"/>
                          <a:ea typeface="Lexend Deca"/>
                          <a:cs typeface="Lexend Deca"/>
                          <a:sym typeface="Lexend Deca"/>
                        </a:rPr>
                        <a:t>find(&lt;query&gt;)</a:t>
                      </a:r>
                      <a:endParaRPr>
                        <a:solidFill>
                          <a:schemeClr val="accent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$projection</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 projection)</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$sort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find(&lt;query&gt;).sort(order)</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$limit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find(&lt;query&gt;).limit(num)</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$skip</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find(&lt;query&gt;).skip(num)</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r h="469475">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$count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c>
                  <a:txBody>
                    <a:bodyPr/>
                    <a:lstStyle/>
                    <a:p>
                      <a:pPr indent="0" lvl="0" marL="0" rtl="0" algn="l">
                        <a:lnSpc>
                          <a:spcPct val="115000"/>
                        </a:lnSpc>
                        <a:spcBef>
                          <a:spcPts val="500"/>
                        </a:spcBef>
                        <a:spcAft>
                          <a:spcPts val="0"/>
                        </a:spcAft>
                        <a:buNone/>
                      </a:pPr>
                      <a:r>
                        <a:rPr lang="en">
                          <a:solidFill>
                            <a:srgbClr val="B3BBC1"/>
                          </a:solidFill>
                          <a:latin typeface="Lexend Deca"/>
                          <a:ea typeface="Lexend Deca"/>
                          <a:cs typeface="Lexend Deca"/>
                          <a:sym typeface="Lexend Deca"/>
                        </a:rPr>
                        <a:t>find(&lt;query&gt;).count()</a:t>
                      </a:r>
                      <a:endParaRPr>
                        <a:solidFill>
                          <a:srgbClr val="B3BBC1"/>
                        </a:solidFill>
                        <a:latin typeface="Lexend Deca"/>
                        <a:ea typeface="Lexend Deca"/>
                        <a:cs typeface="Lexend Deca"/>
                        <a:sym typeface="Lexend Deca"/>
                      </a:endParaRPr>
                    </a:p>
                  </a:txBody>
                  <a:tcPr marT="91425" marB="91425" marR="91425" marL="182875" anchor="ctr">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rgbClr val="FFFFFF"/>
                    </a:solidFill>
                  </a:tcPr>
                </a:tc>
              </a:tr>
            </a:tbl>
          </a:graphicData>
        </a:graphic>
      </p:graphicFrame>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53" name="Shape 3753"/>
        <p:cNvGrpSpPr/>
        <p:nvPr/>
      </p:nvGrpSpPr>
      <p:grpSpPr>
        <a:xfrm>
          <a:off x="0" y="0"/>
          <a:ext cx="0" cy="0"/>
          <a:chOff x="0" y="0"/>
          <a:chExt cx="0" cy="0"/>
        </a:xfrm>
      </p:grpSpPr>
      <p:sp>
        <p:nvSpPr>
          <p:cNvPr id="3754" name="Google Shape;3754;p257"/>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755" name="Google Shape;3755;p257"/>
          <p:cNvSpPr txBox="1"/>
          <p:nvPr/>
        </p:nvSpPr>
        <p:spPr>
          <a:xfrm>
            <a:off x="622300" y="1253675"/>
            <a:ext cx="5444400" cy="21858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700">
                <a:solidFill>
                  <a:srgbClr val="B3BBC1"/>
                </a:solidFill>
                <a:latin typeface="Lexend Deca Light"/>
                <a:ea typeface="Lexend Deca Light"/>
                <a:cs typeface="Lexend Deca Light"/>
                <a:sym typeface="Lexend Deca Light"/>
              </a:rPr>
              <a:t>Which of the following are recommended approaches for debugging aggregations in MongoDB?</a:t>
            </a:r>
            <a:r>
              <a:rPr b="1" lang="en" sz="1700">
                <a:solidFill>
                  <a:srgbClr val="B3BBC1"/>
                </a:solidFill>
                <a:latin typeface="Lexend Deca"/>
                <a:ea typeface="Lexend Deca"/>
                <a:cs typeface="Lexend Deca"/>
                <a:sym typeface="Lexend Deca"/>
              </a:rPr>
              <a:t> </a:t>
            </a:r>
            <a:r>
              <a:rPr lang="en" sz="1700">
                <a:solidFill>
                  <a:srgbClr val="B3BBC1"/>
                </a:solidFill>
                <a:latin typeface="Lexend Deca Light"/>
                <a:ea typeface="Lexend Deca Light"/>
                <a:cs typeface="Lexend Deca Light"/>
                <a:sym typeface="Lexend Deca Light"/>
              </a:rPr>
              <a:t>More than one answer choice can be correct.</a:t>
            </a:r>
            <a:endParaRPr sz="1700">
              <a:solidFill>
                <a:srgbClr val="B3BBC1"/>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15232E"/>
              </a:buClr>
              <a:buSzPts val="1700"/>
              <a:buFont typeface="Lexend Deca Light"/>
              <a:buAutoNum type="alphaUcPeriod"/>
            </a:pPr>
            <a:r>
              <a:rPr lang="en" sz="1700">
                <a:solidFill>
                  <a:srgbClr val="1A1A1A"/>
                </a:solidFill>
                <a:latin typeface="Lexend Deca Light"/>
                <a:ea typeface="Lexend Deca Light"/>
                <a:cs typeface="Lexend Deca Light"/>
                <a:sym typeface="Lexend Deca Light"/>
              </a:rPr>
              <a:t>Use Atlas’s or Compass’s aggregation pipeline builder</a:t>
            </a:r>
            <a:endParaRPr sz="1700">
              <a:solidFill>
                <a:srgbClr val="1A1A1A"/>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an IDE with a debugger</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the comment in the aggregate function()</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150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the MongoShell to debug the pipeline</a:t>
            </a:r>
            <a:endParaRPr sz="1700">
              <a:solidFill>
                <a:srgbClr val="9E9E9E"/>
              </a:solidFill>
              <a:latin typeface="Lexend Deca Light"/>
              <a:ea typeface="Lexend Deca Light"/>
              <a:cs typeface="Lexend Deca Light"/>
              <a:sym typeface="Lexend Deca Light"/>
            </a:endParaRPr>
          </a:p>
        </p:txBody>
      </p:sp>
      <p:grpSp>
        <p:nvGrpSpPr>
          <p:cNvPr id="3756" name="Google Shape;3756;p257"/>
          <p:cNvGrpSpPr/>
          <p:nvPr/>
        </p:nvGrpSpPr>
        <p:grpSpPr>
          <a:xfrm>
            <a:off x="631057" y="2625134"/>
            <a:ext cx="230860" cy="230824"/>
            <a:chOff x="3461391" y="1518516"/>
            <a:chExt cx="219470" cy="219457"/>
          </a:xfrm>
        </p:grpSpPr>
        <p:sp>
          <p:nvSpPr>
            <p:cNvPr id="3757" name="Google Shape;3757;p25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5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9" name="Google Shape;3759;p257"/>
          <p:cNvGrpSpPr/>
          <p:nvPr/>
        </p:nvGrpSpPr>
        <p:grpSpPr>
          <a:xfrm>
            <a:off x="631057" y="3375747"/>
            <a:ext cx="230860" cy="230824"/>
            <a:chOff x="3461391" y="1518516"/>
            <a:chExt cx="219470" cy="219457"/>
          </a:xfrm>
        </p:grpSpPr>
        <p:sp>
          <p:nvSpPr>
            <p:cNvPr id="3760" name="Google Shape;3760;p25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5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2" name="Google Shape;3762;p257"/>
          <p:cNvGrpSpPr/>
          <p:nvPr/>
        </p:nvGrpSpPr>
        <p:grpSpPr>
          <a:xfrm>
            <a:off x="632183" y="4351900"/>
            <a:ext cx="228608" cy="228608"/>
            <a:chOff x="4257004" y="1518516"/>
            <a:chExt cx="219457" cy="219457"/>
          </a:xfrm>
        </p:grpSpPr>
        <p:sp>
          <p:nvSpPr>
            <p:cNvPr id="3763" name="Google Shape;3763;p25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4" name="Google Shape;3764;p257"/>
            <p:cNvGrpSpPr/>
            <p:nvPr/>
          </p:nvGrpSpPr>
          <p:grpSpPr>
            <a:xfrm>
              <a:off x="4320202" y="1582322"/>
              <a:ext cx="92712" cy="92091"/>
              <a:chOff x="4320202" y="1582322"/>
              <a:chExt cx="92712" cy="92091"/>
            </a:xfrm>
          </p:grpSpPr>
          <p:sp>
            <p:nvSpPr>
              <p:cNvPr id="3765" name="Google Shape;3765;p25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5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67" name="Google Shape;3767;p257"/>
          <p:cNvGrpSpPr/>
          <p:nvPr/>
        </p:nvGrpSpPr>
        <p:grpSpPr>
          <a:xfrm>
            <a:off x="631057" y="3901934"/>
            <a:ext cx="230860" cy="230824"/>
            <a:chOff x="3461391" y="1518516"/>
            <a:chExt cx="219470" cy="219457"/>
          </a:xfrm>
        </p:grpSpPr>
        <p:sp>
          <p:nvSpPr>
            <p:cNvPr id="3768" name="Google Shape;3768;p25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5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0" name="Google Shape;3770;p257"/>
          <p:cNvSpPr txBox="1"/>
          <p:nvPr/>
        </p:nvSpPr>
        <p:spPr>
          <a:xfrm>
            <a:off x="6137825" y="1328100"/>
            <a:ext cx="2269800" cy="30291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rgbClr val="13AA52"/>
                </a:solidFill>
                <a:latin typeface="Lexend Deca Light"/>
                <a:ea typeface="Lexend Deca Light"/>
                <a:cs typeface="Lexend Deca Light"/>
                <a:sym typeface="Lexend Deca Light"/>
              </a:rPr>
              <a:t>This is correct. Using either Atlas or Compass, and specifically their built-in aggregation pipeline builder is the most recommended approach for debugging an aggregation in MongoDB.</a:t>
            </a:r>
            <a:endParaRPr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74" name="Shape 3774"/>
        <p:cNvGrpSpPr/>
        <p:nvPr/>
      </p:nvGrpSpPr>
      <p:grpSpPr>
        <a:xfrm>
          <a:off x="0" y="0"/>
          <a:ext cx="0" cy="0"/>
          <a:chOff x="0" y="0"/>
          <a:chExt cx="0" cy="0"/>
        </a:xfrm>
      </p:grpSpPr>
      <p:sp>
        <p:nvSpPr>
          <p:cNvPr id="3775" name="Google Shape;3775;p258"/>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776" name="Google Shape;3776;p258"/>
          <p:cNvSpPr txBox="1"/>
          <p:nvPr/>
        </p:nvSpPr>
        <p:spPr>
          <a:xfrm>
            <a:off x="622300" y="1253675"/>
            <a:ext cx="5444400" cy="21858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700">
                <a:solidFill>
                  <a:srgbClr val="B3BBC1"/>
                </a:solidFill>
                <a:latin typeface="Lexend Deca Light"/>
                <a:ea typeface="Lexend Deca Light"/>
                <a:cs typeface="Lexend Deca Light"/>
                <a:sym typeface="Lexend Deca Light"/>
              </a:rPr>
              <a:t>Which of the following are recommended approaches for debugging aggregations in MongoDB?</a:t>
            </a:r>
            <a:r>
              <a:rPr b="1" lang="en" sz="1700">
                <a:solidFill>
                  <a:srgbClr val="B3BBC1"/>
                </a:solidFill>
                <a:latin typeface="Lexend Deca"/>
                <a:ea typeface="Lexend Deca"/>
                <a:cs typeface="Lexend Deca"/>
                <a:sym typeface="Lexend Deca"/>
              </a:rPr>
              <a:t> </a:t>
            </a:r>
            <a:r>
              <a:rPr lang="en" sz="1700">
                <a:solidFill>
                  <a:srgbClr val="B3BBC1"/>
                </a:solidFill>
                <a:latin typeface="Lexend Deca Light"/>
                <a:ea typeface="Lexend Deca Light"/>
                <a:cs typeface="Lexend Deca Light"/>
                <a:sym typeface="Lexend Deca Light"/>
              </a:rPr>
              <a:t>More than one answer choice can be correct.</a:t>
            </a:r>
            <a:endParaRPr sz="1700">
              <a:solidFill>
                <a:srgbClr val="B3BBC1"/>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Atlas’s or Compass’s aggregation pipeline builder</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chemeClr val="dk1"/>
              </a:buClr>
              <a:buSzPts val="1700"/>
              <a:buFont typeface="Lexend Deca Light"/>
              <a:buAutoNum type="alphaUcPeriod"/>
            </a:pPr>
            <a:r>
              <a:rPr lang="en" sz="1700">
                <a:solidFill>
                  <a:schemeClr val="dk1"/>
                </a:solidFill>
                <a:latin typeface="Lexend Deca Light"/>
                <a:ea typeface="Lexend Deca Light"/>
                <a:cs typeface="Lexend Deca Light"/>
                <a:sym typeface="Lexend Deca Light"/>
              </a:rPr>
              <a:t>Use an IDE with a debugger</a:t>
            </a:r>
            <a:endParaRPr sz="1700">
              <a:solidFill>
                <a:schemeClr val="dk1"/>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the comment in the aggregate function()</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150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the MongoShell to debug the pipeline</a:t>
            </a:r>
            <a:endParaRPr sz="1700">
              <a:solidFill>
                <a:srgbClr val="9E9E9E"/>
              </a:solidFill>
              <a:latin typeface="Lexend Deca Light"/>
              <a:ea typeface="Lexend Deca Light"/>
              <a:cs typeface="Lexend Deca Light"/>
              <a:sym typeface="Lexend Deca Light"/>
            </a:endParaRPr>
          </a:p>
        </p:txBody>
      </p:sp>
      <p:grpSp>
        <p:nvGrpSpPr>
          <p:cNvPr id="3777" name="Google Shape;3777;p258"/>
          <p:cNvGrpSpPr/>
          <p:nvPr/>
        </p:nvGrpSpPr>
        <p:grpSpPr>
          <a:xfrm>
            <a:off x="631057" y="2625134"/>
            <a:ext cx="230860" cy="230824"/>
            <a:chOff x="3461391" y="1518516"/>
            <a:chExt cx="219470" cy="219457"/>
          </a:xfrm>
        </p:grpSpPr>
        <p:sp>
          <p:nvSpPr>
            <p:cNvPr id="3778" name="Google Shape;3778;p25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5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0" name="Google Shape;3780;p258"/>
          <p:cNvGrpSpPr/>
          <p:nvPr/>
        </p:nvGrpSpPr>
        <p:grpSpPr>
          <a:xfrm>
            <a:off x="631057" y="3375747"/>
            <a:ext cx="230860" cy="230824"/>
            <a:chOff x="3461391" y="1518516"/>
            <a:chExt cx="219470" cy="219457"/>
          </a:xfrm>
        </p:grpSpPr>
        <p:sp>
          <p:nvSpPr>
            <p:cNvPr id="3781" name="Google Shape;3781;p25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5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3" name="Google Shape;3783;p258"/>
          <p:cNvGrpSpPr/>
          <p:nvPr/>
        </p:nvGrpSpPr>
        <p:grpSpPr>
          <a:xfrm>
            <a:off x="632183" y="4351900"/>
            <a:ext cx="228608" cy="228608"/>
            <a:chOff x="4257004" y="1518516"/>
            <a:chExt cx="219457" cy="219457"/>
          </a:xfrm>
        </p:grpSpPr>
        <p:sp>
          <p:nvSpPr>
            <p:cNvPr id="3784" name="Google Shape;3784;p258"/>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5" name="Google Shape;3785;p258"/>
            <p:cNvGrpSpPr/>
            <p:nvPr/>
          </p:nvGrpSpPr>
          <p:grpSpPr>
            <a:xfrm>
              <a:off x="4320202" y="1582322"/>
              <a:ext cx="92712" cy="92091"/>
              <a:chOff x="4320202" y="1582322"/>
              <a:chExt cx="92712" cy="92091"/>
            </a:xfrm>
          </p:grpSpPr>
          <p:sp>
            <p:nvSpPr>
              <p:cNvPr id="3786" name="Google Shape;3786;p258"/>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58"/>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88" name="Google Shape;3788;p258"/>
          <p:cNvGrpSpPr/>
          <p:nvPr/>
        </p:nvGrpSpPr>
        <p:grpSpPr>
          <a:xfrm>
            <a:off x="631057" y="3901934"/>
            <a:ext cx="230860" cy="230824"/>
            <a:chOff x="3461391" y="1518516"/>
            <a:chExt cx="219470" cy="219457"/>
          </a:xfrm>
        </p:grpSpPr>
        <p:sp>
          <p:nvSpPr>
            <p:cNvPr id="3789" name="Google Shape;3789;p258"/>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58"/>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1" name="Google Shape;3791;p258"/>
          <p:cNvSpPr txBox="1"/>
          <p:nvPr/>
        </p:nvSpPr>
        <p:spPr>
          <a:xfrm>
            <a:off x="6137825" y="1328100"/>
            <a:ext cx="2269800" cy="27582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rgbClr val="13AA52"/>
                </a:solidFill>
                <a:latin typeface="Lexend Deca Light"/>
                <a:ea typeface="Lexend Deca Light"/>
                <a:cs typeface="Lexend Deca Light"/>
                <a:sym typeface="Lexend Deca Light"/>
              </a:rPr>
              <a:t>This is correct. Using an IDE provides a structured environment to more easily debug your aggregation, ideally this can also be done with a debugger to allow for further breakpoints.</a:t>
            </a:r>
            <a:endParaRPr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95" name="Shape 3795"/>
        <p:cNvGrpSpPr/>
        <p:nvPr/>
      </p:nvGrpSpPr>
      <p:grpSpPr>
        <a:xfrm>
          <a:off x="0" y="0"/>
          <a:ext cx="0" cy="0"/>
          <a:chOff x="0" y="0"/>
          <a:chExt cx="0" cy="0"/>
        </a:xfrm>
      </p:grpSpPr>
      <p:sp>
        <p:nvSpPr>
          <p:cNvPr id="3796" name="Google Shape;3796;p259"/>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797" name="Google Shape;3797;p259"/>
          <p:cNvSpPr txBox="1"/>
          <p:nvPr/>
        </p:nvSpPr>
        <p:spPr>
          <a:xfrm>
            <a:off x="622300" y="1253675"/>
            <a:ext cx="5444400" cy="21858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700">
                <a:solidFill>
                  <a:srgbClr val="B3BBC1"/>
                </a:solidFill>
                <a:latin typeface="Lexend Deca Light"/>
                <a:ea typeface="Lexend Deca Light"/>
                <a:cs typeface="Lexend Deca Light"/>
                <a:sym typeface="Lexend Deca Light"/>
              </a:rPr>
              <a:t>Which of the following are recommended approaches for debugging aggregations in MongoDB?</a:t>
            </a:r>
            <a:r>
              <a:rPr b="1" lang="en" sz="1700">
                <a:solidFill>
                  <a:srgbClr val="B3BBC1"/>
                </a:solidFill>
                <a:latin typeface="Lexend Deca"/>
                <a:ea typeface="Lexend Deca"/>
                <a:cs typeface="Lexend Deca"/>
                <a:sym typeface="Lexend Deca"/>
              </a:rPr>
              <a:t> </a:t>
            </a:r>
            <a:r>
              <a:rPr lang="en" sz="1700">
                <a:solidFill>
                  <a:srgbClr val="B3BBC1"/>
                </a:solidFill>
                <a:latin typeface="Lexend Deca Light"/>
                <a:ea typeface="Lexend Deca Light"/>
                <a:cs typeface="Lexend Deca Light"/>
                <a:sym typeface="Lexend Deca Light"/>
              </a:rPr>
              <a:t>More than one answer choice can be correct.</a:t>
            </a:r>
            <a:endParaRPr sz="1700">
              <a:solidFill>
                <a:srgbClr val="B3BBC1"/>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Atlas’s or Compass’s aggregation pipeline builder</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an IDE with a debugger</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1A1A1A"/>
              </a:buClr>
              <a:buSzPts val="1700"/>
              <a:buFont typeface="Lexend Deca Light"/>
              <a:buAutoNum type="alphaUcPeriod"/>
            </a:pPr>
            <a:r>
              <a:rPr lang="en" sz="1700">
                <a:solidFill>
                  <a:srgbClr val="1A1A1A"/>
                </a:solidFill>
                <a:latin typeface="Lexend Deca Light"/>
                <a:ea typeface="Lexend Deca Light"/>
                <a:cs typeface="Lexend Deca Light"/>
                <a:sym typeface="Lexend Deca Light"/>
              </a:rPr>
              <a:t>Use the comment in the aggregate function()</a:t>
            </a:r>
            <a:endParaRPr sz="1700">
              <a:solidFill>
                <a:srgbClr val="1A1A1A"/>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150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the MongoShell to debug the pipeline</a:t>
            </a:r>
            <a:endParaRPr sz="1700">
              <a:solidFill>
                <a:srgbClr val="9E9E9E"/>
              </a:solidFill>
              <a:latin typeface="Lexend Deca Light"/>
              <a:ea typeface="Lexend Deca Light"/>
              <a:cs typeface="Lexend Deca Light"/>
              <a:sym typeface="Lexend Deca Light"/>
            </a:endParaRPr>
          </a:p>
        </p:txBody>
      </p:sp>
      <p:grpSp>
        <p:nvGrpSpPr>
          <p:cNvPr id="3798" name="Google Shape;3798;p259"/>
          <p:cNvGrpSpPr/>
          <p:nvPr/>
        </p:nvGrpSpPr>
        <p:grpSpPr>
          <a:xfrm>
            <a:off x="631057" y="2625134"/>
            <a:ext cx="230860" cy="230824"/>
            <a:chOff x="3461391" y="1518516"/>
            <a:chExt cx="219470" cy="219457"/>
          </a:xfrm>
        </p:grpSpPr>
        <p:sp>
          <p:nvSpPr>
            <p:cNvPr id="3799" name="Google Shape;3799;p25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5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1" name="Google Shape;3801;p259"/>
          <p:cNvGrpSpPr/>
          <p:nvPr/>
        </p:nvGrpSpPr>
        <p:grpSpPr>
          <a:xfrm>
            <a:off x="631057" y="3375747"/>
            <a:ext cx="230860" cy="230824"/>
            <a:chOff x="3461391" y="1518516"/>
            <a:chExt cx="219470" cy="219457"/>
          </a:xfrm>
        </p:grpSpPr>
        <p:sp>
          <p:nvSpPr>
            <p:cNvPr id="3802" name="Google Shape;3802;p25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5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4" name="Google Shape;3804;p259"/>
          <p:cNvGrpSpPr/>
          <p:nvPr/>
        </p:nvGrpSpPr>
        <p:grpSpPr>
          <a:xfrm>
            <a:off x="632196" y="4398975"/>
            <a:ext cx="228608" cy="228608"/>
            <a:chOff x="4257004" y="1518516"/>
            <a:chExt cx="219457" cy="219457"/>
          </a:xfrm>
        </p:grpSpPr>
        <p:sp>
          <p:nvSpPr>
            <p:cNvPr id="3805" name="Google Shape;3805;p259"/>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6" name="Google Shape;3806;p259"/>
            <p:cNvGrpSpPr/>
            <p:nvPr/>
          </p:nvGrpSpPr>
          <p:grpSpPr>
            <a:xfrm>
              <a:off x="4320202" y="1582322"/>
              <a:ext cx="92712" cy="92091"/>
              <a:chOff x="4320202" y="1582322"/>
              <a:chExt cx="92712" cy="92091"/>
            </a:xfrm>
          </p:grpSpPr>
          <p:sp>
            <p:nvSpPr>
              <p:cNvPr id="3807" name="Google Shape;3807;p259"/>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59"/>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09" name="Google Shape;3809;p259"/>
          <p:cNvGrpSpPr/>
          <p:nvPr/>
        </p:nvGrpSpPr>
        <p:grpSpPr>
          <a:xfrm>
            <a:off x="631057" y="3901934"/>
            <a:ext cx="230860" cy="230824"/>
            <a:chOff x="3461391" y="1518516"/>
            <a:chExt cx="219470" cy="219457"/>
          </a:xfrm>
        </p:grpSpPr>
        <p:sp>
          <p:nvSpPr>
            <p:cNvPr id="3810" name="Google Shape;3810;p259"/>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59"/>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2" name="Google Shape;3812;p259"/>
          <p:cNvSpPr txBox="1"/>
          <p:nvPr/>
        </p:nvSpPr>
        <p:spPr>
          <a:xfrm>
            <a:off x="6110725" y="1495875"/>
            <a:ext cx="2279700" cy="31317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0"/>
              </a:spcAft>
              <a:buNone/>
            </a:pPr>
            <a:r>
              <a:rPr i="1" lang="en" sz="1600">
                <a:solidFill>
                  <a:srgbClr val="13AA52"/>
                </a:solidFill>
                <a:latin typeface="Lexend Deca Light"/>
                <a:ea typeface="Lexend Deca Light"/>
                <a:cs typeface="Lexend Deca Light"/>
                <a:sym typeface="Lexend Deca Light"/>
              </a:rPr>
              <a:t>This is correct. The comment option provides a means to associate a text string or line to the specific aggregation, this allows for you to easily associate the outputs in your logs to your aggregations.</a:t>
            </a:r>
            <a:endParaRPr i="1" sz="1600">
              <a:solidFill>
                <a:srgbClr val="CF4A22"/>
              </a:solidFill>
              <a:latin typeface="Lexend Deca Light"/>
              <a:ea typeface="Lexend Deca Light"/>
              <a:cs typeface="Lexend Deca Light"/>
              <a:sym typeface="Lexend Deca Light"/>
            </a:endParaRPr>
          </a:p>
          <a:p>
            <a:pPr indent="0" lvl="0" marL="0" rtl="0" algn="l">
              <a:lnSpc>
                <a:spcPct val="110000"/>
              </a:lnSpc>
              <a:spcBef>
                <a:spcPts val="800"/>
              </a:spcBef>
              <a:spcAft>
                <a:spcPts val="800"/>
              </a:spcAft>
              <a:buNone/>
            </a:pPr>
            <a:r>
              <a:t/>
            </a:r>
            <a:endParaRPr i="1" sz="1600">
              <a:solidFill>
                <a:srgbClr val="13AA52"/>
              </a:solidFill>
              <a:latin typeface="Lexend Deca"/>
              <a:ea typeface="Lexend Deca"/>
              <a:cs typeface="Lexend Deca"/>
              <a:sym typeface="Lexend Deca"/>
            </a:endParaRPr>
          </a:p>
        </p:txBody>
      </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16" name="Shape 3816"/>
        <p:cNvGrpSpPr/>
        <p:nvPr/>
      </p:nvGrpSpPr>
      <p:grpSpPr>
        <a:xfrm>
          <a:off x="0" y="0"/>
          <a:ext cx="0" cy="0"/>
          <a:chOff x="0" y="0"/>
          <a:chExt cx="0" cy="0"/>
        </a:xfrm>
      </p:grpSpPr>
      <p:sp>
        <p:nvSpPr>
          <p:cNvPr id="3817" name="Google Shape;3817;p260"/>
          <p:cNvSpPr txBox="1"/>
          <p:nvPr>
            <p:ph type="title"/>
          </p:nvPr>
        </p:nvSpPr>
        <p:spPr>
          <a:xfrm>
            <a:off x="622294" y="615938"/>
            <a:ext cx="5262900" cy="3462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3818" name="Google Shape;3818;p260"/>
          <p:cNvSpPr txBox="1"/>
          <p:nvPr/>
        </p:nvSpPr>
        <p:spPr>
          <a:xfrm>
            <a:off x="622300" y="1253675"/>
            <a:ext cx="5444400" cy="21858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700">
                <a:solidFill>
                  <a:srgbClr val="B3BBC1"/>
                </a:solidFill>
                <a:latin typeface="Lexend Deca Light"/>
                <a:ea typeface="Lexend Deca Light"/>
                <a:cs typeface="Lexend Deca Light"/>
                <a:sym typeface="Lexend Deca Light"/>
              </a:rPr>
              <a:t>Which of the following are recommended approaches for debugging aggregations in MongoDB?</a:t>
            </a:r>
            <a:r>
              <a:rPr b="1" lang="en" sz="1700">
                <a:solidFill>
                  <a:srgbClr val="B3BBC1"/>
                </a:solidFill>
                <a:latin typeface="Lexend Deca"/>
                <a:ea typeface="Lexend Deca"/>
                <a:cs typeface="Lexend Deca"/>
                <a:sym typeface="Lexend Deca"/>
              </a:rPr>
              <a:t> </a:t>
            </a:r>
            <a:r>
              <a:rPr lang="en" sz="1700">
                <a:solidFill>
                  <a:srgbClr val="B3BBC1"/>
                </a:solidFill>
                <a:latin typeface="Lexend Deca Light"/>
                <a:ea typeface="Lexend Deca Light"/>
                <a:cs typeface="Lexend Deca Light"/>
                <a:sym typeface="Lexend Deca Light"/>
              </a:rPr>
              <a:t>More than one answer choice can be correct.</a:t>
            </a:r>
            <a:endParaRPr sz="1700">
              <a:solidFill>
                <a:srgbClr val="B3BBC1"/>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Atlas’s or Compass’s aggregation pipeline builder</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an IDE with a debugger</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0"/>
              </a:spcAft>
              <a:buClr>
                <a:srgbClr val="9E9E9E"/>
              </a:buClr>
              <a:buSzPts val="1700"/>
              <a:buFont typeface="Lexend Deca Light"/>
              <a:buAutoNum type="alphaUcPeriod"/>
            </a:pPr>
            <a:r>
              <a:rPr lang="en" sz="1700">
                <a:solidFill>
                  <a:srgbClr val="9E9E9E"/>
                </a:solidFill>
                <a:latin typeface="Lexend Deca Light"/>
                <a:ea typeface="Lexend Deca Light"/>
                <a:cs typeface="Lexend Deca Light"/>
                <a:sym typeface="Lexend Deca Light"/>
              </a:rPr>
              <a:t>Use the comment in the aggregate function()</a:t>
            </a:r>
            <a:endParaRPr sz="1700">
              <a:solidFill>
                <a:srgbClr val="9E9E9E"/>
              </a:solidFill>
              <a:latin typeface="Lexend Deca Light"/>
              <a:ea typeface="Lexend Deca Light"/>
              <a:cs typeface="Lexend Deca Light"/>
              <a:sym typeface="Lexend Deca Light"/>
            </a:endParaRPr>
          </a:p>
          <a:p>
            <a:pPr indent="-222250" lvl="1" marL="742950" rtl="0" algn="l">
              <a:lnSpc>
                <a:spcPct val="110000"/>
              </a:lnSpc>
              <a:spcBef>
                <a:spcPts val="1500"/>
              </a:spcBef>
              <a:spcAft>
                <a:spcPts val="1500"/>
              </a:spcAft>
              <a:buClr>
                <a:schemeClr val="dk1"/>
              </a:buClr>
              <a:buSzPts val="1700"/>
              <a:buFont typeface="Lexend Deca Light"/>
              <a:buAutoNum type="alphaUcPeriod"/>
            </a:pPr>
            <a:r>
              <a:rPr lang="en" sz="1700">
                <a:solidFill>
                  <a:schemeClr val="dk1"/>
                </a:solidFill>
                <a:latin typeface="Lexend Deca Light"/>
                <a:ea typeface="Lexend Deca Light"/>
                <a:cs typeface="Lexend Deca Light"/>
                <a:sym typeface="Lexend Deca Light"/>
              </a:rPr>
              <a:t>Use the MongoShell to debug the pipeline</a:t>
            </a:r>
            <a:endParaRPr sz="1700">
              <a:solidFill>
                <a:schemeClr val="dk1"/>
              </a:solidFill>
              <a:latin typeface="Lexend Deca Light"/>
              <a:ea typeface="Lexend Deca Light"/>
              <a:cs typeface="Lexend Deca Light"/>
              <a:sym typeface="Lexend Deca Light"/>
            </a:endParaRPr>
          </a:p>
        </p:txBody>
      </p:sp>
      <p:grpSp>
        <p:nvGrpSpPr>
          <p:cNvPr id="3819" name="Google Shape;3819;p260"/>
          <p:cNvGrpSpPr/>
          <p:nvPr/>
        </p:nvGrpSpPr>
        <p:grpSpPr>
          <a:xfrm>
            <a:off x="631057" y="2625134"/>
            <a:ext cx="230860" cy="230824"/>
            <a:chOff x="3461391" y="1518516"/>
            <a:chExt cx="219470" cy="219457"/>
          </a:xfrm>
        </p:grpSpPr>
        <p:sp>
          <p:nvSpPr>
            <p:cNvPr id="3820" name="Google Shape;3820;p26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6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2" name="Google Shape;3822;p260"/>
          <p:cNvGrpSpPr/>
          <p:nvPr/>
        </p:nvGrpSpPr>
        <p:grpSpPr>
          <a:xfrm>
            <a:off x="631057" y="3375747"/>
            <a:ext cx="230860" cy="230824"/>
            <a:chOff x="3461391" y="1518516"/>
            <a:chExt cx="219470" cy="219457"/>
          </a:xfrm>
        </p:grpSpPr>
        <p:sp>
          <p:nvSpPr>
            <p:cNvPr id="3823" name="Google Shape;3823;p26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6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5" name="Google Shape;3825;p260"/>
          <p:cNvGrpSpPr/>
          <p:nvPr/>
        </p:nvGrpSpPr>
        <p:grpSpPr>
          <a:xfrm>
            <a:off x="632183" y="4351900"/>
            <a:ext cx="228608" cy="228608"/>
            <a:chOff x="4257004" y="1518516"/>
            <a:chExt cx="219457" cy="219457"/>
          </a:xfrm>
        </p:grpSpPr>
        <p:sp>
          <p:nvSpPr>
            <p:cNvPr id="3826" name="Google Shape;3826;p260"/>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7" name="Google Shape;3827;p260"/>
            <p:cNvGrpSpPr/>
            <p:nvPr/>
          </p:nvGrpSpPr>
          <p:grpSpPr>
            <a:xfrm>
              <a:off x="4320202" y="1582322"/>
              <a:ext cx="92712" cy="92091"/>
              <a:chOff x="4320202" y="1582322"/>
              <a:chExt cx="92712" cy="92091"/>
            </a:xfrm>
          </p:grpSpPr>
          <p:sp>
            <p:nvSpPr>
              <p:cNvPr id="3828" name="Google Shape;3828;p260"/>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60"/>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30" name="Google Shape;3830;p260"/>
          <p:cNvGrpSpPr/>
          <p:nvPr/>
        </p:nvGrpSpPr>
        <p:grpSpPr>
          <a:xfrm>
            <a:off x="631057" y="3901934"/>
            <a:ext cx="230860" cy="230824"/>
            <a:chOff x="3461391" y="1518516"/>
            <a:chExt cx="219470" cy="219457"/>
          </a:xfrm>
        </p:grpSpPr>
        <p:sp>
          <p:nvSpPr>
            <p:cNvPr id="3831" name="Google Shape;3831;p260"/>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60"/>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33" name="Google Shape;3833;p260"/>
          <p:cNvSpPr txBox="1"/>
          <p:nvPr/>
        </p:nvSpPr>
        <p:spPr>
          <a:xfrm>
            <a:off x="6176650" y="1503388"/>
            <a:ext cx="2438100" cy="30291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rgbClr val="CF4A22"/>
                </a:solidFill>
                <a:latin typeface="Lexend Deca Light"/>
                <a:ea typeface="Lexend Deca Light"/>
                <a:cs typeface="Lexend Deca Light"/>
                <a:sym typeface="Lexend Deca Light"/>
              </a:rPr>
              <a:t>This is incorrect. This is not a recommended approach for debugging aggregations as it is suitable for small pipelines but this tool isn’t designed to support debugging for pipelines with moderate or larger number of stages.</a:t>
            </a:r>
            <a:endParaRPr i="1" sz="1600">
              <a:solidFill>
                <a:srgbClr val="13AA52"/>
              </a:solidFill>
              <a:latin typeface="Lexend Deca Light"/>
              <a:ea typeface="Lexend Deca Light"/>
              <a:cs typeface="Lexend Deca Light"/>
              <a:sym typeface="Lexend Deca Light"/>
            </a:endParaRPr>
          </a:p>
        </p:txBody>
      </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7" name="Shape 3837"/>
        <p:cNvGrpSpPr/>
        <p:nvPr/>
      </p:nvGrpSpPr>
      <p:grpSpPr>
        <a:xfrm>
          <a:off x="0" y="0"/>
          <a:ext cx="0" cy="0"/>
          <a:chOff x="0" y="0"/>
          <a:chExt cx="0" cy="0"/>
        </a:xfrm>
      </p:grpSpPr>
      <p:sp>
        <p:nvSpPr>
          <p:cNvPr id="3838" name="Google Shape;3838;p261"/>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Outputting the Results</a:t>
            </a:r>
            <a:endParaRPr/>
          </a:p>
        </p:txBody>
      </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2" name="Shape 3842"/>
        <p:cNvGrpSpPr/>
        <p:nvPr/>
      </p:nvGrpSpPr>
      <p:grpSpPr>
        <a:xfrm>
          <a:off x="0" y="0"/>
          <a:ext cx="0" cy="0"/>
          <a:chOff x="0" y="0"/>
          <a:chExt cx="0" cy="0"/>
        </a:xfrm>
      </p:grpSpPr>
      <p:sp>
        <p:nvSpPr>
          <p:cNvPr id="3843" name="Google Shape;3843;p262"/>
          <p:cNvSpPr txBox="1"/>
          <p:nvPr>
            <p:ph idx="4294967295" type="subTitle"/>
          </p:nvPr>
        </p:nvSpPr>
        <p:spPr>
          <a:xfrm>
            <a:off x="5102350" y="1547412"/>
            <a:ext cx="3557100" cy="27951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This stage takes the stream of documents and writes these to a collection. It cannot write to a sharded collection. It either creates a new collection or overwrites an existing collection.</a:t>
            </a:r>
            <a:endParaRPr/>
          </a:p>
        </p:txBody>
      </p:sp>
      <p:sp>
        <p:nvSpPr>
          <p:cNvPr id="3844" name="Google Shape;3844;p262"/>
          <p:cNvSpPr txBox="1"/>
          <p:nvPr>
            <p:ph idx="4294967295" type="subTitle"/>
          </p:nvPr>
        </p:nvSpPr>
        <p:spPr>
          <a:xfrm>
            <a:off x="5102352" y="811194"/>
            <a:ext cx="3557100" cy="40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SzPts val="523"/>
              <a:buNone/>
            </a:pPr>
            <a:r>
              <a:rPr lang="en" sz="3077">
                <a:solidFill>
                  <a:srgbClr val="13AA52"/>
                </a:solidFill>
                <a:latin typeface="Source Code Pro"/>
                <a:ea typeface="Source Code Pro"/>
                <a:cs typeface="Source Code Pro"/>
                <a:sym typeface="Source Code Pro"/>
              </a:rPr>
              <a:t>$out</a:t>
            </a:r>
            <a:endParaRPr sz="3077">
              <a:solidFill>
                <a:srgbClr val="13AA52"/>
              </a:solidFill>
              <a:latin typeface="Source Code Pro"/>
              <a:ea typeface="Source Code Pro"/>
              <a:cs typeface="Source Code Pro"/>
              <a:sym typeface="Source Code Pro"/>
            </a:endParaRPr>
          </a:p>
        </p:txBody>
      </p:sp>
      <p:sp>
        <p:nvSpPr>
          <p:cNvPr id="3845" name="Google Shape;3845;p262"/>
          <p:cNvSpPr/>
          <p:nvPr/>
        </p:nvSpPr>
        <p:spPr>
          <a:xfrm>
            <a:off x="1670853" y="1514488"/>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62"/>
          <p:cNvSpPr/>
          <p:nvPr/>
        </p:nvSpPr>
        <p:spPr>
          <a:xfrm>
            <a:off x="1664565" y="1514488"/>
            <a:ext cx="1230300" cy="733800"/>
          </a:xfrm>
          <a:prstGeom prst="rect">
            <a:avLst/>
          </a:prstGeom>
          <a:gradFill>
            <a:gsLst>
              <a:gs pos="0">
                <a:srgbClr val="F2F2F2"/>
              </a:gs>
              <a:gs pos="100000">
                <a:srgbClr val="A6A6A6"/>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47" name="Google Shape;3847;p262"/>
          <p:cNvCxnSpPr/>
          <p:nvPr/>
        </p:nvCxnSpPr>
        <p:spPr>
          <a:xfrm>
            <a:off x="1658445" y="1573863"/>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3848" name="Google Shape;3848;p262"/>
          <p:cNvCxnSpPr/>
          <p:nvPr/>
        </p:nvCxnSpPr>
        <p:spPr>
          <a:xfrm>
            <a:off x="2900995" y="1573863"/>
            <a:ext cx="0" cy="674400"/>
          </a:xfrm>
          <a:prstGeom prst="straightConnector1">
            <a:avLst/>
          </a:prstGeom>
          <a:noFill/>
          <a:ln cap="flat" cmpd="sng" w="28575">
            <a:solidFill>
              <a:srgbClr val="7DC5DB"/>
            </a:solidFill>
            <a:prstDash val="solid"/>
            <a:round/>
            <a:headEnd len="med" w="med" type="none"/>
            <a:tailEnd len="med" w="med" type="none"/>
          </a:ln>
        </p:spPr>
      </p:cxnSp>
      <p:sp>
        <p:nvSpPr>
          <p:cNvPr id="3849" name="Google Shape;3849;p262"/>
          <p:cNvSpPr/>
          <p:nvPr/>
        </p:nvSpPr>
        <p:spPr>
          <a:xfrm>
            <a:off x="1912828" y="1430663"/>
            <a:ext cx="733800" cy="733800"/>
          </a:xfrm>
          <a:prstGeom prst="downArrow">
            <a:avLst>
              <a:gd fmla="val 69004" name="adj1"/>
              <a:gd fmla="val 5434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62"/>
          <p:cNvSpPr/>
          <p:nvPr/>
        </p:nvSpPr>
        <p:spPr>
          <a:xfrm rot="10800000">
            <a:off x="1852825" y="1177956"/>
            <a:ext cx="853800" cy="588900"/>
          </a:xfrm>
          <a:prstGeom prst="trapezoid">
            <a:avLst>
              <a:gd fmla="val 2989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62"/>
          <p:cNvSpPr/>
          <p:nvPr/>
        </p:nvSpPr>
        <p:spPr>
          <a:xfrm>
            <a:off x="1380053" y="238198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Fira Mono Medium"/>
                <a:ea typeface="Fira Mono Medium"/>
                <a:cs typeface="Fira Mono Medium"/>
                <a:sym typeface="Fira Mono Medium"/>
              </a:rPr>
              <a:t>$out</a:t>
            </a:r>
            <a:endParaRPr sz="1200">
              <a:solidFill>
                <a:schemeClr val="dk1"/>
              </a:solidFill>
              <a:latin typeface="Fira Mono Medium"/>
              <a:ea typeface="Fira Mono Medium"/>
              <a:cs typeface="Fira Mono Medium"/>
              <a:sym typeface="Fira Mono Medium"/>
            </a:endParaRPr>
          </a:p>
        </p:txBody>
      </p:sp>
      <p:sp>
        <p:nvSpPr>
          <p:cNvPr id="3852" name="Google Shape;3852;p262"/>
          <p:cNvSpPr/>
          <p:nvPr/>
        </p:nvSpPr>
        <p:spPr>
          <a:xfrm>
            <a:off x="1673990" y="3174863"/>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62"/>
          <p:cNvSpPr/>
          <p:nvPr/>
        </p:nvSpPr>
        <p:spPr>
          <a:xfrm>
            <a:off x="1667703" y="3174863"/>
            <a:ext cx="1230300" cy="733800"/>
          </a:xfrm>
          <a:prstGeom prst="rect">
            <a:avLst/>
          </a:prstGeom>
          <a:gradFill>
            <a:gsLst>
              <a:gs pos="0">
                <a:srgbClr val="F2F2F2"/>
              </a:gs>
              <a:gs pos="100000">
                <a:srgbClr val="A6A6A6"/>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54" name="Google Shape;3854;p262"/>
          <p:cNvCxnSpPr/>
          <p:nvPr/>
        </p:nvCxnSpPr>
        <p:spPr>
          <a:xfrm>
            <a:off x="2904132" y="3234238"/>
            <a:ext cx="0" cy="674400"/>
          </a:xfrm>
          <a:prstGeom prst="straightConnector1">
            <a:avLst/>
          </a:prstGeom>
          <a:noFill/>
          <a:ln cap="flat" cmpd="sng" w="28575">
            <a:solidFill>
              <a:srgbClr val="7DC5DB"/>
            </a:solidFill>
            <a:prstDash val="solid"/>
            <a:round/>
            <a:headEnd len="med" w="med" type="none"/>
            <a:tailEnd len="med" w="med" type="none"/>
          </a:ln>
        </p:spPr>
      </p:cxnSp>
      <p:sp>
        <p:nvSpPr>
          <p:cNvPr id="3855" name="Google Shape;3855;p262"/>
          <p:cNvSpPr/>
          <p:nvPr/>
        </p:nvSpPr>
        <p:spPr>
          <a:xfrm>
            <a:off x="1915965" y="2938638"/>
            <a:ext cx="733800" cy="733800"/>
          </a:xfrm>
          <a:prstGeom prst="downArrow">
            <a:avLst>
              <a:gd fmla="val 69004" name="adj1"/>
              <a:gd fmla="val 5434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56" name="Google Shape;3856;p262"/>
          <p:cNvCxnSpPr/>
          <p:nvPr/>
        </p:nvCxnSpPr>
        <p:spPr>
          <a:xfrm>
            <a:off x="1661507" y="3234238"/>
            <a:ext cx="0" cy="674400"/>
          </a:xfrm>
          <a:prstGeom prst="straightConnector1">
            <a:avLst/>
          </a:prstGeom>
          <a:noFill/>
          <a:ln cap="flat" cmpd="sng" w="28575">
            <a:solidFill>
              <a:srgbClr val="7DC5DB"/>
            </a:solidFill>
            <a:prstDash val="solid"/>
            <a:round/>
            <a:headEnd len="med" w="med" type="none"/>
            <a:tailEnd len="med" w="med" type="none"/>
          </a:ln>
        </p:spPr>
      </p:cxn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60" name="Shape 3860"/>
        <p:cNvGrpSpPr/>
        <p:nvPr/>
      </p:nvGrpSpPr>
      <p:grpSpPr>
        <a:xfrm>
          <a:off x="0" y="0"/>
          <a:ext cx="0" cy="0"/>
          <a:chOff x="0" y="0"/>
          <a:chExt cx="0" cy="0"/>
        </a:xfrm>
      </p:grpSpPr>
      <p:sp>
        <p:nvSpPr>
          <p:cNvPr id="3861" name="Google Shape;3861;p263"/>
          <p:cNvSpPr txBox="1"/>
          <p:nvPr>
            <p:ph idx="4294967295" type="subTitle"/>
          </p:nvPr>
        </p:nvSpPr>
        <p:spPr>
          <a:xfrm>
            <a:off x="5102352" y="811194"/>
            <a:ext cx="3557100" cy="40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SzPts val="523"/>
              <a:buNone/>
            </a:pPr>
            <a:r>
              <a:rPr lang="en" sz="3077">
                <a:solidFill>
                  <a:srgbClr val="13AA52"/>
                </a:solidFill>
                <a:latin typeface="Source Code Pro"/>
                <a:ea typeface="Source Code Pro"/>
                <a:cs typeface="Source Code Pro"/>
                <a:sym typeface="Source Code Pro"/>
              </a:rPr>
              <a:t>$merge</a:t>
            </a:r>
            <a:endParaRPr sz="3077">
              <a:solidFill>
                <a:srgbClr val="13AA52"/>
              </a:solidFill>
              <a:latin typeface="Source Code Pro"/>
              <a:ea typeface="Source Code Pro"/>
              <a:cs typeface="Source Code Pro"/>
              <a:sym typeface="Source Code Pro"/>
            </a:endParaRPr>
          </a:p>
        </p:txBody>
      </p:sp>
      <p:sp>
        <p:nvSpPr>
          <p:cNvPr id="3862" name="Google Shape;3862;p263"/>
          <p:cNvSpPr txBox="1"/>
          <p:nvPr>
            <p:ph idx="4294967295" type="subTitle"/>
          </p:nvPr>
        </p:nvSpPr>
        <p:spPr>
          <a:xfrm>
            <a:off x="5102352" y="1547369"/>
            <a:ext cx="3557100" cy="40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solidFill>
                  <a:srgbClr val="1A1A1A"/>
                </a:solidFill>
              </a:rPr>
              <a:t>Writes the documents from the pipeline to a collection which can be sharded. It can replace existing documents or updating documents unlike $out.</a:t>
            </a:r>
            <a:endParaRPr>
              <a:solidFill>
                <a:srgbClr val="1A1A1A"/>
              </a:solidFill>
            </a:endParaRPr>
          </a:p>
        </p:txBody>
      </p:sp>
      <p:sp>
        <p:nvSpPr>
          <p:cNvPr id="3863" name="Google Shape;3863;p263"/>
          <p:cNvSpPr/>
          <p:nvPr/>
        </p:nvSpPr>
        <p:spPr>
          <a:xfrm>
            <a:off x="1670853" y="1514488"/>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63"/>
          <p:cNvSpPr/>
          <p:nvPr/>
        </p:nvSpPr>
        <p:spPr>
          <a:xfrm>
            <a:off x="1664565" y="1514488"/>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65" name="Google Shape;3865;p263"/>
          <p:cNvCxnSpPr/>
          <p:nvPr/>
        </p:nvCxnSpPr>
        <p:spPr>
          <a:xfrm>
            <a:off x="1658445" y="1573863"/>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3866" name="Google Shape;3866;p263"/>
          <p:cNvCxnSpPr/>
          <p:nvPr/>
        </p:nvCxnSpPr>
        <p:spPr>
          <a:xfrm>
            <a:off x="2900995" y="1573863"/>
            <a:ext cx="0" cy="674400"/>
          </a:xfrm>
          <a:prstGeom prst="straightConnector1">
            <a:avLst/>
          </a:prstGeom>
          <a:noFill/>
          <a:ln cap="flat" cmpd="sng" w="28575">
            <a:solidFill>
              <a:srgbClr val="7DC5DB"/>
            </a:solidFill>
            <a:prstDash val="solid"/>
            <a:round/>
            <a:headEnd len="med" w="med" type="none"/>
            <a:tailEnd len="med" w="med" type="none"/>
          </a:ln>
        </p:spPr>
      </p:cxnSp>
      <p:sp>
        <p:nvSpPr>
          <p:cNvPr id="3867" name="Google Shape;3867;p263"/>
          <p:cNvSpPr/>
          <p:nvPr/>
        </p:nvSpPr>
        <p:spPr>
          <a:xfrm>
            <a:off x="1912828" y="1430663"/>
            <a:ext cx="733800" cy="733800"/>
          </a:xfrm>
          <a:prstGeom prst="downArrow">
            <a:avLst>
              <a:gd fmla="val 69004" name="adj1"/>
              <a:gd fmla="val 54340" name="adj2"/>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63"/>
          <p:cNvSpPr/>
          <p:nvPr/>
        </p:nvSpPr>
        <p:spPr>
          <a:xfrm rot="10800000">
            <a:off x="1852825" y="1177956"/>
            <a:ext cx="853800" cy="588900"/>
          </a:xfrm>
          <a:prstGeom prst="trapezoid">
            <a:avLst>
              <a:gd fmla="val 29890" name="adj"/>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63"/>
          <p:cNvSpPr/>
          <p:nvPr/>
        </p:nvSpPr>
        <p:spPr>
          <a:xfrm>
            <a:off x="1380053" y="2381984"/>
            <a:ext cx="1798200" cy="423000"/>
          </a:xfrm>
          <a:prstGeom prst="roundRect">
            <a:avLst>
              <a:gd fmla="val 9089" name="adj"/>
            </a:avLst>
          </a:prstGeom>
          <a:solidFill>
            <a:srgbClr val="13AA5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AFBFC"/>
                </a:solidFill>
                <a:latin typeface="Fira Mono Medium"/>
                <a:ea typeface="Fira Mono Medium"/>
                <a:cs typeface="Fira Mono Medium"/>
                <a:sym typeface="Fira Mono Medium"/>
              </a:rPr>
              <a:t>$out</a:t>
            </a:r>
            <a:endParaRPr sz="1200">
              <a:solidFill>
                <a:srgbClr val="FAFBFC"/>
              </a:solidFill>
              <a:latin typeface="Fira Mono Medium"/>
              <a:ea typeface="Fira Mono Medium"/>
              <a:cs typeface="Fira Mono Medium"/>
              <a:sym typeface="Fira Mono Medium"/>
            </a:endParaRPr>
          </a:p>
        </p:txBody>
      </p:sp>
      <p:sp>
        <p:nvSpPr>
          <p:cNvPr id="3870" name="Google Shape;3870;p263"/>
          <p:cNvSpPr/>
          <p:nvPr/>
        </p:nvSpPr>
        <p:spPr>
          <a:xfrm>
            <a:off x="1673990" y="3174863"/>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63"/>
          <p:cNvSpPr/>
          <p:nvPr/>
        </p:nvSpPr>
        <p:spPr>
          <a:xfrm>
            <a:off x="1667703" y="3174863"/>
            <a:ext cx="1230300" cy="733800"/>
          </a:xfrm>
          <a:prstGeom prst="rect">
            <a:avLst/>
          </a:prstGeom>
          <a:gradFill>
            <a:gsLst>
              <a:gs pos="0">
                <a:srgbClr val="FFFFFF"/>
              </a:gs>
              <a:gs pos="100000">
                <a:srgbClr val="FFFFFF">
                  <a:alpha val="0"/>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72" name="Google Shape;3872;p263"/>
          <p:cNvCxnSpPr/>
          <p:nvPr/>
        </p:nvCxnSpPr>
        <p:spPr>
          <a:xfrm>
            <a:off x="2904132" y="3234238"/>
            <a:ext cx="0" cy="674400"/>
          </a:xfrm>
          <a:prstGeom prst="straightConnector1">
            <a:avLst/>
          </a:prstGeom>
          <a:noFill/>
          <a:ln cap="flat" cmpd="sng" w="28575">
            <a:solidFill>
              <a:srgbClr val="7DC5DB"/>
            </a:solidFill>
            <a:prstDash val="solid"/>
            <a:round/>
            <a:headEnd len="med" w="med" type="none"/>
            <a:tailEnd len="med" w="med" type="none"/>
          </a:ln>
        </p:spPr>
      </p:cxnSp>
      <p:sp>
        <p:nvSpPr>
          <p:cNvPr id="3873" name="Google Shape;3873;p263"/>
          <p:cNvSpPr/>
          <p:nvPr/>
        </p:nvSpPr>
        <p:spPr>
          <a:xfrm>
            <a:off x="1915965" y="2938638"/>
            <a:ext cx="733800" cy="733800"/>
          </a:xfrm>
          <a:prstGeom prst="downArrow">
            <a:avLst>
              <a:gd fmla="val 69004" name="adj1"/>
              <a:gd fmla="val 54340" name="adj2"/>
            </a:avLst>
          </a:prstGeom>
          <a:solidFill>
            <a:srgbClr val="7DC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74" name="Google Shape;3874;p263"/>
          <p:cNvCxnSpPr/>
          <p:nvPr/>
        </p:nvCxnSpPr>
        <p:spPr>
          <a:xfrm>
            <a:off x="1661507" y="3234238"/>
            <a:ext cx="0" cy="674400"/>
          </a:xfrm>
          <a:prstGeom prst="straightConnector1">
            <a:avLst/>
          </a:prstGeom>
          <a:noFill/>
          <a:ln cap="flat" cmpd="sng" w="28575">
            <a:solidFill>
              <a:srgbClr val="7DC5DB"/>
            </a:solidFill>
            <a:prstDash val="solid"/>
            <a:round/>
            <a:headEnd len="med" w="med" type="none"/>
            <a:tailEnd len="med" w="med" type="none"/>
          </a:ln>
        </p:spPr>
      </p:cxnSp>
      <p:sp>
        <p:nvSpPr>
          <p:cNvPr id="3875" name="Google Shape;3875;p263"/>
          <p:cNvSpPr/>
          <p:nvPr/>
        </p:nvSpPr>
        <p:spPr>
          <a:xfrm>
            <a:off x="1670853" y="1514488"/>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63"/>
          <p:cNvSpPr/>
          <p:nvPr/>
        </p:nvSpPr>
        <p:spPr>
          <a:xfrm>
            <a:off x="1664565" y="1514488"/>
            <a:ext cx="1230300" cy="733800"/>
          </a:xfrm>
          <a:prstGeom prst="rect">
            <a:avLst/>
          </a:prstGeom>
          <a:gradFill>
            <a:gsLst>
              <a:gs pos="0">
                <a:srgbClr val="F2F2F2"/>
              </a:gs>
              <a:gs pos="100000">
                <a:srgbClr val="A6A6A6"/>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77" name="Google Shape;3877;p263"/>
          <p:cNvCxnSpPr/>
          <p:nvPr/>
        </p:nvCxnSpPr>
        <p:spPr>
          <a:xfrm>
            <a:off x="1658445" y="1573863"/>
            <a:ext cx="0" cy="674400"/>
          </a:xfrm>
          <a:prstGeom prst="straightConnector1">
            <a:avLst/>
          </a:prstGeom>
          <a:noFill/>
          <a:ln cap="flat" cmpd="sng" w="28575">
            <a:solidFill>
              <a:srgbClr val="7DC5DB"/>
            </a:solidFill>
            <a:prstDash val="solid"/>
            <a:round/>
            <a:headEnd len="med" w="med" type="none"/>
            <a:tailEnd len="med" w="med" type="none"/>
          </a:ln>
        </p:spPr>
      </p:cxnSp>
      <p:cxnSp>
        <p:nvCxnSpPr>
          <p:cNvPr id="3878" name="Google Shape;3878;p263"/>
          <p:cNvCxnSpPr/>
          <p:nvPr/>
        </p:nvCxnSpPr>
        <p:spPr>
          <a:xfrm>
            <a:off x="2900995" y="1573863"/>
            <a:ext cx="0" cy="674400"/>
          </a:xfrm>
          <a:prstGeom prst="straightConnector1">
            <a:avLst/>
          </a:prstGeom>
          <a:noFill/>
          <a:ln cap="flat" cmpd="sng" w="28575">
            <a:solidFill>
              <a:srgbClr val="7DC5DB"/>
            </a:solidFill>
            <a:prstDash val="solid"/>
            <a:round/>
            <a:headEnd len="med" w="med" type="none"/>
            <a:tailEnd len="med" w="med" type="none"/>
          </a:ln>
        </p:spPr>
      </p:cxnSp>
      <p:sp>
        <p:nvSpPr>
          <p:cNvPr id="3879" name="Google Shape;3879;p263"/>
          <p:cNvSpPr/>
          <p:nvPr/>
        </p:nvSpPr>
        <p:spPr>
          <a:xfrm>
            <a:off x="1912828" y="1430663"/>
            <a:ext cx="733800" cy="733800"/>
          </a:xfrm>
          <a:prstGeom prst="downArrow">
            <a:avLst>
              <a:gd fmla="val 69004" name="adj1"/>
              <a:gd fmla="val 5434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63"/>
          <p:cNvSpPr/>
          <p:nvPr/>
        </p:nvSpPr>
        <p:spPr>
          <a:xfrm rot="10800000">
            <a:off x="1852825" y="1177956"/>
            <a:ext cx="853800" cy="588900"/>
          </a:xfrm>
          <a:prstGeom prst="trapezoid">
            <a:avLst>
              <a:gd fmla="val 2989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63"/>
          <p:cNvSpPr/>
          <p:nvPr/>
        </p:nvSpPr>
        <p:spPr>
          <a:xfrm>
            <a:off x="1380053" y="2381984"/>
            <a:ext cx="1798200" cy="423000"/>
          </a:xfrm>
          <a:prstGeom prst="roundRect">
            <a:avLst>
              <a:gd fmla="val 9089"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Fira Mono Medium"/>
                <a:ea typeface="Fira Mono Medium"/>
                <a:cs typeface="Fira Mono Medium"/>
                <a:sym typeface="Fira Mono Medium"/>
              </a:rPr>
              <a:t>$merge</a:t>
            </a:r>
            <a:endParaRPr sz="1200">
              <a:solidFill>
                <a:schemeClr val="dk1"/>
              </a:solidFill>
              <a:latin typeface="Fira Mono Medium"/>
              <a:ea typeface="Fira Mono Medium"/>
              <a:cs typeface="Fira Mono Medium"/>
              <a:sym typeface="Fira Mono Medium"/>
            </a:endParaRPr>
          </a:p>
        </p:txBody>
      </p:sp>
      <p:sp>
        <p:nvSpPr>
          <p:cNvPr id="3882" name="Google Shape;3882;p263"/>
          <p:cNvSpPr/>
          <p:nvPr/>
        </p:nvSpPr>
        <p:spPr>
          <a:xfrm>
            <a:off x="1673990" y="3174863"/>
            <a:ext cx="1230300" cy="733800"/>
          </a:xfrm>
          <a:prstGeom prst="rect">
            <a:avLst/>
          </a:prstGeom>
          <a:solidFill>
            <a:srgbClr val="7DC5DB">
              <a:alpha val="312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63"/>
          <p:cNvSpPr/>
          <p:nvPr/>
        </p:nvSpPr>
        <p:spPr>
          <a:xfrm>
            <a:off x="1667703" y="3174863"/>
            <a:ext cx="1230300" cy="733800"/>
          </a:xfrm>
          <a:prstGeom prst="rect">
            <a:avLst/>
          </a:prstGeom>
          <a:gradFill>
            <a:gsLst>
              <a:gs pos="0">
                <a:srgbClr val="F2F2F2"/>
              </a:gs>
              <a:gs pos="100000">
                <a:srgbClr val="A6A6A6"/>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84" name="Google Shape;3884;p263"/>
          <p:cNvCxnSpPr/>
          <p:nvPr/>
        </p:nvCxnSpPr>
        <p:spPr>
          <a:xfrm>
            <a:off x="2904132" y="3234238"/>
            <a:ext cx="0" cy="674400"/>
          </a:xfrm>
          <a:prstGeom prst="straightConnector1">
            <a:avLst/>
          </a:prstGeom>
          <a:noFill/>
          <a:ln cap="flat" cmpd="sng" w="28575">
            <a:solidFill>
              <a:srgbClr val="7DC5DB"/>
            </a:solidFill>
            <a:prstDash val="solid"/>
            <a:round/>
            <a:headEnd len="med" w="med" type="none"/>
            <a:tailEnd len="med" w="med" type="none"/>
          </a:ln>
        </p:spPr>
      </p:cxnSp>
      <p:sp>
        <p:nvSpPr>
          <p:cNvPr id="3885" name="Google Shape;3885;p263"/>
          <p:cNvSpPr/>
          <p:nvPr/>
        </p:nvSpPr>
        <p:spPr>
          <a:xfrm>
            <a:off x="1915965" y="2938638"/>
            <a:ext cx="733800" cy="733800"/>
          </a:xfrm>
          <a:prstGeom prst="downArrow">
            <a:avLst>
              <a:gd fmla="val 69004" name="adj1"/>
              <a:gd fmla="val 5434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86" name="Google Shape;3886;p263"/>
          <p:cNvCxnSpPr/>
          <p:nvPr/>
        </p:nvCxnSpPr>
        <p:spPr>
          <a:xfrm>
            <a:off x="1661507" y="3234238"/>
            <a:ext cx="0" cy="674400"/>
          </a:xfrm>
          <a:prstGeom prst="straightConnector1">
            <a:avLst/>
          </a:prstGeom>
          <a:noFill/>
          <a:ln cap="flat" cmpd="sng" w="28575">
            <a:solidFill>
              <a:srgbClr val="7DC5DB"/>
            </a:solidFill>
            <a:prstDash val="solid"/>
            <a:round/>
            <a:headEnd len="med" w="med" type="none"/>
            <a:tailEnd len="med" w="med" type="none"/>
          </a:ln>
        </p:spPr>
      </p:cxn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0" name="Shape 3890"/>
        <p:cNvGrpSpPr/>
        <p:nvPr/>
      </p:nvGrpSpPr>
      <p:grpSpPr>
        <a:xfrm>
          <a:off x="0" y="0"/>
          <a:ext cx="0" cy="0"/>
          <a:chOff x="0" y="0"/>
          <a:chExt cx="0" cy="0"/>
        </a:xfrm>
      </p:grpSpPr>
      <p:sp>
        <p:nvSpPr>
          <p:cNvPr id="3891" name="Google Shape;3891;p264"/>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Drivers &amp; Aggregations</a:t>
            </a:r>
            <a:endParaRPr/>
          </a:p>
        </p:txBody>
      </p:sp>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5" name="Shape 3895"/>
        <p:cNvGrpSpPr/>
        <p:nvPr/>
      </p:nvGrpSpPr>
      <p:grpSpPr>
        <a:xfrm>
          <a:off x="0" y="0"/>
          <a:ext cx="0" cy="0"/>
          <a:chOff x="0" y="0"/>
          <a:chExt cx="0" cy="0"/>
        </a:xfrm>
      </p:grpSpPr>
      <p:sp>
        <p:nvSpPr>
          <p:cNvPr id="3896" name="Google Shape;3896;p265"/>
          <p:cNvSpPr txBox="1"/>
          <p:nvPr>
            <p:ph idx="4294967295" type="subTitle"/>
          </p:nvPr>
        </p:nvSpPr>
        <p:spPr>
          <a:xfrm>
            <a:off x="664950" y="556500"/>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3000">
                <a:latin typeface="Noto Serif JP"/>
                <a:ea typeface="Noto Serif JP"/>
                <a:cs typeface="Noto Serif JP"/>
                <a:sym typeface="Noto Serif JP"/>
              </a:rPr>
              <a:t>Drivers and Aggregations</a:t>
            </a:r>
            <a:endParaRPr sz="3000">
              <a:latin typeface="Noto Serif JP"/>
              <a:ea typeface="Noto Serif JP"/>
              <a:cs typeface="Noto Serif JP"/>
              <a:sym typeface="Noto Serif JP"/>
            </a:endParaRPr>
          </a:p>
        </p:txBody>
      </p:sp>
      <p:sp>
        <p:nvSpPr>
          <p:cNvPr id="3897" name="Google Shape;3897;p265"/>
          <p:cNvSpPr txBox="1"/>
          <p:nvPr>
            <p:ph idx="4294967295" type="subTitle"/>
          </p:nvPr>
        </p:nvSpPr>
        <p:spPr>
          <a:xfrm>
            <a:off x="664950" y="1289543"/>
            <a:ext cx="7814100" cy="29655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 sz="1800"/>
              <a:t>Provide the same functionality as available in the MongoDB Shell, however it will be idiomatic to the specific driver language.</a:t>
            </a:r>
            <a:endParaRPr sz="1800"/>
          </a:p>
          <a:p>
            <a:pPr indent="0" lvl="0" marL="0" rtl="0" algn="l">
              <a:spcBef>
                <a:spcPts val="1200"/>
              </a:spcBef>
              <a:spcAft>
                <a:spcPts val="0"/>
              </a:spcAft>
              <a:buNone/>
            </a:pPr>
            <a:r>
              <a:rPr lang="en" sz="1800">
                <a:solidFill>
                  <a:srgbClr val="B7B7B7"/>
                </a:solidFill>
              </a:rPr>
              <a:t>Returns a cursor over the results but can write to a collection using $out or $merge.</a:t>
            </a:r>
            <a:endParaRPr sz="1800">
              <a:solidFill>
                <a:srgbClr val="B7B7B7"/>
              </a:solidFill>
            </a:endParaRPr>
          </a:p>
          <a:p>
            <a:pPr indent="0" lvl="0" marL="0" rtl="0" algn="l">
              <a:spcBef>
                <a:spcPts val="1200"/>
              </a:spcBef>
              <a:spcAft>
                <a:spcPts val="0"/>
              </a:spcAft>
              <a:buNone/>
            </a:pPr>
            <a:r>
              <a:rPr lang="en" sz="1800">
                <a:solidFill>
                  <a:srgbClr val="9E9E9E"/>
                </a:solidFill>
              </a:rPr>
              <a:t>Can be associated to a specific client session.</a:t>
            </a:r>
            <a:endParaRPr sz="1800">
              <a:solidFill>
                <a:srgbClr val="9E9E9E"/>
              </a:solidFill>
            </a:endParaRPr>
          </a:p>
          <a:p>
            <a:pPr indent="0" lvl="0" marL="0" rtl="0" algn="l">
              <a:spcBef>
                <a:spcPts val="1200"/>
              </a:spcBef>
              <a:spcAft>
                <a:spcPts val="1200"/>
              </a:spcAft>
              <a:buNone/>
            </a:pPr>
            <a:r>
              <a:rPr lang="en" sz="1800">
                <a:solidFill>
                  <a:srgbClr val="9E9E9E"/>
                </a:solidFill>
              </a:rPr>
              <a:t>Can have the read concern and the write concern set per aggregation pipeline or if not set will use the MongoDB defaults.</a:t>
            </a:r>
            <a:endParaRPr sz="1800">
              <a:solidFill>
                <a:srgbClr val="9E9E9E"/>
              </a:solidFill>
            </a:endParaRPr>
          </a:p>
        </p:txBody>
      </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01" name="Shape 3901"/>
        <p:cNvGrpSpPr/>
        <p:nvPr/>
      </p:nvGrpSpPr>
      <p:grpSpPr>
        <a:xfrm>
          <a:off x="0" y="0"/>
          <a:ext cx="0" cy="0"/>
          <a:chOff x="0" y="0"/>
          <a:chExt cx="0" cy="0"/>
        </a:xfrm>
      </p:grpSpPr>
      <p:sp>
        <p:nvSpPr>
          <p:cNvPr id="3902" name="Google Shape;3902;p266"/>
          <p:cNvSpPr txBox="1"/>
          <p:nvPr>
            <p:ph idx="4294967295" type="subTitle"/>
          </p:nvPr>
        </p:nvSpPr>
        <p:spPr>
          <a:xfrm>
            <a:off x="664950" y="556500"/>
            <a:ext cx="7814100" cy="5085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2400">
                <a:latin typeface="Noto Serif JP"/>
                <a:ea typeface="Noto Serif JP"/>
                <a:cs typeface="Noto Serif JP"/>
                <a:sym typeface="Noto Serif JP"/>
              </a:rPr>
              <a:t>Drivers &amp; Aggregations</a:t>
            </a:r>
            <a:endParaRPr sz="2400">
              <a:latin typeface="Noto Serif JP"/>
              <a:ea typeface="Noto Serif JP"/>
              <a:cs typeface="Noto Serif JP"/>
              <a:sym typeface="Noto Serif JP"/>
            </a:endParaRPr>
          </a:p>
        </p:txBody>
      </p:sp>
      <p:sp>
        <p:nvSpPr>
          <p:cNvPr id="3903" name="Google Shape;3903;p266"/>
          <p:cNvSpPr txBox="1"/>
          <p:nvPr>
            <p:ph idx="4294967295" type="subTitle"/>
          </p:nvPr>
        </p:nvSpPr>
        <p:spPr>
          <a:xfrm>
            <a:off x="662325" y="1145193"/>
            <a:ext cx="7814100" cy="29655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 sz="1800">
                <a:solidFill>
                  <a:srgbClr val="B7B7B7"/>
                </a:solidFill>
              </a:rPr>
              <a:t>Provide the same functionality as available in the MongoDB Shell, however it will be idiomatic to the specific driver language.</a:t>
            </a:r>
            <a:endParaRPr sz="1800">
              <a:solidFill>
                <a:srgbClr val="B7B7B7"/>
              </a:solidFill>
            </a:endParaRPr>
          </a:p>
          <a:p>
            <a:pPr indent="0" lvl="0" marL="0" rtl="0" algn="l">
              <a:spcBef>
                <a:spcPts val="1200"/>
              </a:spcBef>
              <a:spcAft>
                <a:spcPts val="0"/>
              </a:spcAft>
              <a:buNone/>
            </a:pPr>
            <a:r>
              <a:rPr lang="en" sz="1800">
                <a:solidFill>
                  <a:srgbClr val="1A1A1A"/>
                </a:solidFill>
              </a:rPr>
              <a:t>Returns a cursor over the results but can write to a collection using $out or $merge.</a:t>
            </a:r>
            <a:endParaRPr sz="1800">
              <a:solidFill>
                <a:srgbClr val="1A1A1A"/>
              </a:solidFill>
            </a:endParaRPr>
          </a:p>
          <a:p>
            <a:pPr indent="0" lvl="0" marL="0" rtl="0" algn="l">
              <a:spcBef>
                <a:spcPts val="1200"/>
              </a:spcBef>
              <a:spcAft>
                <a:spcPts val="0"/>
              </a:spcAft>
              <a:buNone/>
            </a:pPr>
            <a:r>
              <a:rPr lang="en" sz="1800">
                <a:solidFill>
                  <a:srgbClr val="B7B7B7"/>
                </a:solidFill>
              </a:rPr>
              <a:t>Can be associated to a specific client session.</a:t>
            </a:r>
            <a:endParaRPr sz="1800">
              <a:solidFill>
                <a:srgbClr val="B7B7B7"/>
              </a:solidFill>
            </a:endParaRPr>
          </a:p>
          <a:p>
            <a:pPr indent="0" lvl="0" marL="0" rtl="0" algn="l">
              <a:spcBef>
                <a:spcPts val="1200"/>
              </a:spcBef>
              <a:spcAft>
                <a:spcPts val="1200"/>
              </a:spcAft>
              <a:buNone/>
            </a:pPr>
            <a:r>
              <a:rPr lang="en" sz="1800">
                <a:solidFill>
                  <a:srgbClr val="B7B7B7"/>
                </a:solidFill>
              </a:rPr>
              <a:t>Can have the read concern and the write concern set per aggregation pipeline or if not set will use the MongoDB defaults.</a:t>
            </a:r>
            <a:endParaRPr sz="1800">
              <a:solidFill>
                <a:srgbClr val="B7B7B7"/>
              </a:solidFill>
            </a:endParaRPr>
          </a:p>
        </p:txBody>
      </p:sp>
    </p:spTree>
  </p:cSld>
  <p:clrMapOvr>
    <a:masterClrMapping/>
  </p:clrMapOvr>
</p:sld>
</file>

<file path=ppt/theme/theme1.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