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276" r:id="rId5"/>
    <p:sldId id="322" r:id="rId6"/>
    <p:sldId id="358" r:id="rId7"/>
    <p:sldId id="360" r:id="rId8"/>
    <p:sldId id="323" r:id="rId9"/>
    <p:sldId id="362" r:id="rId10"/>
    <p:sldId id="361" r:id="rId11"/>
    <p:sldId id="359" r:id="rId12"/>
    <p:sldId id="364" r:id="rId13"/>
    <p:sldId id="363" r:id="rId14"/>
    <p:sldId id="365" r:id="rId15"/>
    <p:sldId id="356" r:id="rId16"/>
    <p:sldId id="333" r:id="rId17"/>
    <p:sldId id="357" r:id="rId18"/>
  </p:sldIdLst>
  <p:sldSz cx="9144000" cy="5148263"/>
  <p:notesSz cx="6858000" cy="9144000"/>
  <p:defaultTextStyle>
    <a:defPPr>
      <a:defRPr lang="en-US"/>
    </a:defPPr>
    <a:lvl1pPr marL="0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1D25"/>
    <a:srgbClr val="008F00"/>
    <a:srgbClr val="F3653B"/>
    <a:srgbClr val="EBEBED"/>
    <a:srgbClr val="BDD2EA"/>
    <a:srgbClr val="20A9BE"/>
    <a:srgbClr val="B9D432"/>
    <a:srgbClr val="FDBD3D"/>
    <a:srgbClr val="109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26"/>
    <p:restoredTop sz="86323"/>
  </p:normalViewPr>
  <p:slideViewPr>
    <p:cSldViewPr snapToGrid="0" snapToObjects="1">
      <p:cViewPr varScale="1">
        <p:scale>
          <a:sx n="180" d="100"/>
          <a:sy n="180" d="100"/>
        </p:scale>
        <p:origin x="80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373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FB9CF8-D14C-A145-9E8E-9771E782BD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C52D04-8DEE-8D4D-A0B1-D36372138D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5AC86-111D-A54E-A6FF-C8F76E038002}" type="datetimeFigureOut">
              <a:rPr lang="en-US" smtClean="0"/>
              <a:t>12/27/20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545B6F-0EEA-4D45-87C9-DFE0CC89FA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70BC1-F065-AB42-9EB9-9CA8119870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6E147-5122-F943-AFCB-A8940D9C2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07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58744-BA1B-384F-81E2-BECB3521B704}" type="datetimeFigureOut">
              <a:rPr lang="en-US" smtClean="0"/>
              <a:t>12/27/20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496E9-3784-034B-A5AF-EC881C4DA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2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496E9-3784-034B-A5AF-EC881C4DAD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16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496E9-3784-034B-A5AF-EC881C4DAD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25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496E9-3784-034B-A5AF-EC881C4DAD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40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496E9-3784-034B-A5AF-EC881C4DAD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05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-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B75A2E-F644-934A-A96D-F81A8B0286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C61C415-0D9D-7F45-A72F-8745C1D20E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8930" y="3330679"/>
            <a:ext cx="3533705" cy="247083"/>
          </a:xfrm>
        </p:spPr>
        <p:txBody>
          <a:bodyPr/>
          <a:lstStyle>
            <a:lvl1pPr marL="0" indent="0">
              <a:buNone/>
              <a:defRPr sz="1350" spc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176204" indent="0">
              <a:buNone/>
              <a:defRPr/>
            </a:lvl2pPr>
            <a:lvl3pPr marL="344471" indent="0">
              <a:buNone/>
              <a:defRPr/>
            </a:lvl3pPr>
            <a:lvl4pPr marL="515912" indent="0">
              <a:buNone/>
              <a:defRPr/>
            </a:lvl4pPr>
            <a:lvl5pPr marL="693703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1186A3DE-9565-804D-B843-792E3DC742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8930" y="3584215"/>
            <a:ext cx="3533705" cy="247083"/>
          </a:xfrm>
        </p:spPr>
        <p:txBody>
          <a:bodyPr/>
          <a:lstStyle>
            <a:lvl1pPr marL="0" indent="0">
              <a:buNone/>
              <a:defRPr sz="1050" spc="0">
                <a:solidFill>
                  <a:schemeClr val="bg1">
                    <a:alpha val="50000"/>
                  </a:schemeClr>
                </a:solidFill>
                <a:latin typeface="Century Gothic" panose="020B0502020202020204" pitchFamily="34" charset="0"/>
              </a:defRPr>
            </a:lvl1pPr>
            <a:lvl2pPr marL="176204" indent="0">
              <a:buNone/>
              <a:defRPr/>
            </a:lvl2pPr>
            <a:lvl3pPr marL="344471" indent="0">
              <a:buNone/>
              <a:defRPr/>
            </a:lvl3pPr>
            <a:lvl4pPr marL="515912" indent="0">
              <a:buNone/>
              <a:defRPr/>
            </a:lvl4pPr>
            <a:lvl5pPr marL="69370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DEB43A3-F725-6B44-B936-E3F2B23141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8931" y="2270727"/>
            <a:ext cx="5703433" cy="41395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ts val="3200"/>
              </a:lnSpc>
              <a:defRPr sz="3100" b="1" i="0" spc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038934E9-88ED-F841-898C-33CF31363D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30" y="2689269"/>
            <a:ext cx="5703433" cy="291118"/>
          </a:xfr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2100" b="0" i="0" spc="0">
                <a:solidFill>
                  <a:schemeClr val="bg1">
                    <a:alpha val="60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77CEEA48-CA01-504D-BF87-B9EC0E2F27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874" y="565946"/>
            <a:ext cx="2196102" cy="50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76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pos="5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Aegean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570AC2-9038-3F4A-B786-78274C2747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4936CF-EE97-4A43-B8F5-FB545851F6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7050" r="7125"/>
          <a:stretch/>
        </p:blipFill>
        <p:spPr>
          <a:xfrm flipV="1">
            <a:off x="6782562" y="0"/>
            <a:ext cx="2361438" cy="51482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34E9E7-74BD-4F48-A537-BD18B29A91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6616" y="1220330"/>
            <a:ext cx="6309360" cy="3279633"/>
          </a:xfrm>
        </p:spPr>
        <p:txBody>
          <a:bodyPr/>
          <a:lstStyle>
            <a:lvl1pPr marL="176209" indent="-176209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Wingdings" pitchFamily="2" charset="2"/>
              <a:buChar char="§"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tx1"/>
              </a:buClr>
              <a:buSzPct val="100000"/>
              <a:buFont typeface="Arial"/>
              <a:buChar char="–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tx1"/>
              </a:buClr>
              <a:buFont typeface="Arial"/>
              <a:buChar char="–"/>
              <a:defRPr sz="1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1A3EF36-653F-BE40-9D12-2F0666899D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76288" y="471924"/>
            <a:ext cx="2057401" cy="4028039"/>
          </a:xfrm>
        </p:spPr>
        <p:txBody>
          <a:bodyPr/>
          <a:lstStyle>
            <a:lvl1pPr marL="176209" indent="-176209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SzPct val="115000"/>
              <a:buFont typeface="Wingdings" pitchFamily="2" charset="2"/>
              <a:buChar char="§"/>
              <a:defRPr sz="1600" b="1">
                <a:solidFill>
                  <a:schemeClr val="bg1"/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100000"/>
              <a:buFont typeface="Arial"/>
              <a:buChar char="–"/>
              <a:defRPr>
                <a:solidFill>
                  <a:schemeClr val="bg1"/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90000"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Font typeface="Arial"/>
              <a:buChar char="–"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ED41129-33EC-1F48-B83E-C8038C9A2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453432"/>
            <a:ext cx="6318504" cy="5078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16D5467-7FAD-1842-8D19-3684B267BF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DD71B243-C197-4B47-A1C0-6D22BBAE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A45D1D-D967-D44D-B4D8-87DBC777286F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3613835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Crimson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66A860-F7B4-5743-9FAE-AE20695197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9CB19F-EDFA-EB4B-A67D-86CA90A06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6357" r="7918"/>
          <a:stretch/>
        </p:blipFill>
        <p:spPr>
          <a:xfrm>
            <a:off x="6791706" y="0"/>
            <a:ext cx="2352293" cy="51482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34E9E7-74BD-4F48-A537-BD18B29A91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6616" y="1220330"/>
            <a:ext cx="6309360" cy="3279633"/>
          </a:xfrm>
        </p:spPr>
        <p:txBody>
          <a:bodyPr/>
          <a:lstStyle>
            <a:lvl1pPr marL="176209" indent="-176209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15000"/>
              <a:buFont typeface="Wingdings" pitchFamily="2" charset="2"/>
              <a:buChar char="§"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SzPct val="100000"/>
              <a:buFont typeface="Arial"/>
              <a:buChar char="–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SzPct val="90000"/>
              <a:buFont typeface="Wingdings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Font typeface="Arial"/>
              <a:buChar char="–"/>
              <a:defRPr sz="1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1A3EF36-653F-BE40-9D12-2F0666899D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76288" y="471924"/>
            <a:ext cx="2057401" cy="4028039"/>
          </a:xfrm>
        </p:spPr>
        <p:txBody>
          <a:bodyPr/>
          <a:lstStyle>
            <a:lvl1pPr marL="176209" indent="-176209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SzPct val="115000"/>
              <a:buFont typeface="Wingdings" pitchFamily="2" charset="2"/>
              <a:buChar char="§"/>
              <a:defRPr sz="1600" b="1">
                <a:solidFill>
                  <a:schemeClr val="bg1"/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100000"/>
              <a:buFont typeface="Arial"/>
              <a:buChar char="–"/>
              <a:defRPr>
                <a:solidFill>
                  <a:schemeClr val="bg1"/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90000"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Font typeface="Arial"/>
              <a:buChar char="–"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ED41129-33EC-1F48-B83E-C8038C9A2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453432"/>
            <a:ext cx="6318504" cy="5078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1BA2E27-1648-104D-A9E7-B83362DF37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3CF685F9-38EA-FC44-AA60-E3694D818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1750F0-9222-8246-88B1-672620F53F70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2377220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Cobalt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2599E11-3752-A54C-B08B-B33CEA93C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93198B-DF06-F240-81E7-C0E7894E07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50" r="69825"/>
          <a:stretch/>
        </p:blipFill>
        <p:spPr>
          <a:xfrm flipH="1" flipV="1">
            <a:off x="6782562" y="0"/>
            <a:ext cx="2361438" cy="51482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34E9E7-74BD-4F48-A537-BD18B29A91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6616" y="1220330"/>
            <a:ext cx="6309360" cy="3279633"/>
          </a:xfrm>
        </p:spPr>
        <p:txBody>
          <a:bodyPr/>
          <a:lstStyle>
            <a:lvl1pPr marL="176209" indent="-176209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15000"/>
              <a:buFont typeface="Wingdings" pitchFamily="2" charset="2"/>
              <a:buChar char="§"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accent2"/>
              </a:buClr>
              <a:buSzPct val="100000"/>
              <a:buFont typeface="Arial"/>
              <a:buChar char="–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accent2"/>
              </a:buClr>
              <a:buSzPct val="90000"/>
              <a:buFont typeface="Wingdings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accent2"/>
              </a:buClr>
              <a:buFont typeface="Arial"/>
              <a:buChar char="–"/>
              <a:defRPr sz="1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1A3EF36-653F-BE40-9D12-2F0666899D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76288" y="471924"/>
            <a:ext cx="2057401" cy="4028039"/>
          </a:xfrm>
        </p:spPr>
        <p:txBody>
          <a:bodyPr/>
          <a:lstStyle>
            <a:lvl1pPr marL="176209" indent="-176209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SzPct val="115000"/>
              <a:buFont typeface="Wingdings" pitchFamily="2" charset="2"/>
              <a:buChar char="§"/>
              <a:defRPr sz="1600" b="1">
                <a:solidFill>
                  <a:schemeClr val="bg1"/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100000"/>
              <a:buFont typeface="Arial"/>
              <a:buChar char="–"/>
              <a:defRPr>
                <a:solidFill>
                  <a:schemeClr val="bg1"/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90000"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Font typeface="Arial"/>
              <a:buChar char="–"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ED41129-33EC-1F48-B83E-C8038C9A2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453432"/>
            <a:ext cx="6318504" cy="5078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BFFD7D-DBEC-924F-89A6-175B9DA181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6637AAD4-C632-7043-A986-2C4758AAE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7D60D2-4015-7F4A-BA86-9BF44C2AA290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3960610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Oliv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1D832EC-7DCC-5B4B-A8FC-2575AF5654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88E743-03E4-8942-BACD-BD4B1F6F4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7425" r="6750"/>
          <a:stretch/>
        </p:blipFill>
        <p:spPr>
          <a:xfrm flipV="1">
            <a:off x="6782562" y="0"/>
            <a:ext cx="2361438" cy="51482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34E9E7-74BD-4F48-A537-BD18B29A91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6616" y="1220330"/>
            <a:ext cx="6309360" cy="3279633"/>
          </a:xfrm>
        </p:spPr>
        <p:txBody>
          <a:bodyPr/>
          <a:lstStyle>
            <a:lvl1pPr marL="176209" indent="-176209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15000"/>
              <a:buFont typeface="Wingdings" pitchFamily="2" charset="2"/>
              <a:buChar char="§"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SzPct val="100000"/>
              <a:buFont typeface="Arial"/>
              <a:buChar char="–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SzPct val="90000"/>
              <a:buFont typeface="Wingdings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/>
              <a:buChar char="–"/>
              <a:defRPr sz="1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1A3EF36-653F-BE40-9D12-2F0666899D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76288" y="471924"/>
            <a:ext cx="2057401" cy="4028039"/>
          </a:xfrm>
        </p:spPr>
        <p:txBody>
          <a:bodyPr/>
          <a:lstStyle>
            <a:lvl1pPr marL="176209" indent="-176209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SzPct val="115000"/>
              <a:buFont typeface="Wingdings" pitchFamily="2" charset="2"/>
              <a:buChar char="§"/>
              <a:defRPr sz="1600" b="1">
                <a:solidFill>
                  <a:schemeClr val="bg1"/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100000"/>
              <a:buFont typeface="Arial"/>
              <a:buChar char="–"/>
              <a:defRPr>
                <a:solidFill>
                  <a:schemeClr val="bg1"/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90000"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Font typeface="Arial"/>
              <a:buChar char="–"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ED41129-33EC-1F48-B83E-C8038C9A2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453432"/>
            <a:ext cx="6318504" cy="5078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048E75-C56E-0D4A-AAE7-B97EE300FD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B8E649B9-E298-D64D-A108-AC9FC825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171F46-6809-7241-9F9F-F4BC39471E04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3514624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Amber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365EFA-02EF-C743-9594-1D239D800B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B8DAF5-1057-7B47-8079-2AF680D44E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4875" r="9300"/>
          <a:stretch/>
        </p:blipFill>
        <p:spPr>
          <a:xfrm flipV="1">
            <a:off x="6782562" y="0"/>
            <a:ext cx="2361438" cy="51482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34E9E7-74BD-4F48-A537-BD18B29A91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6616" y="1220330"/>
            <a:ext cx="6309360" cy="3279633"/>
          </a:xfrm>
        </p:spPr>
        <p:txBody>
          <a:bodyPr/>
          <a:lstStyle>
            <a:lvl1pPr marL="176209" indent="-176209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15000"/>
              <a:buFont typeface="Wingdings" pitchFamily="2" charset="2"/>
              <a:buChar char="§"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accent3"/>
              </a:buClr>
              <a:buSzPct val="100000"/>
              <a:buFont typeface="Arial"/>
              <a:buChar char="–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accent3"/>
              </a:buClr>
              <a:buSzPct val="90000"/>
              <a:buFont typeface="Wingdings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accent3"/>
              </a:buClr>
              <a:buFont typeface="Arial"/>
              <a:buChar char="–"/>
              <a:defRPr sz="1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1A3EF36-653F-BE40-9D12-2F0666899D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76288" y="471924"/>
            <a:ext cx="2057401" cy="4028039"/>
          </a:xfrm>
        </p:spPr>
        <p:txBody>
          <a:bodyPr/>
          <a:lstStyle>
            <a:lvl1pPr marL="176209" indent="-176209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SzPct val="115000"/>
              <a:buFont typeface="Wingdings" pitchFamily="2" charset="2"/>
              <a:buChar char="§"/>
              <a:defRPr sz="1600" b="1">
                <a:solidFill>
                  <a:schemeClr val="bg1"/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100000"/>
              <a:buFont typeface="Arial"/>
              <a:buChar char="–"/>
              <a:defRPr>
                <a:solidFill>
                  <a:schemeClr val="bg1"/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90000"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Font typeface="Arial"/>
              <a:buChar char="–"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ED41129-33EC-1F48-B83E-C8038C9A2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453432"/>
            <a:ext cx="6318504" cy="5078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6CAE9D-8849-D340-A17A-851673935B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939C2E8F-051B-3A4B-9DF1-8FE353F3A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4B0458-632A-A54E-80A8-3630EE9DE4BD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4226746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Pumpkin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B226EF-705D-ED45-BE9F-B6B99120BF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9D06D6-0D5E-1649-9516-92F49EB35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1125" r="13050"/>
          <a:stretch/>
        </p:blipFill>
        <p:spPr>
          <a:xfrm>
            <a:off x="6782562" y="0"/>
            <a:ext cx="2361438" cy="51482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34E9E7-74BD-4F48-A537-BD18B29A91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6616" y="1220330"/>
            <a:ext cx="6309360" cy="3279633"/>
          </a:xfrm>
        </p:spPr>
        <p:txBody>
          <a:bodyPr/>
          <a:lstStyle>
            <a:lvl1pPr marL="176209" indent="-176209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Pct val="115000"/>
              <a:buFont typeface="Wingdings" pitchFamily="2" charset="2"/>
              <a:buChar char="§"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accent5"/>
              </a:buClr>
              <a:buSzPct val="100000"/>
              <a:buFont typeface="Arial"/>
              <a:buChar char="–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accent5"/>
              </a:buClr>
              <a:buSzPct val="90000"/>
              <a:buFont typeface="Wingdings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accent5"/>
              </a:buClr>
              <a:buFont typeface="Arial"/>
              <a:buChar char="–"/>
              <a:defRPr sz="1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1A3EF36-653F-BE40-9D12-2F0666899D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76288" y="471924"/>
            <a:ext cx="2057401" cy="4028039"/>
          </a:xfrm>
        </p:spPr>
        <p:txBody>
          <a:bodyPr/>
          <a:lstStyle>
            <a:lvl1pPr marL="176209" indent="-176209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SzPct val="115000"/>
              <a:buFont typeface="Wingdings" pitchFamily="2" charset="2"/>
              <a:buChar char="§"/>
              <a:defRPr sz="1600" b="1">
                <a:solidFill>
                  <a:schemeClr val="bg1"/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100000"/>
              <a:buFont typeface="Arial"/>
              <a:buChar char="–"/>
              <a:defRPr>
                <a:solidFill>
                  <a:schemeClr val="bg1"/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90000"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Font typeface="Arial"/>
              <a:buChar char="–"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ED41129-33EC-1F48-B83E-C8038C9A2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453432"/>
            <a:ext cx="6318504" cy="5078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44F1CD-233B-3540-AE44-420474A6F1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BC495153-35C8-E841-B729-287021CC8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209B71-0804-8E46-AC50-4B6AAAAD05D5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4090960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Cerulean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E2912F-537C-8744-9962-36BF30859A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BDD2F3-0890-4F49-861A-88FD267F4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4000" r="20175"/>
          <a:stretch/>
        </p:blipFill>
        <p:spPr>
          <a:xfrm>
            <a:off x="6782562" y="0"/>
            <a:ext cx="2361438" cy="51482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34E9E7-74BD-4F48-A537-BD18B29A91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6616" y="1220330"/>
            <a:ext cx="6309360" cy="3279633"/>
          </a:xfrm>
        </p:spPr>
        <p:txBody>
          <a:bodyPr/>
          <a:lstStyle>
            <a:lvl1pPr marL="176209" indent="-176209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SzPct val="115000"/>
              <a:buFont typeface="Wingdings" pitchFamily="2" charset="2"/>
              <a:buChar char="§"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accent6"/>
              </a:buClr>
              <a:buSzPct val="100000"/>
              <a:buFont typeface="Arial"/>
              <a:buChar char="–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accent6"/>
              </a:buClr>
              <a:buSzPct val="90000"/>
              <a:buFont typeface="Wingdings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accent6"/>
              </a:buClr>
              <a:buFont typeface="Arial"/>
              <a:buChar char="–"/>
              <a:defRPr sz="1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1A3EF36-653F-BE40-9D12-2F0666899D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76288" y="471924"/>
            <a:ext cx="2057401" cy="4028039"/>
          </a:xfrm>
        </p:spPr>
        <p:txBody>
          <a:bodyPr/>
          <a:lstStyle>
            <a:lvl1pPr marL="176209" indent="-176209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SzPct val="115000"/>
              <a:buFont typeface="Wingdings" pitchFamily="2" charset="2"/>
              <a:buChar char="§"/>
              <a:defRPr sz="1600" b="1">
                <a:solidFill>
                  <a:schemeClr val="bg1"/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100000"/>
              <a:buFont typeface="Arial"/>
              <a:buChar char="–"/>
              <a:defRPr>
                <a:solidFill>
                  <a:schemeClr val="bg1"/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90000"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Font typeface="Arial"/>
              <a:buChar char="–"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ED41129-33EC-1F48-B83E-C8038C9A2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453432"/>
            <a:ext cx="6318504" cy="5078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6CBF862-810D-DE42-BE0E-C7545206E9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29AB5AA8-DB6B-E547-96B2-AFA8F721A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3DB5BF-4315-DC4B-A582-EC8111AC87AC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4157414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Aegean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570AC2-9038-3F4A-B786-78274C2747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4936CF-EE97-4A43-B8F5-FB545851F6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1577" r="5545"/>
          <a:stretch/>
        </p:blipFill>
        <p:spPr>
          <a:xfrm flipV="1">
            <a:off x="6137656" y="-1"/>
            <a:ext cx="3006344" cy="51482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34E9E7-74BD-4F48-A537-BD18B29A91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6616" y="1220330"/>
            <a:ext cx="5416574" cy="3279633"/>
          </a:xfrm>
        </p:spPr>
        <p:txBody>
          <a:bodyPr/>
          <a:lstStyle>
            <a:lvl1pPr marL="176209" indent="-176209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Wingdings" pitchFamily="2" charset="2"/>
              <a:buChar char="§"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tx1"/>
              </a:buClr>
              <a:buSzPct val="100000"/>
              <a:buFont typeface="Arial"/>
              <a:buChar char="–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tx1"/>
              </a:buClr>
              <a:buFont typeface="Arial"/>
              <a:buChar char="–"/>
              <a:defRPr sz="1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1A3EF36-653F-BE40-9D12-2F0666899D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29680" y="471924"/>
            <a:ext cx="2604009" cy="4028039"/>
          </a:xfrm>
        </p:spPr>
        <p:txBody>
          <a:bodyPr/>
          <a:lstStyle>
            <a:lvl1pPr marL="176209" indent="-176209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SzPct val="115000"/>
              <a:buFont typeface="Wingdings" pitchFamily="2" charset="2"/>
              <a:buChar char="§"/>
              <a:defRPr sz="1600" b="1">
                <a:solidFill>
                  <a:schemeClr val="bg1"/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100000"/>
              <a:buFont typeface="Arial"/>
              <a:buChar char="–"/>
              <a:defRPr>
                <a:solidFill>
                  <a:schemeClr val="bg1"/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90000"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Font typeface="Arial"/>
              <a:buChar char="–"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ED41129-33EC-1F48-B83E-C8038C9A2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453432"/>
            <a:ext cx="5424424" cy="5078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7E38A2-F433-4A4F-8FBF-FBFCFC5739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319F72D4-D76D-4346-94D3-CAEE209E4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049797-2F4F-2243-BE00-48C89598417D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2343544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Crimson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66A860-F7B4-5743-9FAE-AE20695197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9CB19F-EDFA-EB4B-A67D-86CA90A06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8975" r="8147"/>
          <a:stretch/>
        </p:blipFill>
        <p:spPr>
          <a:xfrm>
            <a:off x="6137655" y="0"/>
            <a:ext cx="3008375" cy="515174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34E9E7-74BD-4F48-A537-BD18B29A91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6616" y="1220330"/>
            <a:ext cx="5424424" cy="3279633"/>
          </a:xfrm>
        </p:spPr>
        <p:txBody>
          <a:bodyPr/>
          <a:lstStyle>
            <a:lvl1pPr marL="176209" indent="-176209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15000"/>
              <a:buFont typeface="Wingdings" pitchFamily="2" charset="2"/>
              <a:buChar char="§"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SzPct val="100000"/>
              <a:buFont typeface="Arial"/>
              <a:buChar char="–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SzPct val="90000"/>
              <a:buFont typeface="Wingdings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Font typeface="Arial"/>
              <a:buChar char="–"/>
              <a:defRPr sz="1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CD64984-AAA2-3A43-9A26-9973468528D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29680" y="471924"/>
            <a:ext cx="2604009" cy="4028039"/>
          </a:xfrm>
        </p:spPr>
        <p:txBody>
          <a:bodyPr/>
          <a:lstStyle>
            <a:lvl1pPr marL="176209" indent="-176209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SzPct val="115000"/>
              <a:buFont typeface="Wingdings" pitchFamily="2" charset="2"/>
              <a:buChar char="§"/>
              <a:defRPr sz="1600" b="1">
                <a:solidFill>
                  <a:schemeClr val="bg1"/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100000"/>
              <a:buFont typeface="Arial"/>
              <a:buChar char="–"/>
              <a:defRPr>
                <a:solidFill>
                  <a:schemeClr val="bg1"/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90000"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Font typeface="Arial"/>
              <a:buChar char="–"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3B09961D-3CC8-924F-9C3A-E4C53C67F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453432"/>
            <a:ext cx="5424424" cy="5078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890C71-A588-D84A-B915-24BD468ED2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2F6E5F34-0841-3D4D-8CE8-143F66D31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DEFC79-A2BF-9548-87A5-84DC525EFE88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871086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Cobalt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2599E11-3752-A54C-B08B-B33CEA93C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93198B-DF06-F240-81E7-C0E7894E07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02" r="64821"/>
          <a:stretch/>
        </p:blipFill>
        <p:spPr>
          <a:xfrm flipH="1" flipV="1">
            <a:off x="6137656" y="-1"/>
            <a:ext cx="3006344" cy="51482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34E9E7-74BD-4F48-A537-BD18B29A91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6616" y="1220330"/>
            <a:ext cx="5424424" cy="3279633"/>
          </a:xfrm>
        </p:spPr>
        <p:txBody>
          <a:bodyPr/>
          <a:lstStyle>
            <a:lvl1pPr marL="176209" indent="-176209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15000"/>
              <a:buFont typeface="Wingdings" pitchFamily="2" charset="2"/>
              <a:buChar char="§"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accent2"/>
              </a:buClr>
              <a:buSzPct val="100000"/>
              <a:buFont typeface="Arial"/>
              <a:buChar char="–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accent2"/>
              </a:buClr>
              <a:buSzPct val="90000"/>
              <a:buFont typeface="Wingdings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accent2"/>
              </a:buClr>
              <a:buFont typeface="Arial"/>
              <a:buChar char="–"/>
              <a:defRPr sz="1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B926AC2-A016-F247-AB48-092676F606D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29680" y="471924"/>
            <a:ext cx="2604009" cy="4028039"/>
          </a:xfrm>
        </p:spPr>
        <p:txBody>
          <a:bodyPr/>
          <a:lstStyle>
            <a:lvl1pPr marL="176209" indent="-176209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SzPct val="115000"/>
              <a:buFont typeface="Wingdings" pitchFamily="2" charset="2"/>
              <a:buChar char="§"/>
              <a:defRPr sz="1600" b="1">
                <a:solidFill>
                  <a:schemeClr val="bg1"/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100000"/>
              <a:buFont typeface="Arial"/>
              <a:buChar char="–"/>
              <a:defRPr>
                <a:solidFill>
                  <a:schemeClr val="bg1"/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90000"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Font typeface="Arial"/>
              <a:buChar char="–"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7E6CEE3-6CF0-6342-B298-894F02BBFF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453432"/>
            <a:ext cx="5424424" cy="5078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2D164C-7B5F-0343-AFF9-EECE9D9F23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D29FBD32-AAF2-D34D-A4E4-995BE5D26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9D41E3-62AC-384B-A81C-BD49C1B398F8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163636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-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B75A2E-F644-934A-A96D-F81A8B0286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02EDD872-2EB0-1D40-A17B-EA9030CA33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8930" y="3330679"/>
            <a:ext cx="3533705" cy="247083"/>
          </a:xfrm>
        </p:spPr>
        <p:txBody>
          <a:bodyPr/>
          <a:lstStyle>
            <a:lvl1pPr marL="0" indent="0">
              <a:buNone/>
              <a:defRPr sz="1350" spc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176204" indent="0">
              <a:buNone/>
              <a:defRPr/>
            </a:lvl2pPr>
            <a:lvl3pPr marL="344471" indent="0">
              <a:buNone/>
              <a:defRPr/>
            </a:lvl3pPr>
            <a:lvl4pPr marL="515912" indent="0">
              <a:buNone/>
              <a:defRPr/>
            </a:lvl4pPr>
            <a:lvl5pPr marL="693703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BC208E1C-3BD8-C248-AF45-F80B109A4E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8930" y="3584215"/>
            <a:ext cx="3533705" cy="247083"/>
          </a:xfrm>
        </p:spPr>
        <p:txBody>
          <a:bodyPr/>
          <a:lstStyle>
            <a:lvl1pPr marL="0" indent="0">
              <a:buNone/>
              <a:defRPr sz="1050" spc="0">
                <a:solidFill>
                  <a:schemeClr val="bg1">
                    <a:alpha val="50000"/>
                  </a:schemeClr>
                </a:solidFill>
                <a:latin typeface="Century Gothic" panose="020B0502020202020204" pitchFamily="34" charset="0"/>
              </a:defRPr>
            </a:lvl1pPr>
            <a:lvl2pPr marL="176204" indent="0">
              <a:buNone/>
              <a:defRPr/>
            </a:lvl2pPr>
            <a:lvl3pPr marL="344471" indent="0">
              <a:buNone/>
              <a:defRPr/>
            </a:lvl3pPr>
            <a:lvl4pPr marL="515912" indent="0">
              <a:buNone/>
              <a:defRPr/>
            </a:lvl4pPr>
            <a:lvl5pPr marL="69370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695DD60-8B3B-C644-ABCD-850161CCE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8931" y="2270727"/>
            <a:ext cx="5703433" cy="41395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ts val="3200"/>
              </a:lnSpc>
              <a:defRPr sz="3100" b="1" i="0" spc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93262C1B-29AB-1044-928D-D05CA2F22D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30" y="2689269"/>
            <a:ext cx="5703433" cy="291118"/>
          </a:xfr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2100" b="0" i="0" spc="0">
                <a:solidFill>
                  <a:schemeClr val="bg1">
                    <a:alpha val="60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C5516B31-6E4A-BC4C-82E1-F423D8F696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874" y="565946"/>
            <a:ext cx="2196102" cy="50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72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pos="55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Olive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1D832EC-7DCC-5B4B-A8FC-2575AF5654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88E743-03E4-8942-BACD-BD4B1F6F4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9732" r="7390"/>
          <a:stretch/>
        </p:blipFill>
        <p:spPr>
          <a:xfrm flipV="1">
            <a:off x="6137656" y="-1"/>
            <a:ext cx="3006344" cy="51482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34E9E7-74BD-4F48-A537-BD18B29A91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6616" y="1220330"/>
            <a:ext cx="5424424" cy="3279633"/>
          </a:xfrm>
        </p:spPr>
        <p:txBody>
          <a:bodyPr/>
          <a:lstStyle>
            <a:lvl1pPr marL="176209" indent="-176209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15000"/>
              <a:buFont typeface="Wingdings" pitchFamily="2" charset="2"/>
              <a:buChar char="§"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SzPct val="100000"/>
              <a:buFont typeface="Arial"/>
              <a:buChar char="–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SzPct val="90000"/>
              <a:buFont typeface="Wingdings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accent4"/>
              </a:buClr>
              <a:buFont typeface="Arial"/>
              <a:buChar char="–"/>
              <a:defRPr sz="1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449FFBD-C84F-B640-B89E-574E6704BE2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29680" y="471924"/>
            <a:ext cx="2604009" cy="4028039"/>
          </a:xfrm>
        </p:spPr>
        <p:txBody>
          <a:bodyPr/>
          <a:lstStyle>
            <a:lvl1pPr marL="176209" indent="-176209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SzPct val="115000"/>
              <a:buFont typeface="Wingdings" pitchFamily="2" charset="2"/>
              <a:buChar char="§"/>
              <a:defRPr sz="1600" b="1">
                <a:solidFill>
                  <a:schemeClr val="bg1"/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100000"/>
              <a:buFont typeface="Arial"/>
              <a:buChar char="–"/>
              <a:defRPr>
                <a:solidFill>
                  <a:schemeClr val="bg1"/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90000"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Font typeface="Arial"/>
              <a:buChar char="–"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B95A44FA-9199-8041-B353-3A8707700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453432"/>
            <a:ext cx="5424424" cy="5078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5B5D580-9BE9-8441-B2D7-FEF172740F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38210FA2-35F2-CF45-8671-FD7C3B53F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5922DC-085A-114C-8E24-472B0E915E02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4190827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Amber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365EFA-02EF-C743-9594-1D239D800B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B8DAF5-1057-7B47-8079-2AF680D44E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9732" r="7390"/>
          <a:stretch/>
        </p:blipFill>
        <p:spPr>
          <a:xfrm flipV="1">
            <a:off x="6137656" y="-1"/>
            <a:ext cx="3006344" cy="51482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34E9E7-74BD-4F48-A537-BD18B29A91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6616" y="1220330"/>
            <a:ext cx="5424424" cy="3279633"/>
          </a:xfrm>
        </p:spPr>
        <p:txBody>
          <a:bodyPr/>
          <a:lstStyle>
            <a:lvl1pPr marL="176209" indent="-176209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15000"/>
              <a:buFont typeface="Wingdings" pitchFamily="2" charset="2"/>
              <a:buChar char="§"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accent3"/>
              </a:buClr>
              <a:buSzPct val="100000"/>
              <a:buFont typeface="Arial"/>
              <a:buChar char="–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accent3"/>
              </a:buClr>
              <a:buSzPct val="90000"/>
              <a:buFont typeface="Wingdings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accent3"/>
              </a:buClr>
              <a:buFont typeface="Arial"/>
              <a:buChar char="–"/>
              <a:defRPr sz="1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32163B0-A912-7344-891C-8773C6D0D6E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29680" y="471924"/>
            <a:ext cx="2604009" cy="4028039"/>
          </a:xfrm>
        </p:spPr>
        <p:txBody>
          <a:bodyPr/>
          <a:lstStyle>
            <a:lvl1pPr marL="176209" indent="-176209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SzPct val="115000"/>
              <a:buFont typeface="Wingdings" pitchFamily="2" charset="2"/>
              <a:buChar char="§"/>
              <a:defRPr sz="1600" b="1">
                <a:solidFill>
                  <a:schemeClr val="bg1"/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100000"/>
              <a:buFont typeface="Arial"/>
              <a:buChar char="–"/>
              <a:defRPr>
                <a:solidFill>
                  <a:schemeClr val="bg1"/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90000"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Font typeface="Arial"/>
              <a:buChar char="–"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016F8101-95E8-7845-8C2A-2FD774EF5B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453432"/>
            <a:ext cx="5424424" cy="5078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CF7D78-FA64-6448-B44C-9F09EA4F0A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7358858C-6F43-7142-9B84-D213B01D7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732BA6-99E1-3043-85F0-F965A33A9E00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3364386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Pumpkin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B226EF-705D-ED45-BE9F-B6B99120BF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9D06D6-0D5E-1649-9516-92F49EB35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7876" r="9247"/>
          <a:stretch/>
        </p:blipFill>
        <p:spPr>
          <a:xfrm>
            <a:off x="6137656" y="0"/>
            <a:ext cx="3006344" cy="51482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34E9E7-74BD-4F48-A537-BD18B29A91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6616" y="1220330"/>
            <a:ext cx="5424424" cy="3279633"/>
          </a:xfrm>
        </p:spPr>
        <p:txBody>
          <a:bodyPr/>
          <a:lstStyle>
            <a:lvl1pPr marL="176209" indent="-176209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Pct val="115000"/>
              <a:buFont typeface="Wingdings" pitchFamily="2" charset="2"/>
              <a:buChar char="§"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accent5"/>
              </a:buClr>
              <a:buSzPct val="100000"/>
              <a:buFont typeface="Arial"/>
              <a:buChar char="–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accent5"/>
              </a:buClr>
              <a:buSzPct val="90000"/>
              <a:buFont typeface="Wingdings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accent5"/>
              </a:buClr>
              <a:buFont typeface="Arial"/>
              <a:buChar char="–"/>
              <a:defRPr sz="1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65FA2BD-52C2-0F48-9B81-6919EC66AC4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29680" y="471924"/>
            <a:ext cx="2604009" cy="4028039"/>
          </a:xfrm>
        </p:spPr>
        <p:txBody>
          <a:bodyPr/>
          <a:lstStyle>
            <a:lvl1pPr marL="176209" indent="-176209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SzPct val="115000"/>
              <a:buFont typeface="Wingdings" pitchFamily="2" charset="2"/>
              <a:buChar char="§"/>
              <a:defRPr sz="1600" b="1">
                <a:solidFill>
                  <a:schemeClr val="bg1"/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100000"/>
              <a:buFont typeface="Arial"/>
              <a:buChar char="–"/>
              <a:defRPr>
                <a:solidFill>
                  <a:schemeClr val="bg1"/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90000"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Font typeface="Arial"/>
              <a:buChar char="–"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A08F0092-23A3-0F45-BF5F-7A95F87949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453432"/>
            <a:ext cx="5424424" cy="5078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C9D23E4-75BD-F340-A266-B2C15A93F2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BB58B6A2-928F-B743-B285-8A9A13601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E5CC00-F9FF-7A48-AD9F-3FC101D4498C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991053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Cerulean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E2912F-537C-8744-9962-36BF30859A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BDD2F3-0890-4F49-861A-88FD267F4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4989" r="12133"/>
          <a:stretch/>
        </p:blipFill>
        <p:spPr>
          <a:xfrm>
            <a:off x="6137656" y="0"/>
            <a:ext cx="3006344" cy="51482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34E9E7-74BD-4F48-A537-BD18B29A91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6616" y="1220330"/>
            <a:ext cx="5424424" cy="3279633"/>
          </a:xfrm>
        </p:spPr>
        <p:txBody>
          <a:bodyPr/>
          <a:lstStyle>
            <a:lvl1pPr marL="176209" indent="-176209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SzPct val="115000"/>
              <a:buFont typeface="Wingdings" pitchFamily="2" charset="2"/>
              <a:buChar char="§"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accent6"/>
              </a:buClr>
              <a:buSzPct val="100000"/>
              <a:buFont typeface="Arial"/>
              <a:buChar char="–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accent6"/>
              </a:buClr>
              <a:buSzPct val="90000"/>
              <a:buFont typeface="Wingdings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accent6"/>
              </a:buClr>
              <a:buFont typeface="Arial"/>
              <a:buChar char="–"/>
              <a:defRPr sz="1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F438CF9-EE99-EA47-90D5-42E814C6F09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29680" y="471924"/>
            <a:ext cx="2604009" cy="4028039"/>
          </a:xfrm>
        </p:spPr>
        <p:txBody>
          <a:bodyPr/>
          <a:lstStyle>
            <a:lvl1pPr marL="176209" indent="-176209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SzPct val="115000"/>
              <a:buFont typeface="Wingdings" pitchFamily="2" charset="2"/>
              <a:buChar char="§"/>
              <a:defRPr sz="1600" b="1">
                <a:solidFill>
                  <a:schemeClr val="bg1"/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100000"/>
              <a:buFont typeface="Arial"/>
              <a:buChar char="–"/>
              <a:defRPr>
                <a:solidFill>
                  <a:schemeClr val="bg1"/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SzPct val="90000"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Clr>
                <a:schemeClr val="bg1"/>
              </a:buClr>
              <a:buFont typeface="Arial"/>
              <a:buChar char="–"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A6C42C6-40BD-1949-8D20-952C6CDA18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453432"/>
            <a:ext cx="5424424" cy="5078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79BC18-41C9-9F49-BEF1-9BA9B774F1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DE728BFD-E962-0649-B642-BCAF1F462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EDFD39-15D4-D845-A62D-4690BB3A8284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701283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rnal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F3B03B-D081-4A4F-B1F9-C3708A8A5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B483177-5432-F64C-A5AE-0B59A568F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16" y="1043382"/>
            <a:ext cx="8334456" cy="3366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22B73AC-8E24-BE45-B1F1-A37774730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347621"/>
            <a:ext cx="8330184" cy="5078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35750CE-0F33-F74E-8FCE-808D73FF9B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E441D73E-ABC2-564E-AB84-F531DCFF9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658A2C-22D2-0F49-BC5B-6C852A3709F8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1596578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rnal-Title, Sub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F9E9E9-6D2D-F840-9000-4485D41DA6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B483177-5432-F64C-A5AE-0B59A568F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760" y="1271385"/>
            <a:ext cx="3754040" cy="3366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0"/>
              </a:spcBef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22B73AC-8E24-BE45-B1F1-A37774730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346" y="430720"/>
            <a:ext cx="4360332" cy="424732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8799E-03A4-254A-8234-168068E627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2760" y="452856"/>
            <a:ext cx="3745706" cy="662601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176209" indent="0">
              <a:buNone/>
              <a:defRPr/>
            </a:lvl2pPr>
            <a:lvl3pPr marL="344479" indent="0">
              <a:buNone/>
              <a:defRPr/>
            </a:lvl3pPr>
            <a:lvl4pPr marL="515925" indent="0">
              <a:buNone/>
              <a:defRPr/>
            </a:lvl4pPr>
            <a:lvl5pPr marL="69372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28FE3A2-864F-9C4D-BE37-47E6DA1859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425" y="1271385"/>
            <a:ext cx="4360616" cy="3366819"/>
          </a:xfrm>
        </p:spPr>
        <p:txBody>
          <a:bodyPr/>
          <a:lstStyle>
            <a:lvl1pPr marL="0" indent="0">
              <a:buNone/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3C2255-5C29-9048-96A1-51F99FDF10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95FAE7E3-E023-9B4A-87C6-36138EBFC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9BF8E0-345E-5249-A603-FDFABD82CFF9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1308140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rnal-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F4D84-A55F-CD44-A5B0-C7F35FF44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34E9E7-74BD-4F48-A537-BD18B29A91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6616" y="1220330"/>
            <a:ext cx="3872484" cy="3279633"/>
          </a:xfrm>
        </p:spPr>
        <p:txBody>
          <a:bodyPr/>
          <a:lstStyle>
            <a:lvl1pPr marL="176209" indent="-176209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15000"/>
              <a:buFont typeface="Wingdings" pitchFamily="2" charset="2"/>
              <a:buChar char="§"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SzPct val="100000"/>
              <a:buFont typeface="Arial"/>
              <a:buChar char="–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SzPct val="90000"/>
              <a:buFont typeface="Wingdings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Font typeface="Arial"/>
              <a:buChar char="–"/>
              <a:defRPr sz="1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1A3EF36-653F-BE40-9D12-2F0666899D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23342" y="1220329"/>
            <a:ext cx="3863459" cy="3279634"/>
          </a:xfrm>
        </p:spPr>
        <p:txBody>
          <a:bodyPr/>
          <a:lstStyle>
            <a:lvl1pPr marL="176209" indent="-176209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15000"/>
              <a:buFont typeface="Wingdings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SzPct val="100000"/>
              <a:buFont typeface="Arial"/>
              <a:buChar char="–"/>
              <a:defRPr>
                <a:solidFill>
                  <a:schemeClr val="bg1"/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SzPct val="90000"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Font typeface="Arial"/>
              <a:buChar char="–"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ED41129-33EC-1F48-B83E-C8038C9A2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347621"/>
            <a:ext cx="8330184" cy="5078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0DFF235-99B1-ED45-B32A-15FD9F2981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929A7F14-1EC7-7840-91E4-64559B607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F84E8-9022-5E42-8B48-9F8553E5A70A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782399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rnal-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F4D84-A55F-CD44-A5B0-C7F35FF44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34E9E7-74BD-4F48-A537-BD18B29A91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6616" y="1220330"/>
            <a:ext cx="3872484" cy="3279633"/>
          </a:xfrm>
        </p:spPr>
        <p:txBody>
          <a:bodyPr/>
          <a:lstStyle>
            <a:lvl1pPr marL="176209" indent="-176209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15000"/>
              <a:buFont typeface="Wingdings" pitchFamily="2" charset="2"/>
              <a:buChar char="§"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SzPct val="100000"/>
              <a:buFont typeface="Arial"/>
              <a:buChar char="–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SzPct val="90000"/>
              <a:buFont typeface="Wingdings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Font typeface="Arial"/>
              <a:buChar char="–"/>
              <a:defRPr sz="1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1A3EF36-653F-BE40-9D12-2F0666899D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23342" y="1220329"/>
            <a:ext cx="3863459" cy="3279634"/>
          </a:xfrm>
        </p:spPr>
        <p:txBody>
          <a:bodyPr/>
          <a:lstStyle>
            <a:lvl1pPr marL="176209" indent="-176209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15000"/>
              <a:buFont typeface="Wingdings" pitchFamily="2" charset="2"/>
              <a:buChar char="§"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344480" indent="-168271">
              <a:lnSpc>
                <a:spcPct val="90000"/>
              </a:lnSpc>
              <a:spcAft>
                <a:spcPts val="300"/>
              </a:spcAft>
              <a:buSzPct val="100000"/>
              <a:buFont typeface="Arial"/>
              <a:buChar char="–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514337" indent="-169859">
              <a:lnSpc>
                <a:spcPct val="90000"/>
              </a:lnSpc>
              <a:spcAft>
                <a:spcPts val="300"/>
              </a:spcAft>
              <a:buSzPct val="90000"/>
              <a:buFont typeface="Wingdings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693721" indent="-177796">
              <a:lnSpc>
                <a:spcPct val="90000"/>
              </a:lnSpc>
              <a:spcAft>
                <a:spcPts val="300"/>
              </a:spcAft>
              <a:buFont typeface="Arial"/>
              <a:buChar char="–"/>
              <a:defRPr sz="1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ED41129-33EC-1F48-B83E-C8038C9A2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347621"/>
            <a:ext cx="8330184" cy="5078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E033AD-B874-A949-8021-912EF83365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227A4457-DC72-784A-8285-9D492DA17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8938A0-116D-FC42-8B1B-21BC3B21546F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1774695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rnal-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9A846-BC09-C44D-9AF5-CB47084E8E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E6970E7-8AFD-1946-89B1-EF4C7426B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347621"/>
            <a:ext cx="8330184" cy="5078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1DB2201-FB6D-F641-8811-93E2120BB5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140092C7-465A-F147-8B80-B069BF128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72F421-69F0-2F4F-B960-30AEFEDC9AA4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2208022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rnal-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E02560-2588-F343-AC9B-FA1AE058EC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5BA2AAA-464D-1248-AEDC-DC95061E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347621"/>
            <a:ext cx="8330184" cy="5078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3BCA81-31A6-514B-AA5F-8898CABFA4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4415E124-3A83-E048-B445-43BC53E15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8732FA-1050-634D-87F3-13B4C66DC689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3401989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-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B75A2E-F644-934A-A96D-F81A8B0286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5F16F6AB-CE15-1547-B5C2-7A26F4FEA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8930" y="3330679"/>
            <a:ext cx="3533705" cy="247083"/>
          </a:xfrm>
        </p:spPr>
        <p:txBody>
          <a:bodyPr/>
          <a:lstStyle>
            <a:lvl1pPr marL="0" indent="0">
              <a:buNone/>
              <a:defRPr sz="1350" spc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176204" indent="0">
              <a:buNone/>
              <a:defRPr/>
            </a:lvl2pPr>
            <a:lvl3pPr marL="344471" indent="0">
              <a:buNone/>
              <a:defRPr/>
            </a:lvl3pPr>
            <a:lvl4pPr marL="515912" indent="0">
              <a:buNone/>
              <a:defRPr/>
            </a:lvl4pPr>
            <a:lvl5pPr marL="693703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8ED9444-4D26-9344-9A2A-13351246FF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8930" y="3584215"/>
            <a:ext cx="3533705" cy="247083"/>
          </a:xfrm>
        </p:spPr>
        <p:txBody>
          <a:bodyPr/>
          <a:lstStyle>
            <a:lvl1pPr marL="0" indent="0">
              <a:buNone/>
              <a:defRPr sz="1050" spc="0">
                <a:solidFill>
                  <a:schemeClr val="bg1">
                    <a:alpha val="50000"/>
                  </a:schemeClr>
                </a:solidFill>
                <a:latin typeface="Century Gothic" panose="020B0502020202020204" pitchFamily="34" charset="0"/>
              </a:defRPr>
            </a:lvl1pPr>
            <a:lvl2pPr marL="176204" indent="0">
              <a:buNone/>
              <a:defRPr/>
            </a:lvl2pPr>
            <a:lvl3pPr marL="344471" indent="0">
              <a:buNone/>
              <a:defRPr/>
            </a:lvl3pPr>
            <a:lvl4pPr marL="515912" indent="0">
              <a:buNone/>
              <a:defRPr/>
            </a:lvl4pPr>
            <a:lvl5pPr marL="69370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B8764AE-A3A0-D64D-9B3B-180FA81909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8931" y="2270727"/>
            <a:ext cx="5703433" cy="41395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ts val="3200"/>
              </a:lnSpc>
              <a:defRPr sz="3100" b="1" i="0" spc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B026D28F-F2BF-3147-996B-9A284C4F6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30" y="2689269"/>
            <a:ext cx="5703433" cy="291118"/>
          </a:xfr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2100" b="0" i="0" spc="0">
                <a:solidFill>
                  <a:schemeClr val="bg1">
                    <a:alpha val="60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1B212E99-88FC-004F-B261-61C44FE655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874" y="565946"/>
            <a:ext cx="2196102" cy="50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25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pos="55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rnal-Title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EA9EF8-E00C-8C47-9A83-263F1384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4D30FCB-D366-BC4F-92B3-F4630149B7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347621"/>
            <a:ext cx="8330184" cy="5078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A2A4E8A-3F6F-DB43-9BB1-40F17C4F2F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FA656A84-D22C-FD45-87D0-6ACB6377D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3AE650-8342-434C-84F2-1775BFAE79A3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4036357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rnal-Title Onl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B4EB19-9672-3F45-9F77-52830AB40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6CE1A78-69F0-4048-A5A4-8E0CEC4935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347621"/>
            <a:ext cx="8330184" cy="5078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31FC08-B5B4-7346-AFCD-3722F67A08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CAEA6AD3-7800-DA47-8946-0F3EE546B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2C47B4-3D06-6E42-9A60-A60EDCA31F53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9788713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rnal-Title Onl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795491-02B1-F24D-8D80-0E9FBA624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E75ABB6-6525-1649-9A14-07A40EBAC4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" y="347621"/>
            <a:ext cx="8330184" cy="5078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59A9D-616B-FC4D-B044-A2E06B9D5D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184C8ACB-155B-B74D-95EE-5E5B41DE66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FB2D65-B2CC-9B4C-AC3F-D03F38ADC12E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1659792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rnal-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E02560-2588-F343-AC9B-FA1AE058EC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01F140-9013-1A44-BC62-BC276B6DBA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25405BF-7FB8-F84F-8FEA-7E64E610C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EAD1CB-7819-2D48-985A-336CD2E4933F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27123664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rnal-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EA9EF8-E00C-8C47-9A83-263F1384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0A34B7-1081-3F4D-B37C-9D4433E52F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9AC30DC0-6E03-BE45-871C-501086B96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30ABB4-9F6E-8049-B855-6EAD7D84475A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3476163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rnal-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B4EB19-9672-3F45-9F77-52830AB40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B94D84-69EB-D64B-BBF1-6FEB70DA5A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5397A07-1E8A-DE48-9CA2-56CC96E90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117548-C1F2-344E-B973-00ACDED0F8AB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1479609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rnal-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795491-02B1-F24D-8D80-0E9FBA624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0F36FD-199D-DD4D-BC27-25AEBE52C6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A74E41E3-2262-2046-9BD3-02E89517C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DB1FEA-5F1F-5D49-8C3D-E806D84EBCDF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3241690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rnal-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EC6B1C-17CF-1C41-822C-5A52C636CE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ED9E19-0EAC-BF42-B0ED-4590D49D82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8FAF7B6-8DA9-2045-BEE1-8527946EC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E06B27-0473-A347-87C3-6C38E2022AED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3471175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-Title A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B75A2E-F644-934A-A96D-F81A8B0286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1ECE968-7FDD-C349-8722-C5199983AC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8931" y="2270727"/>
            <a:ext cx="5703433" cy="41395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ts val="3200"/>
              </a:lnSpc>
              <a:defRPr sz="3100" b="1" i="0" spc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22D08547-4782-714F-8120-432106BD5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30" y="2689269"/>
            <a:ext cx="5703433" cy="291118"/>
          </a:xfr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2100" b="0" i="0" spc="0">
                <a:solidFill>
                  <a:schemeClr val="bg1">
                    <a:alpha val="60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5F16F6AB-CE15-1547-B5C2-7A26F4FEA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8930" y="3330679"/>
            <a:ext cx="3533705" cy="247083"/>
          </a:xfrm>
        </p:spPr>
        <p:txBody>
          <a:bodyPr/>
          <a:lstStyle>
            <a:lvl1pPr marL="0" indent="0">
              <a:buNone/>
              <a:defRPr sz="1350" spc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176204" indent="0">
              <a:buNone/>
              <a:defRPr/>
            </a:lvl2pPr>
            <a:lvl3pPr marL="344471" indent="0">
              <a:buNone/>
              <a:defRPr/>
            </a:lvl3pPr>
            <a:lvl4pPr marL="515912" indent="0">
              <a:buNone/>
              <a:defRPr/>
            </a:lvl4pPr>
            <a:lvl5pPr marL="693703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8ED9444-4D26-9344-9A2A-13351246FF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8930" y="3584215"/>
            <a:ext cx="3533705" cy="247083"/>
          </a:xfrm>
        </p:spPr>
        <p:txBody>
          <a:bodyPr/>
          <a:lstStyle>
            <a:lvl1pPr marL="0" indent="0">
              <a:buNone/>
              <a:defRPr sz="1050" spc="0">
                <a:solidFill>
                  <a:schemeClr val="bg1">
                    <a:alpha val="50000"/>
                  </a:schemeClr>
                </a:solidFill>
                <a:latin typeface="Century Gothic" panose="020B0502020202020204" pitchFamily="34" charset="0"/>
              </a:defRPr>
            </a:lvl1pPr>
            <a:lvl2pPr marL="176204" indent="0">
              <a:buNone/>
              <a:defRPr/>
            </a:lvl2pPr>
            <a:lvl3pPr marL="344471" indent="0">
              <a:buNone/>
              <a:defRPr/>
            </a:lvl3pPr>
            <a:lvl4pPr marL="515912" indent="0">
              <a:buNone/>
              <a:defRPr/>
            </a:lvl4pPr>
            <a:lvl5pPr marL="69370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1F7A83B6-A5B4-CD4C-A156-DDD1FE8B59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874" y="565946"/>
            <a:ext cx="2196102" cy="50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12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pos="55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-Title Ceru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B75A2E-F644-934A-A96D-F81A8B0286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BBE61845-304A-584D-909F-7B0029459F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8932" y="1863947"/>
            <a:ext cx="5166611" cy="82073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ts val="3200"/>
              </a:lnSpc>
              <a:defRPr sz="3100" b="1" i="0" spc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E8892781-F067-914B-B70A-917E4D3A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31" y="2689269"/>
            <a:ext cx="5166611" cy="291118"/>
          </a:xfr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2100" b="0" i="0" spc="0">
                <a:solidFill>
                  <a:schemeClr val="bg1">
                    <a:alpha val="60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0CDA29AC-C17D-7C46-9B1A-CF74BC28C8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8930" y="3330679"/>
            <a:ext cx="3533705" cy="247083"/>
          </a:xfrm>
        </p:spPr>
        <p:txBody>
          <a:bodyPr/>
          <a:lstStyle>
            <a:lvl1pPr marL="0" indent="0">
              <a:buNone/>
              <a:defRPr sz="1350" spc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176204" indent="0">
              <a:buNone/>
              <a:defRPr/>
            </a:lvl2pPr>
            <a:lvl3pPr marL="344471" indent="0">
              <a:buNone/>
              <a:defRPr/>
            </a:lvl3pPr>
            <a:lvl4pPr marL="515912" indent="0">
              <a:buNone/>
              <a:defRPr/>
            </a:lvl4pPr>
            <a:lvl5pPr marL="693703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60DA75D6-04E7-4C4A-8AFD-3FC685BAC2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8930" y="3584215"/>
            <a:ext cx="3533705" cy="247083"/>
          </a:xfrm>
        </p:spPr>
        <p:txBody>
          <a:bodyPr/>
          <a:lstStyle>
            <a:lvl1pPr marL="0" indent="0">
              <a:buNone/>
              <a:defRPr sz="1050" spc="0">
                <a:solidFill>
                  <a:schemeClr val="bg1">
                    <a:alpha val="50000"/>
                  </a:schemeClr>
                </a:solidFill>
                <a:latin typeface="Century Gothic" panose="020B0502020202020204" pitchFamily="34" charset="0"/>
              </a:defRPr>
            </a:lvl1pPr>
            <a:lvl2pPr marL="176204" indent="0">
              <a:buNone/>
              <a:defRPr/>
            </a:lvl2pPr>
            <a:lvl3pPr marL="344471" indent="0">
              <a:buNone/>
              <a:defRPr/>
            </a:lvl3pPr>
            <a:lvl4pPr marL="515912" indent="0">
              <a:buNone/>
              <a:defRPr/>
            </a:lvl4pPr>
            <a:lvl5pPr marL="69370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8F71544-B3FD-DE4B-BBC3-8FDCB25516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874" y="565946"/>
            <a:ext cx="2196102" cy="50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06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pos="55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-Title Cob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B75A2E-F644-934A-A96D-F81A8B0286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1ECE968-7FDD-C349-8722-C5199983AC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6991" y="2270727"/>
            <a:ext cx="5650451" cy="41395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ts val="3200"/>
              </a:lnSpc>
              <a:defRPr sz="3100" b="1" i="0" spc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22D08547-4782-714F-8120-432106BD5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6990" y="2689269"/>
            <a:ext cx="5650450" cy="291118"/>
          </a:xfr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2100" b="0" i="0" spc="0">
                <a:solidFill>
                  <a:schemeClr val="bg1">
                    <a:alpha val="60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5F16F6AB-CE15-1547-B5C2-7A26F4FEA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6989" y="3330679"/>
            <a:ext cx="3533705" cy="247083"/>
          </a:xfrm>
        </p:spPr>
        <p:txBody>
          <a:bodyPr/>
          <a:lstStyle>
            <a:lvl1pPr marL="0" indent="0">
              <a:buNone/>
              <a:defRPr sz="1350" spc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176204" indent="0">
              <a:buNone/>
              <a:defRPr/>
            </a:lvl2pPr>
            <a:lvl3pPr marL="344471" indent="0">
              <a:buNone/>
              <a:defRPr/>
            </a:lvl3pPr>
            <a:lvl4pPr marL="515912" indent="0">
              <a:buNone/>
              <a:defRPr/>
            </a:lvl4pPr>
            <a:lvl5pPr marL="693703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8ED9444-4D26-9344-9A2A-13351246FF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6989" y="3584215"/>
            <a:ext cx="3533705" cy="247083"/>
          </a:xfrm>
        </p:spPr>
        <p:txBody>
          <a:bodyPr/>
          <a:lstStyle>
            <a:lvl1pPr marL="0" indent="0">
              <a:buNone/>
              <a:defRPr sz="1050" spc="0">
                <a:solidFill>
                  <a:schemeClr val="bg1">
                    <a:alpha val="50000"/>
                  </a:schemeClr>
                </a:solidFill>
                <a:latin typeface="Century Gothic" panose="020B0502020202020204" pitchFamily="34" charset="0"/>
              </a:defRPr>
            </a:lvl1pPr>
            <a:lvl2pPr marL="176204" indent="0">
              <a:buNone/>
              <a:defRPr/>
            </a:lvl2pPr>
            <a:lvl3pPr marL="344471" indent="0">
              <a:buNone/>
              <a:defRPr/>
            </a:lvl3pPr>
            <a:lvl4pPr marL="515912" indent="0">
              <a:buNone/>
              <a:defRPr/>
            </a:lvl4pPr>
            <a:lvl5pPr marL="69370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77C624D1-A594-ED4D-A5E9-0EAC926FBD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7820" y="565946"/>
            <a:ext cx="2196102" cy="50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58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pos="55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-Title Crim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B75A2E-F644-934A-A96D-F81A8B0286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F863261C-6424-FE47-849F-CCE7E68012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8932" y="1863947"/>
            <a:ext cx="5402876" cy="82073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ts val="3200"/>
              </a:lnSpc>
              <a:defRPr sz="3100" b="1" i="0" spc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5AA79F08-DDE2-4241-A6F4-C21843E74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31" y="2689269"/>
            <a:ext cx="5402876" cy="291118"/>
          </a:xfr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2100" b="0" i="0" spc="0">
                <a:solidFill>
                  <a:schemeClr val="bg1">
                    <a:alpha val="60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2CEA8557-E818-6A40-84ED-80E6E96D73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8930" y="3330679"/>
            <a:ext cx="3533705" cy="247083"/>
          </a:xfrm>
        </p:spPr>
        <p:txBody>
          <a:bodyPr/>
          <a:lstStyle>
            <a:lvl1pPr marL="0" indent="0">
              <a:buNone/>
              <a:defRPr sz="1350" spc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176204" indent="0">
              <a:buNone/>
              <a:defRPr/>
            </a:lvl2pPr>
            <a:lvl3pPr marL="344471" indent="0">
              <a:buNone/>
              <a:defRPr/>
            </a:lvl3pPr>
            <a:lvl4pPr marL="515912" indent="0">
              <a:buNone/>
              <a:defRPr/>
            </a:lvl4pPr>
            <a:lvl5pPr marL="693703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B31DE8E3-4E5E-3D4A-A7A0-DCA7CD5ABE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8930" y="3584215"/>
            <a:ext cx="3533705" cy="247083"/>
          </a:xfrm>
        </p:spPr>
        <p:txBody>
          <a:bodyPr/>
          <a:lstStyle>
            <a:lvl1pPr marL="0" indent="0">
              <a:buNone/>
              <a:defRPr sz="1050" spc="0">
                <a:solidFill>
                  <a:schemeClr val="bg1">
                    <a:alpha val="50000"/>
                  </a:schemeClr>
                </a:solidFill>
                <a:latin typeface="Century Gothic" panose="020B0502020202020204" pitchFamily="34" charset="0"/>
              </a:defRPr>
            </a:lvl1pPr>
            <a:lvl2pPr marL="176204" indent="0">
              <a:buNone/>
              <a:defRPr/>
            </a:lvl2pPr>
            <a:lvl3pPr marL="344471" indent="0">
              <a:buNone/>
              <a:defRPr/>
            </a:lvl3pPr>
            <a:lvl4pPr marL="515912" indent="0">
              <a:buNone/>
              <a:defRPr/>
            </a:lvl4pPr>
            <a:lvl5pPr marL="69370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00EC0476-046B-F54E-AA40-2CF5B1955F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874" y="565946"/>
            <a:ext cx="2196102" cy="50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43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pos="55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-Title Ol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B75A2E-F644-934A-A96D-F81A8B0286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2B06266F-EF42-7143-8FDC-0442CE094D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8931" y="2270727"/>
            <a:ext cx="5703433" cy="41395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ts val="3200"/>
              </a:lnSpc>
              <a:defRPr sz="3100" b="1" i="0" spc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CED2F70F-ED86-FC4D-AA9A-49159CB1E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30" y="2689269"/>
            <a:ext cx="5703433" cy="291118"/>
          </a:xfr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2100" b="0" i="0" spc="0">
                <a:solidFill>
                  <a:schemeClr val="bg1">
                    <a:alpha val="60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71BB328-2E15-E54D-B7C4-ED4ADAA6E8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8930" y="3330679"/>
            <a:ext cx="3533705" cy="247083"/>
          </a:xfrm>
        </p:spPr>
        <p:txBody>
          <a:bodyPr/>
          <a:lstStyle>
            <a:lvl1pPr marL="0" indent="0">
              <a:buNone/>
              <a:defRPr sz="1350" spc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176204" indent="0">
              <a:buNone/>
              <a:defRPr/>
            </a:lvl2pPr>
            <a:lvl3pPr marL="344471" indent="0">
              <a:buNone/>
              <a:defRPr/>
            </a:lvl3pPr>
            <a:lvl4pPr marL="515912" indent="0">
              <a:buNone/>
              <a:defRPr/>
            </a:lvl4pPr>
            <a:lvl5pPr marL="693703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9EA1A8D1-D103-3944-949A-DAAF68A757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8930" y="3584215"/>
            <a:ext cx="3533705" cy="247083"/>
          </a:xfrm>
        </p:spPr>
        <p:txBody>
          <a:bodyPr/>
          <a:lstStyle>
            <a:lvl1pPr marL="0" indent="0">
              <a:buNone/>
              <a:defRPr sz="1050" spc="0">
                <a:solidFill>
                  <a:schemeClr val="bg1">
                    <a:alpha val="50000"/>
                  </a:schemeClr>
                </a:solidFill>
                <a:latin typeface="Century Gothic" panose="020B0502020202020204" pitchFamily="34" charset="0"/>
              </a:defRPr>
            </a:lvl1pPr>
            <a:lvl2pPr marL="176204" indent="0">
              <a:buNone/>
              <a:defRPr/>
            </a:lvl2pPr>
            <a:lvl3pPr marL="344471" indent="0">
              <a:buNone/>
              <a:defRPr/>
            </a:lvl3pPr>
            <a:lvl4pPr marL="515912" indent="0">
              <a:buNone/>
              <a:defRPr/>
            </a:lvl4pPr>
            <a:lvl5pPr marL="69370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7D3E14CF-E8B4-B040-B0B5-3F51CC0E69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874" y="565946"/>
            <a:ext cx="2196102" cy="50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68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pos="55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-Title Pumpk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B75A2E-F644-934A-A96D-F81A8B0286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98290233-6087-BD4F-BFBB-F6F58F5D30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8931" y="2270727"/>
            <a:ext cx="5703433" cy="41395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ts val="3200"/>
              </a:lnSpc>
              <a:defRPr sz="3100" b="1" i="0" spc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DE687A04-0FB3-3843-B7C1-AFAC9BBA8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30" y="2689269"/>
            <a:ext cx="5703433" cy="291118"/>
          </a:xfr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2100" b="0" i="0" spc="0">
                <a:solidFill>
                  <a:schemeClr val="bg1">
                    <a:alpha val="60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8D793F2C-4345-3741-BDBB-2D15CAF77D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8930" y="3330679"/>
            <a:ext cx="3533705" cy="247083"/>
          </a:xfrm>
        </p:spPr>
        <p:txBody>
          <a:bodyPr/>
          <a:lstStyle>
            <a:lvl1pPr marL="0" indent="0">
              <a:buNone/>
              <a:defRPr sz="1350" spc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176204" indent="0">
              <a:buNone/>
              <a:defRPr/>
            </a:lvl2pPr>
            <a:lvl3pPr marL="344471" indent="0">
              <a:buNone/>
              <a:defRPr/>
            </a:lvl3pPr>
            <a:lvl4pPr marL="515912" indent="0">
              <a:buNone/>
              <a:defRPr/>
            </a:lvl4pPr>
            <a:lvl5pPr marL="693703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951F2D37-0AF9-1743-8CF0-A92CCF893C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8930" y="3584215"/>
            <a:ext cx="3533705" cy="247083"/>
          </a:xfrm>
        </p:spPr>
        <p:txBody>
          <a:bodyPr/>
          <a:lstStyle>
            <a:lvl1pPr marL="0" indent="0">
              <a:buNone/>
              <a:defRPr sz="1050" spc="0">
                <a:solidFill>
                  <a:schemeClr val="bg1">
                    <a:alpha val="50000"/>
                  </a:schemeClr>
                </a:solidFill>
                <a:latin typeface="Century Gothic" panose="020B0502020202020204" pitchFamily="34" charset="0"/>
              </a:defRPr>
            </a:lvl1pPr>
            <a:lvl2pPr marL="176204" indent="0">
              <a:buNone/>
              <a:defRPr/>
            </a:lvl2pPr>
            <a:lvl3pPr marL="344471" indent="0">
              <a:buNone/>
              <a:defRPr/>
            </a:lvl3pPr>
            <a:lvl4pPr marL="515912" indent="0">
              <a:buNone/>
              <a:defRPr/>
            </a:lvl4pPr>
            <a:lvl5pPr marL="69370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21337994-3960-BC4F-80F1-A76F22DD3E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874" y="565946"/>
            <a:ext cx="2196102" cy="50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82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pos="55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C18FA6-0050-C049-95EC-9AF53F2F9C2D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338274" y="4820674"/>
            <a:ext cx="155506" cy="1567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6616" y="347621"/>
            <a:ext cx="8330184" cy="5078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345" y="1046662"/>
            <a:ext cx="8334456" cy="3366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620027CF-0751-9D4F-989D-878F0B153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25">
                <a:solidFill>
                  <a:schemeClr val="tx2"/>
                </a:solidFill>
              </a:defRPr>
            </a:lvl1pPr>
          </a:lstStyle>
          <a:p>
            <a:fld id="{41964D96-B149-1C4B-9CBC-AA4A17CF9F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0C5D77-CD45-B743-9A60-74E3882CA791}"/>
              </a:ext>
            </a:extLst>
          </p:cNvPr>
          <p:cNvSpPr/>
          <p:nvPr userDrawn="1"/>
        </p:nvSpPr>
        <p:spPr>
          <a:xfrm>
            <a:off x="954035" y="4864032"/>
            <a:ext cx="654343" cy="9233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Century Gothic" panose="020B0502020202020204" pitchFamily="34" charset="0"/>
              </a:rPr>
              <a:t>©2020 Mandiant</a:t>
            </a:r>
          </a:p>
        </p:txBody>
      </p:sp>
    </p:spTree>
    <p:extLst>
      <p:ext uri="{BB962C8B-B14F-4D97-AF65-F5344CB8AC3E}">
        <p14:creationId xmlns:p14="http://schemas.microsoft.com/office/powerpoint/2010/main" val="366499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9" r:id="rId2"/>
    <p:sldLayoutId id="214748370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662" r:id="rId24"/>
    <p:sldLayoutId id="2147483742" r:id="rId25"/>
    <p:sldLayoutId id="2147483743" r:id="rId26"/>
    <p:sldLayoutId id="2147483744" r:id="rId27"/>
    <p:sldLayoutId id="2147483672" r:id="rId28"/>
    <p:sldLayoutId id="2147483746" r:id="rId29"/>
    <p:sldLayoutId id="2147483747" r:id="rId30"/>
    <p:sldLayoutId id="2147483748" r:id="rId31"/>
    <p:sldLayoutId id="2147483749" r:id="rId32"/>
    <p:sldLayoutId id="2147483673" r:id="rId33"/>
    <p:sldLayoutId id="2147483751" r:id="rId34"/>
    <p:sldLayoutId id="2147483752" r:id="rId35"/>
    <p:sldLayoutId id="2147483753" r:id="rId36"/>
    <p:sldLayoutId id="2147483754" r:id="rId37"/>
  </p:sldLayoutIdLst>
  <p:hf hdr="0" ftr="0" dt="0"/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3000" b="1" i="0" kern="1200" spc="-38" baseline="0">
          <a:solidFill>
            <a:schemeClr val="tx1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1pPr>
    </p:titleStyle>
    <p:bodyStyle>
      <a:lvl1pPr marL="176209" indent="-176209" algn="l" defTabSz="914378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SzPct val="115000"/>
        <a:buFont typeface="Wingdings" pitchFamily="2" charset="2"/>
        <a:buChar char="§"/>
        <a:tabLst/>
        <a:defRPr sz="1800" b="0" i="0" kern="1200" spc="0" baseline="0">
          <a:solidFill>
            <a:schemeClr val="tx2">
              <a:lumMod val="75000"/>
            </a:schemeClr>
          </a:solidFill>
          <a:latin typeface="Century Gothic" panose="020B0502020202020204" pitchFamily="34" charset="0"/>
          <a:ea typeface="+mn-ea"/>
          <a:cs typeface="Century Gothic" panose="020B0502020202020204" pitchFamily="34" charset="0"/>
        </a:defRPr>
      </a:lvl1pPr>
      <a:lvl2pPr marL="344480" indent="-168271" algn="l" defTabSz="914378" rtl="0" eaLnBrk="1" latinLnBrk="0" hangingPunct="1">
        <a:lnSpc>
          <a:spcPct val="90000"/>
        </a:lnSpc>
        <a:spcBef>
          <a:spcPts val="600"/>
        </a:spcBef>
        <a:spcAft>
          <a:spcPts val="300"/>
        </a:spcAft>
        <a:buClr>
          <a:schemeClr val="accent1"/>
        </a:buClr>
        <a:buSzPct val="100000"/>
        <a:buFont typeface="Arial"/>
        <a:buChar char="–"/>
        <a:tabLst/>
        <a:defRPr sz="1600" b="0" i="0" kern="1200" spc="0" baseline="0">
          <a:solidFill>
            <a:schemeClr val="tx2">
              <a:lumMod val="75000"/>
            </a:schemeClr>
          </a:solidFill>
          <a:latin typeface="Century Gothic" panose="020B0502020202020204" pitchFamily="34" charset="0"/>
          <a:ea typeface="+mn-ea"/>
          <a:cs typeface="Century Gothic" panose="020B0502020202020204" pitchFamily="34" charset="0"/>
        </a:defRPr>
      </a:lvl2pPr>
      <a:lvl3pPr marL="514337" indent="-169859" algn="l" defTabSz="914378" rtl="0" eaLnBrk="1" latinLnBrk="0" hangingPunct="1">
        <a:lnSpc>
          <a:spcPct val="90000"/>
        </a:lnSpc>
        <a:spcBef>
          <a:spcPts val="600"/>
        </a:spcBef>
        <a:spcAft>
          <a:spcPts val="300"/>
        </a:spcAft>
        <a:buClr>
          <a:schemeClr val="accent1"/>
        </a:buClr>
        <a:buSzPct val="90000"/>
        <a:buFont typeface="Wingdings" pitchFamily="2" charset="2"/>
        <a:buChar char="§"/>
        <a:tabLst/>
        <a:defRPr sz="1500" b="0" i="0" kern="1200" spc="0" baseline="0">
          <a:solidFill>
            <a:schemeClr val="tx2">
              <a:lumMod val="75000"/>
            </a:schemeClr>
          </a:solidFill>
          <a:latin typeface="Century Gothic" panose="020B0502020202020204" pitchFamily="34" charset="0"/>
          <a:ea typeface="+mn-ea"/>
          <a:cs typeface="Century Gothic" panose="020B0502020202020204" pitchFamily="34" charset="0"/>
        </a:defRPr>
      </a:lvl3pPr>
      <a:lvl4pPr marL="693721" indent="-177796" algn="l" defTabSz="914378" rtl="0" eaLnBrk="1" latinLnBrk="0" hangingPunct="1">
        <a:lnSpc>
          <a:spcPct val="90000"/>
        </a:lnSpc>
        <a:spcBef>
          <a:spcPts val="600"/>
        </a:spcBef>
        <a:spcAft>
          <a:spcPts val="300"/>
        </a:spcAft>
        <a:buClr>
          <a:schemeClr val="accent1"/>
        </a:buClr>
        <a:buFont typeface="Arial"/>
        <a:buChar char="–"/>
        <a:tabLst/>
        <a:defRPr sz="1500" b="0" i="0" kern="1200" spc="0" baseline="0">
          <a:solidFill>
            <a:schemeClr val="tx2">
              <a:lumMod val="75000"/>
            </a:schemeClr>
          </a:solidFill>
          <a:latin typeface="Century Gothic" panose="020B0502020202020204" pitchFamily="34" charset="0"/>
          <a:ea typeface="+mn-ea"/>
          <a:cs typeface="Century Gothic" panose="020B0502020202020204" pitchFamily="34" charset="0"/>
        </a:defRPr>
      </a:lvl4pPr>
      <a:lvl5pPr marL="863579" indent="-169859" algn="l" defTabSz="914378" rtl="0" eaLnBrk="1" latinLnBrk="0" hangingPunct="1">
        <a:lnSpc>
          <a:spcPts val="2100"/>
        </a:lnSpc>
        <a:spcBef>
          <a:spcPts val="600"/>
        </a:spcBef>
        <a:buClr>
          <a:schemeClr val="accent1"/>
        </a:buClr>
        <a:buFont typeface="Arial" charset="0"/>
        <a:buChar char="–"/>
        <a:tabLst/>
        <a:defRPr sz="1500" b="0" i="0" kern="1200">
          <a:solidFill>
            <a:schemeClr val="tx2">
              <a:lumMod val="75000"/>
            </a:schemeClr>
          </a:solidFill>
          <a:latin typeface="Century Gothic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7" userDrawn="1">
          <p15:clr>
            <a:srgbClr val="F26B43"/>
          </p15:clr>
        </p15:guide>
        <p15:guide id="2" pos="108" userDrawn="1">
          <p15:clr>
            <a:srgbClr val="F26B43"/>
          </p15:clr>
        </p15:guide>
        <p15:guide id="3" pos="4212" userDrawn="1">
          <p15:clr>
            <a:srgbClr val="F26B43"/>
          </p15:clr>
        </p15:guide>
        <p15:guide id="4" orient="horz" pos="622" userDrawn="1">
          <p15:clr>
            <a:srgbClr val="F26B43"/>
          </p15:clr>
        </p15:guide>
        <p15:guide id="8" orient="horz" pos="2171" userDrawn="1">
          <p15:clr>
            <a:srgbClr val="F26B43"/>
          </p15:clr>
        </p15:guide>
        <p15:guide id="9" orient="horz" pos="117" userDrawn="1">
          <p15:clr>
            <a:srgbClr val="F26B43"/>
          </p15:clr>
        </p15:guide>
        <p15:guide id="10" pos="216" userDrawn="1">
          <p15:clr>
            <a:srgbClr val="F26B43"/>
          </p15:clr>
        </p15:guide>
        <p15:guide id="11" pos="4104" userDrawn="1">
          <p15:clr>
            <a:srgbClr val="F26B43"/>
          </p15:clr>
        </p15:guide>
        <p15:guide id="12" pos="270" userDrawn="1">
          <p15:clr>
            <a:srgbClr val="F26B43"/>
          </p15:clr>
        </p15:guide>
        <p15:guide id="13" pos="4050" userDrawn="1">
          <p15:clr>
            <a:srgbClr val="F26B43"/>
          </p15:clr>
        </p15:guide>
        <p15:guide id="14" orient="horz" pos="2333" userDrawn="1">
          <p15:clr>
            <a:srgbClr val="F26B43"/>
          </p15:clr>
        </p15:guide>
        <p15:guide id="17" orient="horz" pos="441" userDrawn="1">
          <p15:clr>
            <a:srgbClr val="F26B43"/>
          </p15:clr>
        </p15:guide>
        <p15:guide id="18" pos="2160" userDrawn="1">
          <p15:clr>
            <a:srgbClr val="F26B43"/>
          </p15:clr>
        </p15:guide>
        <p15:guide id="19" pos="2322" userDrawn="1">
          <p15:clr>
            <a:srgbClr val="F26B43"/>
          </p15:clr>
        </p15:guide>
        <p15:guide id="20" pos="1998" userDrawn="1">
          <p15:clr>
            <a:srgbClr val="F26B43"/>
          </p15:clr>
        </p15:guide>
        <p15:guide id="22" pos="486" userDrawn="1">
          <p15:clr>
            <a:srgbClr val="F26B43"/>
          </p15:clr>
        </p15:guide>
        <p15:guide id="23" pos="3834" userDrawn="1">
          <p15:clr>
            <a:srgbClr val="F26B43"/>
          </p15:clr>
        </p15:guide>
        <p15:guide id="24" pos="59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svg"/><Relationship Id="rId26" Type="http://schemas.openxmlformats.org/officeDocument/2006/relationships/image" Target="../media/image66.sv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6.svg"/><Relationship Id="rId20" Type="http://schemas.openxmlformats.org/officeDocument/2006/relationships/image" Target="../media/image60.sv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24" Type="http://schemas.openxmlformats.org/officeDocument/2006/relationships/image" Target="../media/image64.sv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svg"/><Relationship Id="rId10" Type="http://schemas.openxmlformats.org/officeDocument/2006/relationships/image" Target="../media/image50.svg"/><Relationship Id="rId19" Type="http://schemas.openxmlformats.org/officeDocument/2006/relationships/image" Target="../media/image59.pn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Relationship Id="rId22" Type="http://schemas.openxmlformats.org/officeDocument/2006/relationships/image" Target="../media/image62.svg"/><Relationship Id="rId27" Type="http://schemas.openxmlformats.org/officeDocument/2006/relationships/image" Target="../media/image67.png"/><Relationship Id="rId30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3" Type="http://schemas.openxmlformats.org/officeDocument/2006/relationships/image" Target="../media/image45.png"/><Relationship Id="rId21" Type="http://schemas.openxmlformats.org/officeDocument/2006/relationships/image" Target="../media/image87.sv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17" Type="http://schemas.openxmlformats.org/officeDocument/2006/relationships/image" Target="../media/image83.svg"/><Relationship Id="rId25" Type="http://schemas.openxmlformats.org/officeDocument/2006/relationships/image" Target="../media/image91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9.svg"/><Relationship Id="rId10" Type="http://schemas.openxmlformats.org/officeDocument/2006/relationships/image" Target="../media/image76.svg"/><Relationship Id="rId19" Type="http://schemas.openxmlformats.org/officeDocument/2006/relationships/image" Target="../media/image85.svg"/><Relationship Id="rId4" Type="http://schemas.openxmlformats.org/officeDocument/2006/relationships/image" Target="../media/image46.svg"/><Relationship Id="rId9" Type="http://schemas.openxmlformats.org/officeDocument/2006/relationships/image" Target="../media/image75.png"/><Relationship Id="rId14" Type="http://schemas.openxmlformats.org/officeDocument/2006/relationships/image" Target="../media/image80.svg"/><Relationship Id="rId22" Type="http://schemas.openxmlformats.org/officeDocument/2006/relationships/image" Target="../media/image88.png"/><Relationship Id="rId27" Type="http://schemas.openxmlformats.org/officeDocument/2006/relationships/image" Target="../media/image9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://linktr.ee/gabea" TargetMode="External"/><Relationship Id="rId1" Type="http://schemas.openxmlformats.org/officeDocument/2006/relationships/slideLayout" Target="../slideLayouts/slideLayout26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jpeg"/><Relationship Id="rId4" Type="http://schemas.openxmlformats.org/officeDocument/2006/relationships/image" Target="../media/image30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B49FBE-5E7F-B149-8842-645B1D8403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/>
          <a:lstStyle/>
          <a:p>
            <a:r>
              <a:rPr lang="en-US" sz="1600" dirty="0"/>
              <a:t>Gabriel Agboruche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B68DE3-404B-664C-A2BA-FB4DCF7206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8929" y="3584215"/>
            <a:ext cx="5480501" cy="247083"/>
          </a:xfrm>
        </p:spPr>
        <p:txBody>
          <a:bodyPr lIns="0"/>
          <a:lstStyle/>
          <a:p>
            <a:r>
              <a:rPr lang="en-US" sz="1200" dirty="0"/>
              <a:t>Senior ICS/OT Security Consultant, Mandiant FireEye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18349-654B-7347-8FCC-95EABBC1E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929" y="2278900"/>
            <a:ext cx="6743246" cy="410369"/>
          </a:xfrm>
        </p:spPr>
        <p:txBody>
          <a:bodyPr/>
          <a:lstStyle/>
          <a:p>
            <a:r>
              <a:rPr lang="en-US" sz="2800" dirty="0"/>
              <a:t>Can People Hack Nuclear Plants?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905B9-71F9-FE4B-857A-1242D0FFA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30" y="2689269"/>
            <a:ext cx="5703433" cy="249299"/>
          </a:xfrm>
        </p:spPr>
        <p:txBody>
          <a:bodyPr/>
          <a:lstStyle/>
          <a:p>
            <a:r>
              <a:rPr lang="en-US" sz="1800" dirty="0"/>
              <a:t>December 29, 2020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42DEF3D-6222-764C-A1FE-D64B9CF56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7568" y="1972851"/>
            <a:ext cx="1089217" cy="108921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EB31020-86B4-1A44-9942-434A35E44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25" y="4274784"/>
            <a:ext cx="2516104" cy="45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309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4138BC-6862-6641-AC19-FE9796E6C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419" y="1454981"/>
            <a:ext cx="3944460" cy="3366613"/>
          </a:xfrm>
        </p:spPr>
        <p:txBody>
          <a:bodyPr/>
          <a:lstStyle/>
          <a:p>
            <a:r>
              <a:rPr lang="en-US" sz="2000" dirty="0"/>
              <a:t>It has happened!</a:t>
            </a:r>
          </a:p>
          <a:p>
            <a:endParaRPr lang="en-US" sz="2000" dirty="0"/>
          </a:p>
          <a:p>
            <a:r>
              <a:rPr lang="en-US" sz="2000" dirty="0"/>
              <a:t>Stuxnet Overview</a:t>
            </a:r>
          </a:p>
          <a:p>
            <a:endParaRPr lang="en-US" sz="2000" dirty="0"/>
          </a:p>
          <a:p>
            <a:r>
              <a:rPr lang="en-US" sz="2000" dirty="0"/>
              <a:t>How did this change my life? </a:t>
            </a:r>
            <a:r>
              <a:rPr lang="en-US" sz="2000" dirty="0">
                <a:solidFill>
                  <a:schemeClr val="accent1"/>
                </a:solidFill>
              </a:rPr>
              <a:t>#</a:t>
            </a:r>
            <a:r>
              <a:rPr lang="en-US" sz="2000" dirty="0" err="1">
                <a:solidFill>
                  <a:schemeClr val="accent1"/>
                </a:solidFill>
              </a:rPr>
              <a:t>StuxnetChangedMyLife</a:t>
            </a:r>
            <a:endParaRPr lang="en-US" sz="2000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D17D43-68B7-E845-88AB-2C4F38FEA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Hacking?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13518-F545-9746-9460-F5769F5BB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964D96-B149-1C4B-9CBC-AA4A17CF9F7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074" name="Picture 2" descr="Iranian President Mahmoud Ahmadinejad during a tour of centrifuges at Natanz in 2008.">
            <a:extLst>
              <a:ext uri="{FF2B5EF4-FFF2-40B4-BE49-F238E27FC236}">
                <a16:creationId xmlns:a16="http://schemas.microsoft.com/office/drawing/2014/main" id="{783B6B77-6CA3-2A4A-BF5A-ED4FB14FE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398" y="216499"/>
            <a:ext cx="3682987" cy="247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8D5CA6-FC6F-E845-B494-6B7B964D3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923" y="2936258"/>
            <a:ext cx="3705939" cy="199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55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5B9494-C0A7-5043-AEAB-E6DFECCC7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Attack Vector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A706F-732E-7046-BCC1-65A7A4C49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964D96-B149-1C4B-9CBC-AA4A17CF9F7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Freeform: Shape 42">
            <a:extLst>
              <a:ext uri="{FF2B5EF4-FFF2-40B4-BE49-F238E27FC236}">
                <a16:creationId xmlns:a16="http://schemas.microsoft.com/office/drawing/2014/main" id="{52C2A530-B682-124A-9854-0A2EDF177294}"/>
              </a:ext>
            </a:extLst>
          </p:cNvPr>
          <p:cNvSpPr/>
          <p:nvPr/>
        </p:nvSpPr>
        <p:spPr>
          <a:xfrm rot="20365100" flipH="1">
            <a:off x="1462066" y="1986331"/>
            <a:ext cx="306587" cy="815224"/>
          </a:xfrm>
          <a:custGeom>
            <a:avLst/>
            <a:gdLst>
              <a:gd name="connsiteX0" fmla="*/ 1674055 w 1674055"/>
              <a:gd name="connsiteY0" fmla="*/ 0 h 907366"/>
              <a:gd name="connsiteX1" fmla="*/ 1244990 w 1674055"/>
              <a:gd name="connsiteY1" fmla="*/ 541606 h 907366"/>
              <a:gd name="connsiteX2" fmla="*/ 0 w 1674055"/>
              <a:gd name="connsiteY2" fmla="*/ 907366 h 907366"/>
              <a:gd name="connsiteX3" fmla="*/ 0 w 1674055"/>
              <a:gd name="connsiteY3" fmla="*/ 907366 h 9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4055" h="907366">
                <a:moveTo>
                  <a:pt x="1674055" y="0"/>
                </a:moveTo>
                <a:cubicBezTo>
                  <a:pt x="1599027" y="195189"/>
                  <a:pt x="1523999" y="390378"/>
                  <a:pt x="1244990" y="541606"/>
                </a:cubicBezTo>
                <a:cubicBezTo>
                  <a:pt x="965981" y="692834"/>
                  <a:pt x="0" y="907366"/>
                  <a:pt x="0" y="907366"/>
                </a:cubicBezTo>
                <a:lnTo>
                  <a:pt x="0" y="907366"/>
                </a:lnTo>
              </a:path>
            </a:pathLst>
          </a:custGeom>
          <a:noFill/>
          <a:ln w="50800">
            <a:solidFill>
              <a:schemeClr val="tx1"/>
            </a:solidFill>
            <a:tailEnd type="stealth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88D7B5ED-E5E9-EB4A-BC3A-6C3A48C24C39}"/>
              </a:ext>
            </a:extLst>
          </p:cNvPr>
          <p:cNvSpPr/>
          <p:nvPr/>
        </p:nvSpPr>
        <p:spPr>
          <a:xfrm>
            <a:off x="4756298" y="2125862"/>
            <a:ext cx="2349091" cy="22907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4AA3E3-273A-DA4E-BDD8-CB91E6C0111D}"/>
              </a:ext>
            </a:extLst>
          </p:cNvPr>
          <p:cNvSpPr txBox="1"/>
          <p:nvPr/>
        </p:nvSpPr>
        <p:spPr>
          <a:xfrm>
            <a:off x="4450545" y="4491542"/>
            <a:ext cx="30157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Nuclear Plant Network</a:t>
            </a:r>
          </a:p>
        </p:txBody>
      </p:sp>
      <p:sp>
        <p:nvSpPr>
          <p:cNvPr id="15" name="Freeform: Shape 42">
            <a:extLst>
              <a:ext uri="{FF2B5EF4-FFF2-40B4-BE49-F238E27FC236}">
                <a16:creationId xmlns:a16="http://schemas.microsoft.com/office/drawing/2014/main" id="{A9B5B580-C8D5-6A4D-95BA-B2B8DE67AA79}"/>
              </a:ext>
            </a:extLst>
          </p:cNvPr>
          <p:cNvSpPr/>
          <p:nvPr/>
        </p:nvSpPr>
        <p:spPr>
          <a:xfrm rot="225399" flipH="1">
            <a:off x="2958855" y="3170568"/>
            <a:ext cx="1182037" cy="176176"/>
          </a:xfrm>
          <a:custGeom>
            <a:avLst/>
            <a:gdLst>
              <a:gd name="connsiteX0" fmla="*/ 1674055 w 1674055"/>
              <a:gd name="connsiteY0" fmla="*/ 0 h 907366"/>
              <a:gd name="connsiteX1" fmla="*/ 1244990 w 1674055"/>
              <a:gd name="connsiteY1" fmla="*/ 541606 h 907366"/>
              <a:gd name="connsiteX2" fmla="*/ 0 w 1674055"/>
              <a:gd name="connsiteY2" fmla="*/ 907366 h 907366"/>
              <a:gd name="connsiteX3" fmla="*/ 0 w 1674055"/>
              <a:gd name="connsiteY3" fmla="*/ 907366 h 9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4055" h="907366">
                <a:moveTo>
                  <a:pt x="1674055" y="0"/>
                </a:moveTo>
                <a:cubicBezTo>
                  <a:pt x="1599027" y="195189"/>
                  <a:pt x="1523999" y="390378"/>
                  <a:pt x="1244990" y="541606"/>
                </a:cubicBezTo>
                <a:cubicBezTo>
                  <a:pt x="965981" y="692834"/>
                  <a:pt x="0" y="907366"/>
                  <a:pt x="0" y="907366"/>
                </a:cubicBezTo>
                <a:lnTo>
                  <a:pt x="0" y="907366"/>
                </a:lnTo>
              </a:path>
            </a:pathLst>
          </a:custGeom>
          <a:noFill/>
          <a:ln w="50800">
            <a:solidFill>
              <a:schemeClr val="tx1"/>
            </a:solidFill>
            <a:tailEnd type="stealth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AE1848B5-667D-9A44-BE67-8D825610B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14410" y="2293937"/>
            <a:ext cx="289843" cy="28984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00B27400-EE2D-0B4D-822B-A4FEA7664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965291">
            <a:off x="4171784" y="2252544"/>
            <a:ext cx="442941" cy="4429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77502A-8703-D84C-9149-A51419FAD8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853" y="1366085"/>
            <a:ext cx="731520" cy="7315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7E1015-3689-4743-BEE0-FFE229D92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863" y="1366085"/>
            <a:ext cx="731520" cy="73152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400B5837-68A2-C944-8469-4A31A9EB97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55426" y="3231826"/>
            <a:ext cx="511359" cy="548869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EC01C6EA-CAB1-064B-875D-B32F1F91B1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30581" y="2886578"/>
            <a:ext cx="780850" cy="78085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9E19AF6-0368-B64F-94A8-FE53ECC3791B}"/>
              </a:ext>
            </a:extLst>
          </p:cNvPr>
          <p:cNvGrpSpPr/>
          <p:nvPr/>
        </p:nvGrpSpPr>
        <p:grpSpPr>
          <a:xfrm>
            <a:off x="5087629" y="3271215"/>
            <a:ext cx="440216" cy="420764"/>
            <a:chOff x="6727933" y="1178115"/>
            <a:chExt cx="1157231" cy="1016317"/>
          </a:xfrm>
          <a:solidFill>
            <a:schemeClr val="tx2"/>
          </a:solidFill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59E50992-F907-5641-A069-71149E398F65}"/>
                </a:ext>
              </a:extLst>
            </p:cNvPr>
            <p:cNvSpPr/>
            <p:nvPr/>
          </p:nvSpPr>
          <p:spPr>
            <a:xfrm>
              <a:off x="6727933" y="1178115"/>
              <a:ext cx="1157231" cy="1016317"/>
            </a:xfrm>
            <a:custGeom>
              <a:avLst/>
              <a:gdLst>
                <a:gd name="connsiteX0" fmla="*/ 1061493 w 1157231"/>
                <a:gd name="connsiteY0" fmla="*/ 0 h 1016317"/>
                <a:gd name="connsiteX1" fmla="*/ 96672 w 1157231"/>
                <a:gd name="connsiteY1" fmla="*/ 0 h 1016317"/>
                <a:gd name="connsiteX2" fmla="*/ 0 w 1157231"/>
                <a:gd name="connsiteY2" fmla="*/ 100965 h 1016317"/>
                <a:gd name="connsiteX3" fmla="*/ 0 w 1157231"/>
                <a:gd name="connsiteY3" fmla="*/ 819150 h 1016317"/>
                <a:gd name="connsiteX4" fmla="*/ 96672 w 1157231"/>
                <a:gd name="connsiteY4" fmla="*/ 920115 h 1016317"/>
                <a:gd name="connsiteX5" fmla="*/ 554440 w 1157231"/>
                <a:gd name="connsiteY5" fmla="*/ 920115 h 1016317"/>
                <a:gd name="connsiteX6" fmla="*/ 554440 w 1157231"/>
                <a:gd name="connsiteY6" fmla="*/ 968693 h 1016317"/>
                <a:gd name="connsiteX7" fmla="*/ 241679 w 1157231"/>
                <a:gd name="connsiteY7" fmla="*/ 968693 h 1016317"/>
                <a:gd name="connsiteX8" fmla="*/ 217985 w 1157231"/>
                <a:gd name="connsiteY8" fmla="*/ 992505 h 1016317"/>
                <a:gd name="connsiteX9" fmla="*/ 241679 w 1157231"/>
                <a:gd name="connsiteY9" fmla="*/ 1016318 h 1016317"/>
                <a:gd name="connsiteX10" fmla="*/ 916485 w 1157231"/>
                <a:gd name="connsiteY10" fmla="*/ 1016318 h 1016317"/>
                <a:gd name="connsiteX11" fmla="*/ 940179 w 1157231"/>
                <a:gd name="connsiteY11" fmla="*/ 992505 h 1016317"/>
                <a:gd name="connsiteX12" fmla="*/ 916485 w 1157231"/>
                <a:gd name="connsiteY12" fmla="*/ 968693 h 1016317"/>
                <a:gd name="connsiteX13" fmla="*/ 602776 w 1157231"/>
                <a:gd name="connsiteY13" fmla="*/ 968693 h 1016317"/>
                <a:gd name="connsiteX14" fmla="*/ 602776 w 1157231"/>
                <a:gd name="connsiteY14" fmla="*/ 920115 h 1016317"/>
                <a:gd name="connsiteX15" fmla="*/ 1060545 w 1157231"/>
                <a:gd name="connsiteY15" fmla="*/ 920115 h 1016317"/>
                <a:gd name="connsiteX16" fmla="*/ 1157216 w 1157231"/>
                <a:gd name="connsiteY16" fmla="*/ 819150 h 1016317"/>
                <a:gd name="connsiteX17" fmla="*/ 1157216 w 1157231"/>
                <a:gd name="connsiteY17" fmla="*/ 100965 h 1016317"/>
                <a:gd name="connsiteX18" fmla="*/ 1061493 w 1157231"/>
                <a:gd name="connsiteY18" fmla="*/ 0 h 1016317"/>
                <a:gd name="connsiteX19" fmla="*/ 96672 w 1157231"/>
                <a:gd name="connsiteY19" fmla="*/ 48577 h 1016317"/>
                <a:gd name="connsiteX20" fmla="*/ 1061493 w 1157231"/>
                <a:gd name="connsiteY20" fmla="*/ 48577 h 1016317"/>
                <a:gd name="connsiteX21" fmla="*/ 1109828 w 1157231"/>
                <a:gd name="connsiteY21" fmla="*/ 100965 h 1016317"/>
                <a:gd name="connsiteX22" fmla="*/ 1109828 w 1157231"/>
                <a:gd name="connsiteY22" fmla="*/ 678180 h 1016317"/>
                <a:gd name="connsiteX23" fmla="*/ 48336 w 1157231"/>
                <a:gd name="connsiteY23" fmla="*/ 678180 h 1016317"/>
                <a:gd name="connsiteX24" fmla="*/ 48336 w 1157231"/>
                <a:gd name="connsiteY24" fmla="*/ 100965 h 1016317"/>
                <a:gd name="connsiteX25" fmla="*/ 96672 w 1157231"/>
                <a:gd name="connsiteY25" fmla="*/ 48577 h 1016317"/>
                <a:gd name="connsiteX26" fmla="*/ 1061493 w 1157231"/>
                <a:gd name="connsiteY26" fmla="*/ 872490 h 1016317"/>
                <a:gd name="connsiteX27" fmla="*/ 96672 w 1157231"/>
                <a:gd name="connsiteY27" fmla="*/ 872490 h 1016317"/>
                <a:gd name="connsiteX28" fmla="*/ 48336 w 1157231"/>
                <a:gd name="connsiteY28" fmla="*/ 820102 h 1016317"/>
                <a:gd name="connsiteX29" fmla="*/ 48336 w 1157231"/>
                <a:gd name="connsiteY29" fmla="*/ 727710 h 1016317"/>
                <a:gd name="connsiteX30" fmla="*/ 1109828 w 1157231"/>
                <a:gd name="connsiteY30" fmla="*/ 727710 h 1016317"/>
                <a:gd name="connsiteX31" fmla="*/ 1109828 w 1157231"/>
                <a:gd name="connsiteY31" fmla="*/ 820102 h 1016317"/>
                <a:gd name="connsiteX32" fmla="*/ 1061493 w 1157231"/>
                <a:gd name="connsiteY32" fmla="*/ 872490 h 101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57231" h="1016317">
                  <a:moveTo>
                    <a:pt x="1061493" y="0"/>
                  </a:moveTo>
                  <a:lnTo>
                    <a:pt x="96672" y="0"/>
                  </a:lnTo>
                  <a:cubicBezTo>
                    <a:pt x="43597" y="0"/>
                    <a:pt x="0" y="45720"/>
                    <a:pt x="0" y="100965"/>
                  </a:cubicBezTo>
                  <a:lnTo>
                    <a:pt x="0" y="819150"/>
                  </a:lnTo>
                  <a:cubicBezTo>
                    <a:pt x="0" y="875348"/>
                    <a:pt x="43597" y="920115"/>
                    <a:pt x="96672" y="920115"/>
                  </a:cubicBezTo>
                  <a:lnTo>
                    <a:pt x="554440" y="920115"/>
                  </a:lnTo>
                  <a:lnTo>
                    <a:pt x="554440" y="968693"/>
                  </a:lnTo>
                  <a:lnTo>
                    <a:pt x="241679" y="968693"/>
                  </a:lnTo>
                  <a:cubicBezTo>
                    <a:pt x="228410" y="968693"/>
                    <a:pt x="217985" y="979170"/>
                    <a:pt x="217985" y="992505"/>
                  </a:cubicBezTo>
                  <a:cubicBezTo>
                    <a:pt x="217985" y="1005840"/>
                    <a:pt x="228410" y="1016318"/>
                    <a:pt x="241679" y="1016318"/>
                  </a:cubicBezTo>
                  <a:lnTo>
                    <a:pt x="916485" y="1016318"/>
                  </a:lnTo>
                  <a:cubicBezTo>
                    <a:pt x="929754" y="1016318"/>
                    <a:pt x="940179" y="1005840"/>
                    <a:pt x="940179" y="992505"/>
                  </a:cubicBezTo>
                  <a:cubicBezTo>
                    <a:pt x="940179" y="979170"/>
                    <a:pt x="929754" y="968693"/>
                    <a:pt x="916485" y="968693"/>
                  </a:cubicBezTo>
                  <a:lnTo>
                    <a:pt x="602776" y="968693"/>
                  </a:lnTo>
                  <a:lnTo>
                    <a:pt x="602776" y="920115"/>
                  </a:lnTo>
                  <a:lnTo>
                    <a:pt x="1060545" y="920115"/>
                  </a:lnTo>
                  <a:cubicBezTo>
                    <a:pt x="1113619" y="920115"/>
                    <a:pt x="1157216" y="874395"/>
                    <a:pt x="1157216" y="819150"/>
                  </a:cubicBezTo>
                  <a:lnTo>
                    <a:pt x="1157216" y="100965"/>
                  </a:lnTo>
                  <a:cubicBezTo>
                    <a:pt x="1158164" y="44768"/>
                    <a:pt x="1114567" y="0"/>
                    <a:pt x="1061493" y="0"/>
                  </a:cubicBezTo>
                  <a:close/>
                  <a:moveTo>
                    <a:pt x="96672" y="48577"/>
                  </a:moveTo>
                  <a:lnTo>
                    <a:pt x="1061493" y="48577"/>
                  </a:lnTo>
                  <a:cubicBezTo>
                    <a:pt x="1088030" y="48577"/>
                    <a:pt x="1109828" y="72390"/>
                    <a:pt x="1109828" y="100965"/>
                  </a:cubicBezTo>
                  <a:lnTo>
                    <a:pt x="1109828" y="678180"/>
                  </a:lnTo>
                  <a:lnTo>
                    <a:pt x="48336" y="678180"/>
                  </a:lnTo>
                  <a:lnTo>
                    <a:pt x="48336" y="100965"/>
                  </a:lnTo>
                  <a:cubicBezTo>
                    <a:pt x="48336" y="71438"/>
                    <a:pt x="70134" y="48577"/>
                    <a:pt x="96672" y="48577"/>
                  </a:cubicBezTo>
                  <a:close/>
                  <a:moveTo>
                    <a:pt x="1061493" y="872490"/>
                  </a:moveTo>
                  <a:lnTo>
                    <a:pt x="96672" y="872490"/>
                  </a:lnTo>
                  <a:cubicBezTo>
                    <a:pt x="70134" y="872490"/>
                    <a:pt x="48336" y="848677"/>
                    <a:pt x="48336" y="820102"/>
                  </a:cubicBezTo>
                  <a:lnTo>
                    <a:pt x="48336" y="727710"/>
                  </a:lnTo>
                  <a:lnTo>
                    <a:pt x="1109828" y="727710"/>
                  </a:lnTo>
                  <a:lnTo>
                    <a:pt x="1109828" y="820102"/>
                  </a:lnTo>
                  <a:cubicBezTo>
                    <a:pt x="1109828" y="848677"/>
                    <a:pt x="1088030" y="872490"/>
                    <a:pt x="1061493" y="872490"/>
                  </a:cubicBezTo>
                  <a:close/>
                </a:path>
              </a:pathLst>
            </a:custGeom>
            <a:grpFill/>
            <a:ln w="94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324B992-0D64-164E-8AC0-6EB0B9D98463}"/>
                </a:ext>
              </a:extLst>
            </p:cNvPr>
            <p:cNvSpPr/>
            <p:nvPr/>
          </p:nvSpPr>
          <p:spPr>
            <a:xfrm>
              <a:off x="6898646" y="1334325"/>
              <a:ext cx="269996" cy="244792"/>
            </a:xfrm>
            <a:custGeom>
              <a:avLst/>
              <a:gdLst>
                <a:gd name="connsiteX0" fmla="*/ 210287 w 269996"/>
                <a:gd name="connsiteY0" fmla="*/ 0 h 244792"/>
                <a:gd name="connsiteX1" fmla="*/ 167638 w 269996"/>
                <a:gd name="connsiteY1" fmla="*/ 4763 h 244792"/>
                <a:gd name="connsiteX2" fmla="*/ 2728 w 269996"/>
                <a:gd name="connsiteY2" fmla="*/ 244793 h 244792"/>
                <a:gd name="connsiteX3" fmla="*/ 203653 w 269996"/>
                <a:gd name="connsiteY3" fmla="*/ 204788 h 244792"/>
                <a:gd name="connsiteX4" fmla="*/ 269996 w 269996"/>
                <a:gd name="connsiteY4" fmla="*/ 9525 h 244792"/>
                <a:gd name="connsiteX5" fmla="*/ 210287 w 269996"/>
                <a:gd name="connsiteY5" fmla="*/ 0 h 244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996" h="244792">
                  <a:moveTo>
                    <a:pt x="210287" y="0"/>
                  </a:moveTo>
                  <a:cubicBezTo>
                    <a:pt x="197019" y="0"/>
                    <a:pt x="182802" y="1905"/>
                    <a:pt x="167638" y="4763"/>
                  </a:cubicBezTo>
                  <a:cubicBezTo>
                    <a:pt x="57698" y="26670"/>
                    <a:pt x="-15280" y="133350"/>
                    <a:pt x="2728" y="244793"/>
                  </a:cubicBezTo>
                  <a:lnTo>
                    <a:pt x="203653" y="204788"/>
                  </a:lnTo>
                  <a:lnTo>
                    <a:pt x="269996" y="9525"/>
                  </a:lnTo>
                  <a:cubicBezTo>
                    <a:pt x="249146" y="2857"/>
                    <a:pt x="230190" y="0"/>
                    <a:pt x="210287" y="0"/>
                  </a:cubicBezTo>
                  <a:close/>
                </a:path>
              </a:pathLst>
            </a:custGeom>
            <a:grpFill/>
            <a:ln w="94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A7475221-9917-294C-8D4A-8E3DCC15AD5A}"/>
                </a:ext>
              </a:extLst>
            </p:cNvPr>
            <p:cNvSpPr/>
            <p:nvPr/>
          </p:nvSpPr>
          <p:spPr>
            <a:xfrm>
              <a:off x="6904217" y="1553400"/>
              <a:ext cx="336455" cy="202550"/>
            </a:xfrm>
            <a:custGeom>
              <a:avLst/>
              <a:gdLst>
                <a:gd name="connsiteX0" fmla="*/ 336455 w 336455"/>
                <a:gd name="connsiteY0" fmla="*/ 155258 h 202550"/>
                <a:gd name="connsiteX1" fmla="*/ 200925 w 336455"/>
                <a:gd name="connsiteY1" fmla="*/ 0 h 202550"/>
                <a:gd name="connsiteX2" fmla="*/ 0 w 336455"/>
                <a:gd name="connsiteY2" fmla="*/ 40005 h 202550"/>
                <a:gd name="connsiteX3" fmla="*/ 46440 w 336455"/>
                <a:gd name="connsiteY3" fmla="*/ 130493 h 202550"/>
                <a:gd name="connsiteX4" fmla="*/ 336455 w 336455"/>
                <a:gd name="connsiteY4" fmla="*/ 155258 h 20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455" h="202550">
                  <a:moveTo>
                    <a:pt x="336455" y="155258"/>
                  </a:moveTo>
                  <a:lnTo>
                    <a:pt x="200925" y="0"/>
                  </a:lnTo>
                  <a:lnTo>
                    <a:pt x="0" y="40005"/>
                  </a:lnTo>
                  <a:cubicBezTo>
                    <a:pt x="7582" y="75248"/>
                    <a:pt x="22746" y="102870"/>
                    <a:pt x="46440" y="130493"/>
                  </a:cubicBezTo>
                  <a:cubicBezTo>
                    <a:pt x="120366" y="216217"/>
                    <a:pt x="249261" y="226695"/>
                    <a:pt x="336455" y="155258"/>
                  </a:cubicBezTo>
                  <a:close/>
                </a:path>
              </a:pathLst>
            </a:custGeom>
            <a:grpFill/>
            <a:ln w="94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191F63C-A565-C445-ACC4-F9671A0C3D9C}"/>
                </a:ext>
              </a:extLst>
            </p:cNvPr>
            <p:cNvSpPr/>
            <p:nvPr/>
          </p:nvSpPr>
          <p:spPr>
            <a:xfrm>
              <a:off x="7116516" y="1348612"/>
              <a:ext cx="201724" cy="350519"/>
            </a:xfrm>
            <a:custGeom>
              <a:avLst/>
              <a:gdLst>
                <a:gd name="connsiteX0" fmla="*/ 65396 w 201724"/>
                <a:gd name="connsiteY0" fmla="*/ 0 h 350519"/>
                <a:gd name="connsiteX1" fmla="*/ 0 w 201724"/>
                <a:gd name="connsiteY1" fmla="*/ 195263 h 350519"/>
                <a:gd name="connsiteX2" fmla="*/ 135530 w 201724"/>
                <a:gd name="connsiteY2" fmla="*/ 350520 h 350519"/>
                <a:gd name="connsiteX3" fmla="*/ 190500 w 201724"/>
                <a:gd name="connsiteY3" fmla="*/ 264795 h 350519"/>
                <a:gd name="connsiteX4" fmla="*/ 180075 w 201724"/>
                <a:gd name="connsiteY4" fmla="*/ 103823 h 350519"/>
                <a:gd name="connsiteX5" fmla="*/ 65396 w 201724"/>
                <a:gd name="connsiteY5" fmla="*/ 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724" h="350519">
                  <a:moveTo>
                    <a:pt x="65396" y="0"/>
                  </a:moveTo>
                  <a:lnTo>
                    <a:pt x="0" y="195263"/>
                  </a:lnTo>
                  <a:lnTo>
                    <a:pt x="135530" y="350520"/>
                  </a:lnTo>
                  <a:cubicBezTo>
                    <a:pt x="161119" y="325755"/>
                    <a:pt x="178179" y="299085"/>
                    <a:pt x="190500" y="264795"/>
                  </a:cubicBezTo>
                  <a:cubicBezTo>
                    <a:pt x="208507" y="211455"/>
                    <a:pt x="204716" y="154305"/>
                    <a:pt x="180075" y="103823"/>
                  </a:cubicBezTo>
                  <a:cubicBezTo>
                    <a:pt x="155433" y="55245"/>
                    <a:pt x="115627" y="19050"/>
                    <a:pt x="65396" y="0"/>
                  </a:cubicBezTo>
                  <a:close/>
                </a:path>
              </a:pathLst>
            </a:custGeom>
            <a:grpFill/>
            <a:ln w="94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421E477-5006-1B41-BCE4-1490030C29B0}"/>
                </a:ext>
              </a:extLst>
            </p:cNvPr>
            <p:cNvSpPr/>
            <p:nvPr/>
          </p:nvSpPr>
          <p:spPr>
            <a:xfrm>
              <a:off x="7439215" y="1377021"/>
              <a:ext cx="289067" cy="45719"/>
            </a:xfrm>
            <a:custGeom>
              <a:avLst/>
              <a:gdLst>
                <a:gd name="connsiteX0" fmla="*/ 0 w 289067"/>
                <a:gd name="connsiteY0" fmla="*/ 0 h 48577"/>
                <a:gd name="connsiteX1" fmla="*/ 289067 w 289067"/>
                <a:gd name="connsiteY1" fmla="*/ 0 h 48577"/>
                <a:gd name="connsiteX2" fmla="*/ 289067 w 289067"/>
                <a:gd name="connsiteY2" fmla="*/ 48578 h 48577"/>
                <a:gd name="connsiteX3" fmla="*/ 0 w 289067"/>
                <a:gd name="connsiteY3" fmla="*/ 48578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9067" h="48577">
                  <a:moveTo>
                    <a:pt x="0" y="0"/>
                  </a:moveTo>
                  <a:lnTo>
                    <a:pt x="289067" y="0"/>
                  </a:lnTo>
                  <a:lnTo>
                    <a:pt x="289067" y="48578"/>
                  </a:lnTo>
                  <a:lnTo>
                    <a:pt x="0" y="48578"/>
                  </a:lnTo>
                  <a:close/>
                </a:path>
              </a:pathLst>
            </a:custGeom>
            <a:grpFill/>
            <a:ln w="94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CD0662E-B8D2-A642-9885-6FCD72AACFCD}"/>
                </a:ext>
              </a:extLst>
            </p:cNvPr>
            <p:cNvSpPr/>
            <p:nvPr/>
          </p:nvSpPr>
          <p:spPr>
            <a:xfrm>
              <a:off x="7439215" y="1522277"/>
              <a:ext cx="289067" cy="45719"/>
            </a:xfrm>
            <a:custGeom>
              <a:avLst/>
              <a:gdLst>
                <a:gd name="connsiteX0" fmla="*/ 0 w 289067"/>
                <a:gd name="connsiteY0" fmla="*/ 0 h 48577"/>
                <a:gd name="connsiteX1" fmla="*/ 289067 w 289067"/>
                <a:gd name="connsiteY1" fmla="*/ 0 h 48577"/>
                <a:gd name="connsiteX2" fmla="*/ 289067 w 289067"/>
                <a:gd name="connsiteY2" fmla="*/ 48577 h 48577"/>
                <a:gd name="connsiteX3" fmla="*/ 0 w 289067"/>
                <a:gd name="connsiteY3" fmla="*/ 48577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9067" h="48577">
                  <a:moveTo>
                    <a:pt x="0" y="0"/>
                  </a:moveTo>
                  <a:lnTo>
                    <a:pt x="289067" y="0"/>
                  </a:lnTo>
                  <a:lnTo>
                    <a:pt x="289067" y="48577"/>
                  </a:lnTo>
                  <a:lnTo>
                    <a:pt x="0" y="48577"/>
                  </a:lnTo>
                  <a:close/>
                </a:path>
              </a:pathLst>
            </a:custGeom>
            <a:grpFill/>
            <a:ln w="94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040EFB6-FA30-6347-A08F-4EF244B96691}"/>
                </a:ext>
              </a:extLst>
            </p:cNvPr>
            <p:cNvSpPr/>
            <p:nvPr/>
          </p:nvSpPr>
          <p:spPr>
            <a:xfrm>
              <a:off x="7439215" y="1667534"/>
              <a:ext cx="289067" cy="45719"/>
            </a:xfrm>
            <a:custGeom>
              <a:avLst/>
              <a:gdLst>
                <a:gd name="connsiteX0" fmla="*/ 0 w 289067"/>
                <a:gd name="connsiteY0" fmla="*/ 0 h 48577"/>
                <a:gd name="connsiteX1" fmla="*/ 289067 w 289067"/>
                <a:gd name="connsiteY1" fmla="*/ 0 h 48577"/>
                <a:gd name="connsiteX2" fmla="*/ 289067 w 289067"/>
                <a:gd name="connsiteY2" fmla="*/ 48577 h 48577"/>
                <a:gd name="connsiteX3" fmla="*/ 0 w 289067"/>
                <a:gd name="connsiteY3" fmla="*/ 48577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9067" h="48577">
                  <a:moveTo>
                    <a:pt x="0" y="0"/>
                  </a:moveTo>
                  <a:lnTo>
                    <a:pt x="289067" y="0"/>
                  </a:lnTo>
                  <a:lnTo>
                    <a:pt x="289067" y="48577"/>
                  </a:lnTo>
                  <a:lnTo>
                    <a:pt x="0" y="48577"/>
                  </a:lnTo>
                  <a:close/>
                </a:path>
              </a:pathLst>
            </a:custGeom>
            <a:grpFill/>
            <a:ln w="94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610D7EB-A31D-804A-B42D-23299CBF203D}"/>
                </a:ext>
              </a:extLst>
            </p:cNvPr>
            <p:cNvSpPr/>
            <p:nvPr/>
          </p:nvSpPr>
          <p:spPr>
            <a:xfrm>
              <a:off x="7258680" y="1928685"/>
              <a:ext cx="96671" cy="97154"/>
            </a:xfrm>
            <a:custGeom>
              <a:avLst/>
              <a:gdLst>
                <a:gd name="connsiteX0" fmla="*/ 96672 w 96671"/>
                <a:gd name="connsiteY0" fmla="*/ 48578 h 97154"/>
                <a:gd name="connsiteX1" fmla="*/ 48336 w 96671"/>
                <a:gd name="connsiteY1" fmla="*/ 97155 h 97154"/>
                <a:gd name="connsiteX2" fmla="*/ 0 w 96671"/>
                <a:gd name="connsiteY2" fmla="*/ 48578 h 97154"/>
                <a:gd name="connsiteX3" fmla="*/ 48336 w 96671"/>
                <a:gd name="connsiteY3" fmla="*/ 0 h 97154"/>
                <a:gd name="connsiteX4" fmla="*/ 96672 w 96671"/>
                <a:gd name="connsiteY4" fmla="*/ 48578 h 9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71" h="97154">
                  <a:moveTo>
                    <a:pt x="96672" y="48578"/>
                  </a:moveTo>
                  <a:cubicBezTo>
                    <a:pt x="96672" y="75406"/>
                    <a:pt x="75031" y="97155"/>
                    <a:pt x="48336" y="97155"/>
                  </a:cubicBezTo>
                  <a:cubicBezTo>
                    <a:pt x="21641" y="97155"/>
                    <a:pt x="0" y="75406"/>
                    <a:pt x="0" y="48578"/>
                  </a:cubicBezTo>
                  <a:cubicBezTo>
                    <a:pt x="0" y="21749"/>
                    <a:pt x="21641" y="0"/>
                    <a:pt x="48336" y="0"/>
                  </a:cubicBezTo>
                  <a:cubicBezTo>
                    <a:pt x="75031" y="0"/>
                    <a:pt x="96672" y="21749"/>
                    <a:pt x="96672" y="48578"/>
                  </a:cubicBezTo>
                  <a:close/>
                </a:path>
              </a:pathLst>
            </a:custGeom>
            <a:grpFill/>
            <a:ln w="94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3AA42B6A-6B31-BE4C-AC2A-2944299EB1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55601" y="3189237"/>
            <a:ext cx="605618" cy="591459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ABBFD12B-8FFD-5A4E-894D-2F5816CE83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739950" y="3801383"/>
            <a:ext cx="359172" cy="359172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024BBDC4-42CC-9545-9713-C19C73C9CA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661995" y="2144522"/>
            <a:ext cx="479561" cy="479561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BD927D9D-2DE6-A944-A104-449E44B974D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739950" y="2781852"/>
            <a:ext cx="419151" cy="419151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85439FC-4771-8341-A976-9114CC7F0B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371784" y="3714578"/>
            <a:ext cx="479561" cy="47956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9904BBD3-CB29-1441-B4BC-25CA629F63E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119894" y="3826226"/>
            <a:ext cx="394298" cy="394298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185EC9DE-367A-7248-BEBB-983335C34BC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126543" y="2798518"/>
            <a:ext cx="380999" cy="38099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B80C8DB0-EE37-B041-9288-47C13D654BA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420606" y="2763863"/>
            <a:ext cx="380999" cy="38099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608DCCB-F8D5-7742-BF8B-7FA0F1E4CBC5}"/>
              </a:ext>
            </a:extLst>
          </p:cNvPr>
          <p:cNvSpPr txBox="1"/>
          <p:nvPr/>
        </p:nvSpPr>
        <p:spPr>
          <a:xfrm>
            <a:off x="4073396" y="2019189"/>
            <a:ext cx="4844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USB</a:t>
            </a: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4E5E1A50-F78E-DA44-A0C0-A462F3DF7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6730" y="2817308"/>
            <a:ext cx="239781" cy="239781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E60B50E9-562F-2145-9F00-DB4BD739A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0246" y="3335887"/>
            <a:ext cx="239781" cy="23978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73F52D59-C92A-A24B-93BC-013AA0FFB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0039" y="3352462"/>
            <a:ext cx="239781" cy="239781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808B2B1-17D1-0F46-A0DC-C9BB91A3B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9341" y="3858850"/>
            <a:ext cx="239781" cy="239781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CFDADED3-548E-ED4F-8447-2D7AF9CD3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9716" y="2694476"/>
            <a:ext cx="495085" cy="495085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EFFFED08-A23F-0C43-9F33-2E5FD0C79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09479" y="2123202"/>
            <a:ext cx="1005032" cy="1005032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E4181620-557E-CA40-A875-C8144FA21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6816" y="3122974"/>
            <a:ext cx="1005032" cy="1005032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052DF7DB-14AD-F64A-A78A-3977B6630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5063" y="1756170"/>
            <a:ext cx="2846694" cy="284669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31A3931-770C-EC43-ACCB-0F79E310687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568187" y="863801"/>
            <a:ext cx="2697469" cy="269746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C5B0978-0C54-444C-A995-7DFC256EA15E}"/>
              </a:ext>
            </a:extLst>
          </p:cNvPr>
          <p:cNvSpPr txBox="1"/>
          <p:nvPr/>
        </p:nvSpPr>
        <p:spPr>
          <a:xfrm>
            <a:off x="1368806" y="3319102"/>
            <a:ext cx="14638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Network Switch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E124652-40BC-E54A-B82C-B6EB61A7AB97}"/>
              </a:ext>
            </a:extLst>
          </p:cNvPr>
          <p:cNvSpPr txBox="1"/>
          <p:nvPr/>
        </p:nvSpPr>
        <p:spPr>
          <a:xfrm>
            <a:off x="1620383" y="1581804"/>
            <a:ext cx="12570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Plant Vendor</a:t>
            </a:r>
          </a:p>
        </p:txBody>
      </p:sp>
      <p:pic>
        <p:nvPicPr>
          <p:cNvPr id="63" name="Picture 62" descr="A circuit board&#10;&#10;Description automatically generated">
            <a:extLst>
              <a:ext uri="{FF2B5EF4-FFF2-40B4-BE49-F238E27FC236}">
                <a16:creationId xmlns:a16="http://schemas.microsoft.com/office/drawing/2014/main" id="{3855F797-D531-4742-84D8-529CAECE608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571927" y="2772432"/>
            <a:ext cx="1410575" cy="61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4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1F939F-B85B-2345-9B8C-CFBA34E44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16" y="375321"/>
            <a:ext cx="8330184" cy="480131"/>
          </a:xfrm>
        </p:spPr>
        <p:txBody>
          <a:bodyPr/>
          <a:lstStyle/>
          <a:p>
            <a:pPr algn="ctr"/>
            <a:r>
              <a:rPr lang="en-US" sz="2800" dirty="0"/>
              <a:t>How do we defend?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ACE021-7FB7-BB4C-9085-9CDBBB194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964D96-B149-1C4B-9CBC-AA4A17CF9F7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67AF7F1-CEB4-AD4B-A408-3E28BE60A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427966">
            <a:off x="983209" y="1320662"/>
            <a:ext cx="442941" cy="44294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BA58346-FBFB-3348-A88B-2A87C5000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04705" y="413773"/>
            <a:ext cx="413255" cy="41325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4187F42-55B2-A848-A1C0-A4302FC36E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82835" y="1800662"/>
            <a:ext cx="708837" cy="70883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D9CD924-12DF-D842-B1D6-87805BE24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25925" y="1604598"/>
            <a:ext cx="828895" cy="82889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3887EBC-A11B-C34D-B4E6-04B80A3682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01484" y="1581636"/>
            <a:ext cx="916790" cy="91679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4AEB152-13C0-2E4D-A8CA-88D86E9D0C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3907" y="1680605"/>
            <a:ext cx="828894" cy="8288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5FB06B-BF6D-0444-B5C2-D9F8B6DC00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894331" y="2461632"/>
            <a:ext cx="488045" cy="48804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3E3F509-8025-1A4F-AB9A-B837898B04CE}"/>
              </a:ext>
            </a:extLst>
          </p:cNvPr>
          <p:cNvCxnSpPr>
            <a:cxnSpLocks/>
          </p:cNvCxnSpPr>
          <p:nvPr/>
        </p:nvCxnSpPr>
        <p:spPr>
          <a:xfrm>
            <a:off x="1369148" y="1635420"/>
            <a:ext cx="743262" cy="324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E01F62-705E-8D49-BA5B-6DC37E4D09CB}"/>
              </a:ext>
            </a:extLst>
          </p:cNvPr>
          <p:cNvCxnSpPr>
            <a:cxnSpLocks/>
          </p:cNvCxnSpPr>
          <p:nvPr/>
        </p:nvCxnSpPr>
        <p:spPr>
          <a:xfrm>
            <a:off x="1528812" y="2113629"/>
            <a:ext cx="5882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C90EE2C-A236-AD42-A794-DB90E6F319A5}"/>
              </a:ext>
            </a:extLst>
          </p:cNvPr>
          <p:cNvCxnSpPr>
            <a:cxnSpLocks/>
          </p:cNvCxnSpPr>
          <p:nvPr/>
        </p:nvCxnSpPr>
        <p:spPr>
          <a:xfrm flipV="1">
            <a:off x="1534778" y="2277517"/>
            <a:ext cx="577632" cy="315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FD3263E-3338-A64C-9BEE-8379955E57D2}"/>
              </a:ext>
            </a:extLst>
          </p:cNvPr>
          <p:cNvCxnSpPr>
            <a:cxnSpLocks/>
          </p:cNvCxnSpPr>
          <p:nvPr/>
        </p:nvCxnSpPr>
        <p:spPr>
          <a:xfrm>
            <a:off x="2991672" y="2095052"/>
            <a:ext cx="5687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3436393-9B2D-7144-9A50-BE2485C2F6B3}"/>
              </a:ext>
            </a:extLst>
          </p:cNvPr>
          <p:cNvSpPr txBox="1"/>
          <p:nvPr/>
        </p:nvSpPr>
        <p:spPr>
          <a:xfrm>
            <a:off x="1999529" y="1250321"/>
            <a:ext cx="1223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Scanning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4B7155-1B98-584D-BF07-021F31198504}"/>
              </a:ext>
            </a:extLst>
          </p:cNvPr>
          <p:cNvSpPr txBox="1"/>
          <p:nvPr/>
        </p:nvSpPr>
        <p:spPr>
          <a:xfrm>
            <a:off x="6386408" y="1251401"/>
            <a:ext cx="1223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Patching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478113-EF74-7A44-815C-631763938173}"/>
              </a:ext>
            </a:extLst>
          </p:cNvPr>
          <p:cNvSpPr txBox="1"/>
          <p:nvPr/>
        </p:nvSpPr>
        <p:spPr>
          <a:xfrm>
            <a:off x="1715034" y="3039532"/>
            <a:ext cx="1910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Physical Security 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121F6D25-2801-DF4D-A0A7-2B14A9DB2B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84116" y="1673365"/>
            <a:ext cx="916789" cy="916789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114925EE-7194-9D4D-8D7F-4B90D5E92A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805568" y="3532084"/>
            <a:ext cx="828895" cy="902053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3BBD1634-7114-7E42-BB24-D74B98F5CD2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991671" y="3594646"/>
            <a:ext cx="828895" cy="828895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9D251F63-38E7-C640-8086-DBFB35531B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089767" y="3706634"/>
            <a:ext cx="493826" cy="49382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8CFB6D85-3F9A-8648-8976-919A1512384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386408" y="3316339"/>
            <a:ext cx="1031043" cy="1031043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E505DC0F-9849-4D41-9FA8-579B8F16369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019250" y="3930738"/>
            <a:ext cx="240207" cy="24020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29EB3D3-7F87-F041-9805-DD53CBC9EA80}"/>
              </a:ext>
            </a:extLst>
          </p:cNvPr>
          <p:cNvSpPr txBox="1"/>
          <p:nvPr/>
        </p:nvSpPr>
        <p:spPr>
          <a:xfrm>
            <a:off x="5663750" y="2977785"/>
            <a:ext cx="2710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Network Segmentation</a:t>
            </a:r>
          </a:p>
        </p:txBody>
      </p:sp>
    </p:spTree>
    <p:extLst>
      <p:ext uri="{BB962C8B-B14F-4D97-AF65-F5344CB8AC3E}">
        <p14:creationId xmlns:p14="http://schemas.microsoft.com/office/powerpoint/2010/main" val="3736714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5A6BA6-108D-8340-BFE6-0171C37304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Questions?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3B69480-B6B3-814C-82E4-F53F55B9E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31" y="2684685"/>
            <a:ext cx="5703433" cy="291118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332FC-FA3B-944B-9B88-3227C89D5D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764088"/>
            <a:ext cx="434975" cy="269875"/>
          </a:xfrm>
        </p:spPr>
        <p:txBody>
          <a:bodyPr/>
          <a:lstStyle/>
          <a:p>
            <a:fld id="{41964D96-B149-1C4B-9CBC-AA4A17CF9F7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E742D-2EA0-824A-9328-85C7830242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108401-9504-344C-B578-3AA5DCEE36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B5EE5F4-F406-1145-AB0E-C8677A060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25" y="4274784"/>
            <a:ext cx="2516104" cy="45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537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747237-F825-4C43-8E42-0F63B3670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616" y="1220330"/>
            <a:ext cx="3872484" cy="32796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Twitter: @ICS_Gabe</a:t>
            </a:r>
          </a:p>
          <a:p>
            <a:endParaRPr lang="en-US" dirty="0"/>
          </a:p>
          <a:p>
            <a:r>
              <a:rPr lang="en-US" dirty="0" err="1"/>
              <a:t>Linkedin</a:t>
            </a:r>
            <a:r>
              <a:rPr lang="en-US" dirty="0"/>
              <a:t>: Gabriel Agboruche</a:t>
            </a:r>
          </a:p>
          <a:p>
            <a:endParaRPr lang="en-US" dirty="0"/>
          </a:p>
          <a:p>
            <a:r>
              <a:rPr lang="en-US" dirty="0"/>
              <a:t>DMs are open! 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http://linktr.ee/gabea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5C92A2-E135-FE47-AAC3-2CBFF5B03C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15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5306" r="4" b="9809"/>
          <a:stretch/>
        </p:blipFill>
        <p:spPr>
          <a:xfrm>
            <a:off x="4823342" y="1220329"/>
            <a:ext cx="3863459" cy="3279634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968DC59-4E21-4F46-BFEC-C7973B3D6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16" y="347621"/>
            <a:ext cx="8330184" cy="507831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Contact Info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9730C-B380-E145-8DF6-41DAF0812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1964D96-B149-1C4B-9CBC-AA4A17CF9F78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79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448AA1-4612-9147-9176-5EDBAB920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</a:t>
            </a:r>
            <a:br>
              <a:rPr lang="en-US" dirty="0"/>
            </a:br>
            <a:endParaRPr lang="en-US" dirty="0"/>
          </a:p>
          <a:p>
            <a:r>
              <a:rPr lang="en-US" dirty="0"/>
              <a:t>What it is like working @ a nuclear plant?</a:t>
            </a:r>
            <a:br>
              <a:rPr lang="en-US" dirty="0"/>
            </a:br>
            <a:endParaRPr lang="en-US" dirty="0"/>
          </a:p>
          <a:p>
            <a:r>
              <a:rPr lang="en-US" dirty="0"/>
              <a:t>Ask a 14-year-old!</a:t>
            </a:r>
            <a:br>
              <a:rPr lang="en-US" dirty="0"/>
            </a:br>
            <a:endParaRPr lang="en-US" dirty="0"/>
          </a:p>
          <a:p>
            <a:r>
              <a:rPr lang="en-US" dirty="0"/>
              <a:t>Widely Publicized Hacking</a:t>
            </a:r>
            <a:br>
              <a:rPr lang="en-US" dirty="0"/>
            </a:br>
            <a:endParaRPr lang="en-US" dirty="0"/>
          </a:p>
          <a:p>
            <a:r>
              <a:rPr lang="en-US" dirty="0"/>
              <a:t>Nuclear Hacking? </a:t>
            </a:r>
            <a:br>
              <a:rPr lang="en-US" dirty="0"/>
            </a:br>
            <a:endParaRPr lang="en-US" dirty="0"/>
          </a:p>
          <a:p>
            <a:r>
              <a:rPr lang="en-US" dirty="0"/>
              <a:t>Questions?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6294BF-B705-374C-81C4-5685597BC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9835E-2B43-164D-8A6F-CB268C8E5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</p:spPr>
        <p:txBody>
          <a:bodyPr/>
          <a:lstStyle/>
          <a:p>
            <a:fld id="{41964D96-B149-1C4B-9CBC-AA4A17CF9F7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675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900DC0-A929-6044-BBC8-CB451497A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46" y="489610"/>
            <a:ext cx="4360332" cy="424732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97615-4406-544D-86D3-172CFBA43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1964D96-B149-1C4B-9CBC-AA4A17CF9F78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9" name="Picture 4" descr="The Simpsons Springfield nuclear power plant.">
            <a:extLst>
              <a:ext uri="{FF2B5EF4-FFF2-40B4-BE49-F238E27FC236}">
                <a16:creationId xmlns:a16="http://schemas.microsoft.com/office/drawing/2014/main" id="{15890019-E81F-C345-8366-8F012850D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077375"/>
            <a:ext cx="4301232" cy="240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BB8E80B-EB51-DC43-99C8-42421143F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46" y="3643423"/>
            <a:ext cx="3951941" cy="1694121"/>
          </a:xfrm>
        </p:spPr>
        <p:txBody>
          <a:bodyPr anchor="ctr">
            <a:norm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Gabriel Agboruche </a:t>
            </a:r>
          </a:p>
          <a:p>
            <a:pPr lvl="1"/>
            <a:r>
              <a:rPr lang="en-US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Sr. Consultant @Mandiant @FireEye</a:t>
            </a:r>
            <a:b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Stuxnet changed my life…</a:t>
            </a:r>
          </a:p>
          <a:p>
            <a:pPr lvl="1"/>
            <a:endParaRPr lang="en-US" sz="13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176213" lvl="1" indent="0">
              <a:buNone/>
            </a:pPr>
            <a:endParaRPr lang="en-US" sz="13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4" descr="https://g.twimg.com/Twitter_logo_blue.png">
            <a:extLst>
              <a:ext uri="{FF2B5EF4-FFF2-40B4-BE49-F238E27FC236}">
                <a16:creationId xmlns:a16="http://schemas.microsoft.com/office/drawing/2014/main" id="{5543BFBD-1BDF-F94E-B36A-5A061A536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9129" y="4188078"/>
            <a:ext cx="255077" cy="20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184275-DCF2-0A43-AE1C-D9E10AB20FB2}"/>
              </a:ext>
            </a:extLst>
          </p:cNvPr>
          <p:cNvSpPr/>
          <p:nvPr/>
        </p:nvSpPr>
        <p:spPr>
          <a:xfrm>
            <a:off x="5231258" y="4137399"/>
            <a:ext cx="10759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@</a:t>
            </a:r>
            <a:r>
              <a:rPr lang="en-US" sz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ICS_Gabe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4BECDD-72C0-1644-9DCA-D60ABA4B97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46314" y="4109535"/>
            <a:ext cx="336211" cy="3362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A0EEB0E-9870-9D4E-A78E-8EFC0B785600}"/>
              </a:ext>
            </a:extLst>
          </p:cNvPr>
          <p:cNvSpPr/>
          <p:nvPr/>
        </p:nvSpPr>
        <p:spPr>
          <a:xfrm>
            <a:off x="6634805" y="4153320"/>
            <a:ext cx="14046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@ICS with Gabe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FA814B-D411-8A40-9DCD-F9E403C47C84}"/>
              </a:ext>
            </a:extLst>
          </p:cNvPr>
          <p:cNvSpPr/>
          <p:nvPr/>
        </p:nvSpPr>
        <p:spPr>
          <a:xfrm>
            <a:off x="6031754" y="3643423"/>
            <a:ext cx="965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Socials</a:t>
            </a:r>
          </a:p>
        </p:txBody>
      </p:sp>
      <p:pic>
        <p:nvPicPr>
          <p:cNvPr id="2050" name="Picture 2" descr="The Simpsons">
            <a:extLst>
              <a:ext uri="{FF2B5EF4-FFF2-40B4-BE49-F238E27FC236}">
                <a16:creationId xmlns:a16="http://schemas.microsoft.com/office/drawing/2014/main" id="{7902BBF8-ACB9-F144-8AA0-8B48C94FB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8"/>
          <a:stretch/>
        </p:blipFill>
        <p:spPr bwMode="auto">
          <a:xfrm>
            <a:off x="352346" y="1077375"/>
            <a:ext cx="3996124" cy="240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111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6B9C7C-90B5-FA4E-8DCA-E3EB9E847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82" y="1043382"/>
            <a:ext cx="7318723" cy="3366613"/>
          </a:xfrm>
          <a:prstGeom prst="rect">
            <a:avLst/>
          </a:prstGeom>
          <a:noFill/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F7D12068-ECB0-49F7-AC21-B65487C37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16" y="430720"/>
            <a:ext cx="8330184" cy="424732"/>
          </a:xfrm>
        </p:spPr>
        <p:txBody>
          <a:bodyPr/>
          <a:lstStyle/>
          <a:p>
            <a:pPr algn="ctr"/>
            <a:r>
              <a:rPr lang="en-US" sz="2400" dirty="0"/>
              <a:t>Current USA Commercial Nuclear Plant Locations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C5354-B288-8549-921E-36317D787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1964D96-B149-1C4B-9CBC-AA4A17CF9F78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81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7C9F35-23FE-4A49-870D-C34E001C40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89" r="2" b="2"/>
          <a:stretch/>
        </p:blipFill>
        <p:spPr>
          <a:xfrm>
            <a:off x="356616" y="1220330"/>
            <a:ext cx="3872484" cy="3279633"/>
          </a:xfrm>
          <a:prstGeom prst="rect">
            <a:avLst/>
          </a:prstGeom>
          <a:noFill/>
          <a:ln w="6350">
            <a:solidFill>
              <a:schemeClr val="accent2"/>
            </a:solidFill>
          </a:ln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9B080E3C-A7B9-1F45-9E02-2CBB44FAA6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7" b="-1"/>
          <a:stretch/>
        </p:blipFill>
        <p:spPr>
          <a:xfrm>
            <a:off x="4823342" y="1220329"/>
            <a:ext cx="3863459" cy="3279634"/>
          </a:xfrm>
          <a:prstGeom prst="rect">
            <a:avLst/>
          </a:prstGeom>
          <a:noFill/>
          <a:ln w="6350">
            <a:solidFill>
              <a:schemeClr val="accent2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5489935-D7C9-8444-BCF5-88BEE70AC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16" y="347621"/>
            <a:ext cx="8330184" cy="507831"/>
          </a:xfrm>
        </p:spPr>
        <p:txBody>
          <a:bodyPr wrap="square" anchor="b">
            <a:normAutofit/>
          </a:bodyPr>
          <a:lstStyle/>
          <a:p>
            <a:r>
              <a:rPr lang="en-US"/>
              <a:t>What is it like working @ a Nuclear plant?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42E83-D170-7446-A582-3D4B58518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1964D96-B149-1C4B-9CBC-AA4A17CF9F78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44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B11F1C-6AF7-C948-91DE-EB292B8D3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Ultimate Heat Synch (UHS)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E199B5-90E3-3449-8740-DE19B1642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964D96-B149-1C4B-9CBC-AA4A17CF9F7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E60384-2202-E240-8A73-57C11C0B8F7B}"/>
              </a:ext>
            </a:extLst>
          </p:cNvPr>
          <p:cNvSpPr/>
          <p:nvPr/>
        </p:nvSpPr>
        <p:spPr>
          <a:xfrm>
            <a:off x="356616" y="1353537"/>
            <a:ext cx="83301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“The UHS is the system of structures and components and associated assured water supply and atmospheric condition(s) credited for functioning as a heat sink to absorb reactor residual heat and essential station heat loads after a normal reactor shutdown or a shutdown following an accident or transient including a loss-of-coolant accident (LOCA).” </a:t>
            </a:r>
          </a:p>
          <a:p>
            <a:endParaRPr lang="en-US" sz="1800" dirty="0"/>
          </a:p>
          <a:p>
            <a:r>
              <a:rPr lang="en-US" sz="1800" dirty="0"/>
              <a:t>NRC REGULATORY GUIDE 1.27 “Background” </a:t>
            </a:r>
          </a:p>
        </p:txBody>
      </p:sp>
    </p:spTree>
    <p:extLst>
      <p:ext uri="{BB962C8B-B14F-4D97-AF65-F5344CB8AC3E}">
        <p14:creationId xmlns:p14="http://schemas.microsoft.com/office/powerpoint/2010/main" val="231689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EEDB5F-6E75-8D4C-A1C6-71A45639AF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5443" r="2" b="26594"/>
          <a:stretch/>
        </p:blipFill>
        <p:spPr>
          <a:xfrm>
            <a:off x="4814316" y="1170336"/>
            <a:ext cx="3872484" cy="3279633"/>
          </a:xfrm>
          <a:prstGeom prst="rect">
            <a:avLst/>
          </a:prstGeom>
          <a:noFill/>
          <a:ln w="6350">
            <a:solidFill>
              <a:schemeClr val="accent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9555F0-35E0-4944-8CE3-123678A47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532" b="19993"/>
          <a:stretch/>
        </p:blipFill>
        <p:spPr>
          <a:xfrm>
            <a:off x="356617" y="1170335"/>
            <a:ext cx="3804258" cy="3279634"/>
          </a:xfrm>
          <a:prstGeom prst="rect">
            <a:avLst/>
          </a:prstGeom>
          <a:noFill/>
          <a:ln w="6350">
            <a:solidFill>
              <a:schemeClr val="accent2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4CDF4BB-9C41-8B44-9192-8ED5586C9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16" y="347621"/>
            <a:ext cx="8330184" cy="507831"/>
          </a:xfrm>
        </p:spPr>
        <p:txBody>
          <a:bodyPr wrap="square" anchor="b">
            <a:normAutofit/>
          </a:bodyPr>
          <a:lstStyle/>
          <a:p>
            <a:r>
              <a:rPr lang="en-US"/>
              <a:t>Ask a 14-year-old!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CE202-0BB5-4F4B-A5D9-7D0DC3A91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038" y="4764852"/>
            <a:ext cx="433739" cy="26950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1964D96-B149-1C4B-9CBC-AA4A17CF9F78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31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8F6C76-1A2A-CE4B-AB56-5067A4FA1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16" y="375321"/>
            <a:ext cx="8330184" cy="480131"/>
          </a:xfrm>
        </p:spPr>
        <p:txBody>
          <a:bodyPr/>
          <a:lstStyle/>
          <a:p>
            <a:r>
              <a:rPr lang="en-US" sz="2800" dirty="0"/>
              <a:t>Ask a 14-year-old!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DD5CE-85E2-7A4A-892C-E44BF94B1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964D96-B149-1C4B-9CBC-AA4A17CF9F7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 descr="illustration [Converted].eps">
            <a:extLst>
              <a:ext uri="{FF2B5EF4-FFF2-40B4-BE49-F238E27FC236}">
                <a16:creationId xmlns:a16="http://schemas.microsoft.com/office/drawing/2014/main" id="{CA15C12D-2C49-5B4A-812C-D2321D9C1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465" y="513200"/>
            <a:ext cx="2974919" cy="3896795"/>
          </a:xfrm>
          <a:prstGeom prst="rect">
            <a:avLst/>
          </a:prstGeom>
          <a:noFill/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BF25CC7-FC05-FD48-9CF8-405DF91DB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616" y="1066861"/>
            <a:ext cx="5356612" cy="3486581"/>
          </a:xfrm>
        </p:spPr>
        <p:txBody>
          <a:bodyPr/>
          <a:lstStyle/>
          <a:p>
            <a:r>
              <a:rPr lang="en-US" dirty="0"/>
              <a:t>How would you define hacking?</a:t>
            </a:r>
          </a:p>
          <a:p>
            <a:pPr marL="0" indent="0">
              <a:buNone/>
            </a:pPr>
            <a:r>
              <a:rPr lang="en-US" dirty="0"/>
              <a:t>TJ: </a:t>
            </a:r>
            <a:r>
              <a:rPr lang="en-US" b="1" dirty="0"/>
              <a:t>Breaking something or breaking into something that was running perfectly fine before.</a:t>
            </a:r>
            <a:r>
              <a:rPr lang="en-US" dirty="0"/>
              <a:t>  </a:t>
            </a:r>
          </a:p>
          <a:p>
            <a:endParaRPr lang="en-US" dirty="0"/>
          </a:p>
          <a:p>
            <a:r>
              <a:rPr lang="en-US" dirty="0"/>
              <a:t>Would you consider a “hackers” to be a positive or a negative person? </a:t>
            </a:r>
          </a:p>
          <a:p>
            <a:pPr marL="0" indent="0">
              <a:buNone/>
            </a:pPr>
            <a:r>
              <a:rPr lang="en-US" dirty="0"/>
              <a:t>TJ: </a:t>
            </a:r>
            <a:r>
              <a:rPr lang="en-US" b="1" dirty="0"/>
              <a:t>Negative. </a:t>
            </a:r>
            <a:br>
              <a:rPr lang="en-US" b="1" dirty="0"/>
            </a:br>
            <a:endParaRPr lang="en-US" dirty="0"/>
          </a:p>
          <a:p>
            <a:r>
              <a:rPr lang="en-US" dirty="0"/>
              <a:t>What can be hacked? Give examples. </a:t>
            </a:r>
          </a:p>
          <a:p>
            <a:pPr marL="0" indent="0">
              <a:buNone/>
            </a:pPr>
            <a:r>
              <a:rPr lang="en-US" dirty="0"/>
              <a:t>TJ: </a:t>
            </a:r>
            <a:r>
              <a:rPr lang="en-US" b="1" dirty="0"/>
              <a:t>Anything digital can be hacked. Video games, computers, phones, etc.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99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DE8F6C-F1A2-A647-AB32-81771F477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616" y="1053297"/>
            <a:ext cx="8334375" cy="1520834"/>
          </a:xfrm>
          <a:prstGeom prst="rect">
            <a:avLst/>
          </a:prstGeom>
          <a:ln w="6350">
            <a:solidFill>
              <a:schemeClr val="accent2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63AE53-4533-B149-A64C-8877AE6D2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Widely Publicized Hacking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70A59-DA2A-4446-A69C-E450D96C8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964D96-B149-1C4B-9CBC-AA4A17CF9F7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E7D5E5-1604-D24C-91E3-FACDAC803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5" y="2690343"/>
            <a:ext cx="8326767" cy="1931275"/>
          </a:xfrm>
          <a:prstGeom prst="rect">
            <a:avLst/>
          </a:prstGeom>
          <a:ln w="6350">
            <a:solidFill>
              <a:schemeClr val="accent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E5352-FD36-6241-BE01-8496D3F192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31" y="294397"/>
            <a:ext cx="3118760" cy="615666"/>
          </a:xfrm>
          <a:prstGeom prst="rect">
            <a:avLst/>
          </a:prstGeom>
          <a:ln w="63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468876071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al 2019 ">
  <a:themeElements>
    <a:clrScheme name="1b8d96">
      <a:dk1>
        <a:srgbClr val="3C4F65"/>
      </a:dk1>
      <a:lt1>
        <a:srgbClr val="FFFFFF"/>
      </a:lt1>
      <a:dk2>
        <a:srgbClr val="545659"/>
      </a:dk2>
      <a:lt2>
        <a:srgbClr val="D9D8D6"/>
      </a:lt2>
      <a:accent1>
        <a:srgbClr val="B2282C"/>
      </a:accent1>
      <a:accent2>
        <a:srgbClr val="2E5799"/>
      </a:accent2>
      <a:accent3>
        <a:srgbClr val="F99B1C"/>
      </a:accent3>
      <a:accent4>
        <a:srgbClr val="69823A"/>
      </a:accent4>
      <a:accent5>
        <a:srgbClr val="D2451E"/>
      </a:accent5>
      <a:accent6>
        <a:srgbClr val="1B8D96"/>
      </a:accent6>
      <a:hlink>
        <a:srgbClr val="1099D6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DSTemplate" id="{14612E4C-B796-4746-9582-8BACCD9C5156}" vid="{B43EC678-03AB-4E4E-AEC0-7FC91F8585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28C41694866742A8B71BE6A10CA13F" ma:contentTypeVersion="11" ma:contentTypeDescription="Create a new document." ma:contentTypeScope="" ma:versionID="d7d0d1f01910ca1af17bcb305120f7a4">
  <xsd:schema xmlns:xsd="http://www.w3.org/2001/XMLSchema" xmlns:xs="http://www.w3.org/2001/XMLSchema" xmlns:p="http://schemas.microsoft.com/office/2006/metadata/properties" xmlns:ns2="04efc0db-0159-44e1-94db-7af59454196d" xmlns:ns3="d2b9b4dd-2f8f-4d2e-a91e-b86b4ddba533" targetNamespace="http://schemas.microsoft.com/office/2006/metadata/properties" ma:root="true" ma:fieldsID="c7a5714bd122f9d2003ea15a3fea6b99" ns2:_="" ns3:_="">
    <xsd:import namespace="04efc0db-0159-44e1-94db-7af59454196d"/>
    <xsd:import namespace="d2b9b4dd-2f8f-4d2e-a91e-b86b4ddba5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efc0db-0159-44e1-94db-7af5945419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9b4dd-2f8f-4d2e-a91e-b86b4ddba53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33997C-3094-44C9-9AA5-EE6654317ED6}">
  <ds:schemaRefs>
    <ds:schemaRef ds:uri="http://purl.org/dc/terms/"/>
    <ds:schemaRef ds:uri="http://schemas.microsoft.com/office/2006/documentManagement/types"/>
    <ds:schemaRef ds:uri="http://www.w3.org/XML/1998/namespace"/>
    <ds:schemaRef ds:uri="04efc0db-0159-44e1-94db-7af59454196d"/>
    <ds:schemaRef ds:uri="http://schemas.microsoft.com/office/infopath/2007/PartnerControls"/>
    <ds:schemaRef ds:uri="d2b9b4dd-2f8f-4d2e-a91e-b86b4ddba533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9293B96-CE7E-412E-9AAF-B3290FDA13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303111-A597-4584-82DA-8B49B5589C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efc0db-0159-44e1-94db-7af59454196d"/>
    <ds:schemaRef ds:uri="d2b9b4dd-2f8f-4d2e-a91e-b86b4ddba5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326</Words>
  <Application>Microsoft Macintosh PowerPoint</Application>
  <PresentationFormat>Custom</PresentationFormat>
  <Paragraphs>78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Wingdings</vt:lpstr>
      <vt:lpstr>Internal 2019 </vt:lpstr>
      <vt:lpstr>Can People Hack Nuclear Plants? </vt:lpstr>
      <vt:lpstr>Flow</vt:lpstr>
      <vt:lpstr>Introduction</vt:lpstr>
      <vt:lpstr>Current USA Commercial Nuclear Plant Locations</vt:lpstr>
      <vt:lpstr>What is it like working @ a Nuclear plant? </vt:lpstr>
      <vt:lpstr>Ultimate Heat Synch (UHS) </vt:lpstr>
      <vt:lpstr>Ask a 14-year-old!</vt:lpstr>
      <vt:lpstr>Ask a 14-year-old!</vt:lpstr>
      <vt:lpstr>Widely Publicized Hacking</vt:lpstr>
      <vt:lpstr>Nuclear Hacking? </vt:lpstr>
      <vt:lpstr>Attack Vector Simulation</vt:lpstr>
      <vt:lpstr>How do we defend? </vt:lpstr>
      <vt:lpstr>Questions?</vt:lpstr>
      <vt:lpstr>Contact Info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Gabriel Agboruche</dc:creator>
  <cp:lastModifiedBy/>
  <cp:revision>1</cp:revision>
  <dcterms:created xsi:type="dcterms:W3CDTF">2020-12-28T23:24:26Z</dcterms:created>
  <dcterms:modified xsi:type="dcterms:W3CDTF">2020-12-28T23:28:09Z</dcterms:modified>
</cp:coreProperties>
</file>