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media/image7.jpg" ContentType="image/jpg"/>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media/image19.jpg" ContentType="image/jpg"/>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Lst>
  <p:notesMasterIdLst>
    <p:notesMasterId r:id="rId43"/>
  </p:notesMasterIdLst>
  <p:handoutMasterIdLst>
    <p:handoutMasterId r:id="rId44"/>
  </p:handoutMasterIdLst>
  <p:sldIdLst>
    <p:sldId id="370" r:id="rId4"/>
    <p:sldId id="358" r:id="rId5"/>
    <p:sldId id="259" r:id="rId6"/>
    <p:sldId id="261" r:id="rId7"/>
    <p:sldId id="444" r:id="rId8"/>
    <p:sldId id="445" r:id="rId9"/>
    <p:sldId id="439" r:id="rId10"/>
    <p:sldId id="264" r:id="rId11"/>
    <p:sldId id="265" r:id="rId12"/>
    <p:sldId id="440" r:id="rId13"/>
    <p:sldId id="266" r:id="rId14"/>
    <p:sldId id="441" r:id="rId15"/>
    <p:sldId id="438" r:id="rId16"/>
    <p:sldId id="268" r:id="rId17"/>
    <p:sldId id="269" r:id="rId18"/>
    <p:sldId id="442" r:id="rId19"/>
    <p:sldId id="271" r:id="rId20"/>
    <p:sldId id="443" r:id="rId21"/>
    <p:sldId id="276" r:id="rId22"/>
    <p:sldId id="446" r:id="rId23"/>
    <p:sldId id="448" r:id="rId24"/>
    <p:sldId id="280" r:id="rId25"/>
    <p:sldId id="279" r:id="rId26"/>
    <p:sldId id="281" r:id="rId27"/>
    <p:sldId id="277" r:id="rId28"/>
    <p:sldId id="285" r:id="rId29"/>
    <p:sldId id="282" r:id="rId30"/>
    <p:sldId id="284" r:id="rId31"/>
    <p:sldId id="286" r:id="rId32"/>
    <p:sldId id="288" r:id="rId33"/>
    <p:sldId id="287" r:id="rId34"/>
    <p:sldId id="290" r:id="rId35"/>
    <p:sldId id="449" r:id="rId36"/>
    <p:sldId id="291" r:id="rId37"/>
    <p:sldId id="292" r:id="rId38"/>
    <p:sldId id="451" r:id="rId39"/>
    <p:sldId id="452" r:id="rId40"/>
    <p:sldId id="274" r:id="rId41"/>
    <p:sldId id="293" r:id="rId42"/>
  </p:sldIdLst>
  <p:sldSz cx="9144000" cy="5143500" type="screen16x9"/>
  <p:notesSz cx="6858000" cy="9144000"/>
  <p:custDataLst>
    <p:tags r:id="rId45"/>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9B8D1-B284-4172-B10D-D132D6804D45}" v="2" dt="2024-09-25T13:13:47.773"/>
  </p1510:revLst>
</p1510:revInfo>
</file>

<file path=ppt/tableStyles.xml><?xml version="1.0" encoding="utf-8"?>
<a:tblStyleLst xmlns:a="http://schemas.openxmlformats.org/drawingml/2006/main" def="{5D55C30B-4C4D-4EBA-A361-D4C6F333F31B}">
  <a:tblStyle styleId="{5D55C30B-4C4D-4EBA-A361-D4C6F333F31B}" styleName="Corewell Health">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w="12700">
              <a:solidFill>
                <a:schemeClr val="bg1"/>
              </a:solidFill>
            </a:ln>
          </a:insideV>
        </a:tcBdr>
        <a:fill>
          <a:noFill/>
        </a:fill>
      </a:tcStyle>
    </a:wholeTbl>
    <a:band1H>
      <a:tcStyle>
        <a:tcBdr>
          <a:top>
            <a:ln>
              <a:noFill/>
            </a:ln>
          </a:top>
          <a:bottom>
            <a:ln>
              <a:noFill/>
            </a:ln>
          </a:bottom>
        </a:tcBdr>
        <a:fill>
          <a:solidFill>
            <a:srgbClr val="F1F2F2"/>
          </a:solidFill>
        </a:fill>
      </a:tcStyle>
    </a:band1H>
    <a:band2H>
      <a:tcStyle>
        <a:tcBdr>
          <a:top>
            <a:ln>
              <a:noFill/>
            </a:ln>
          </a:top>
          <a:bottom>
            <a:ln>
              <a:noFill/>
            </a:ln>
          </a:bottom>
        </a:tcBdr>
        <a:fill>
          <a:solidFill>
            <a:srgbClr val="DCDDDE"/>
          </a:solidFill>
        </a:fill>
      </a:tcStyle>
    </a:band2H>
    <a:lastCol>
      <a:tcTxStyle b="on"/>
      <a:tcStyle>
        <a:tcBdr/>
      </a:tcStyle>
    </a:lastCol>
    <a:firstCol>
      <a:tcTxStyle b="on"/>
      <a:tcStyle>
        <a:tcBdr/>
      </a:tcStyle>
    </a:firstCol>
    <a:lastRow>
      <a:tcTxStyle b="on"/>
      <a:tcStyle>
        <a:tcBdr>
          <a:top>
            <a:ln w="19050">
              <a:solidFill>
                <a:schemeClr val="tx1"/>
              </a:solidFill>
            </a:ln>
          </a:top>
          <a:bottom>
            <a:ln>
              <a:noFill/>
            </a:ln>
          </a:bottom>
          <a:insideV>
            <a:ln>
              <a:noFill/>
            </a:ln>
          </a:insideV>
        </a:tcBdr>
        <a:fill>
          <a:noFill/>
        </a:fill>
      </a:tcStyle>
    </a:lastRow>
    <a:firstRow>
      <a:tcTxStyle b="on">
        <a:schemeClr val="bg1"/>
      </a:tcTxStyle>
      <a:tcStyle>
        <a:tcBdr>
          <a:top>
            <a:ln>
              <a:noFill/>
            </a:ln>
          </a:top>
          <a:bottom>
            <a:ln>
              <a:noFill/>
            </a:ln>
          </a:bottom>
        </a:tcBdr>
        <a:fill>
          <a:solidFill>
            <a:schemeClr val="tx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327"/>
  </p:normalViewPr>
  <p:slideViewPr>
    <p:cSldViewPr snapToGrid="0" showGuides="1">
      <p:cViewPr varScale="1">
        <p:scale>
          <a:sx n="147" d="100"/>
          <a:sy n="147" d="100"/>
        </p:scale>
        <p:origin x="486" y="1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66" d="100"/>
          <a:sy n="166" d="100"/>
        </p:scale>
        <p:origin x="546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twine, Mark B." userId="1b57f674-edf1-4cb2-92dc-807af2ee6fc9" providerId="ADAL" clId="{92F9B8D1-B284-4172-B10D-D132D6804D45}"/>
    <pc:docChg chg="custSel modSld">
      <pc:chgData name="Ortwine, Mark B." userId="1b57f674-edf1-4cb2-92dc-807af2ee6fc9" providerId="ADAL" clId="{92F9B8D1-B284-4172-B10D-D132D6804D45}" dt="2024-11-12T13:44:20.066" v="181" actId="20577"/>
      <pc:docMkLst>
        <pc:docMk/>
      </pc:docMkLst>
      <pc:sldChg chg="modSp mod">
        <pc:chgData name="Ortwine, Mark B." userId="1b57f674-edf1-4cb2-92dc-807af2ee6fc9" providerId="ADAL" clId="{92F9B8D1-B284-4172-B10D-D132D6804D45}" dt="2024-11-12T13:39:36.225" v="86" actId="6549"/>
        <pc:sldMkLst>
          <pc:docMk/>
          <pc:sldMk cId="0" sldId="259"/>
        </pc:sldMkLst>
        <pc:spChg chg="mod">
          <ac:chgData name="Ortwine, Mark B." userId="1b57f674-edf1-4cb2-92dc-807af2ee6fc9" providerId="ADAL" clId="{92F9B8D1-B284-4172-B10D-D132D6804D45}" dt="2024-11-12T13:39:36.225" v="86" actId="6549"/>
          <ac:spMkLst>
            <pc:docMk/>
            <pc:sldMk cId="0" sldId="259"/>
            <ac:spMk id="3" creationId="{00000000-0000-0000-0000-000000000000}"/>
          </ac:spMkLst>
        </pc:spChg>
      </pc:sldChg>
      <pc:sldChg chg="modSp mod">
        <pc:chgData name="Ortwine, Mark B." userId="1b57f674-edf1-4cb2-92dc-807af2ee6fc9" providerId="ADAL" clId="{92F9B8D1-B284-4172-B10D-D132D6804D45}" dt="2024-11-12T13:40:54.682" v="153" actId="1076"/>
        <pc:sldMkLst>
          <pc:docMk/>
          <pc:sldMk cId="0" sldId="261"/>
        </pc:sldMkLst>
        <pc:spChg chg="mod">
          <ac:chgData name="Ortwine, Mark B." userId="1b57f674-edf1-4cb2-92dc-807af2ee6fc9" providerId="ADAL" clId="{92F9B8D1-B284-4172-B10D-D132D6804D45}" dt="2024-11-12T13:40:38.298" v="150" actId="14100"/>
          <ac:spMkLst>
            <pc:docMk/>
            <pc:sldMk cId="0" sldId="261"/>
            <ac:spMk id="2" creationId="{00000000-0000-0000-0000-000000000000}"/>
          </ac:spMkLst>
        </pc:spChg>
        <pc:graphicFrameChg chg="mod modGraphic">
          <ac:chgData name="Ortwine, Mark B." userId="1b57f674-edf1-4cb2-92dc-807af2ee6fc9" providerId="ADAL" clId="{92F9B8D1-B284-4172-B10D-D132D6804D45}" dt="2024-11-12T13:40:54.682" v="153" actId="1076"/>
          <ac:graphicFrameMkLst>
            <pc:docMk/>
            <pc:sldMk cId="0" sldId="261"/>
            <ac:graphicFrameMk id="3" creationId="{00000000-0000-0000-0000-000000000000}"/>
          </ac:graphicFrameMkLst>
        </pc:graphicFrameChg>
      </pc:sldChg>
      <pc:sldChg chg="modSp mod">
        <pc:chgData name="Ortwine, Mark B." userId="1b57f674-edf1-4cb2-92dc-807af2ee6fc9" providerId="ADAL" clId="{92F9B8D1-B284-4172-B10D-D132D6804D45}" dt="2024-11-12T13:41:57.088" v="157" actId="113"/>
        <pc:sldMkLst>
          <pc:docMk/>
          <pc:sldMk cId="0" sldId="265"/>
        </pc:sldMkLst>
        <pc:spChg chg="mod">
          <ac:chgData name="Ortwine, Mark B." userId="1b57f674-edf1-4cb2-92dc-807af2ee6fc9" providerId="ADAL" clId="{92F9B8D1-B284-4172-B10D-D132D6804D45}" dt="2024-11-12T13:41:50.798" v="156" actId="113"/>
          <ac:spMkLst>
            <pc:docMk/>
            <pc:sldMk cId="0" sldId="265"/>
            <ac:spMk id="4" creationId="{00000000-0000-0000-0000-000000000000}"/>
          </ac:spMkLst>
        </pc:spChg>
        <pc:spChg chg="mod">
          <ac:chgData name="Ortwine, Mark B." userId="1b57f674-edf1-4cb2-92dc-807af2ee6fc9" providerId="ADAL" clId="{92F9B8D1-B284-4172-B10D-D132D6804D45}" dt="2024-11-12T13:41:57.088" v="157" actId="113"/>
          <ac:spMkLst>
            <pc:docMk/>
            <pc:sldMk cId="0" sldId="265"/>
            <ac:spMk id="5" creationId="{00000000-0000-0000-0000-000000000000}"/>
          </ac:spMkLst>
        </pc:spChg>
      </pc:sldChg>
      <pc:sldChg chg="modSp mod">
        <pc:chgData name="Ortwine, Mark B." userId="1b57f674-edf1-4cb2-92dc-807af2ee6fc9" providerId="ADAL" clId="{92F9B8D1-B284-4172-B10D-D132D6804D45}" dt="2024-11-12T13:43:48.436" v="178" actId="20577"/>
        <pc:sldMkLst>
          <pc:docMk/>
          <pc:sldMk cId="0" sldId="269"/>
        </pc:sldMkLst>
        <pc:spChg chg="mod">
          <ac:chgData name="Ortwine, Mark B." userId="1b57f674-edf1-4cb2-92dc-807af2ee6fc9" providerId="ADAL" clId="{92F9B8D1-B284-4172-B10D-D132D6804D45}" dt="2024-11-12T13:43:48.436" v="178" actId="20577"/>
          <ac:spMkLst>
            <pc:docMk/>
            <pc:sldMk cId="0" sldId="269"/>
            <ac:spMk id="2" creationId="{00000000-0000-0000-0000-000000000000}"/>
          </ac:spMkLst>
        </pc:spChg>
      </pc:sldChg>
      <pc:sldChg chg="modSp mod">
        <pc:chgData name="Ortwine, Mark B." userId="1b57f674-edf1-4cb2-92dc-807af2ee6fc9" providerId="ADAL" clId="{92F9B8D1-B284-4172-B10D-D132D6804D45}" dt="2024-11-12T13:44:20.066" v="181" actId="20577"/>
        <pc:sldMkLst>
          <pc:docMk/>
          <pc:sldMk cId="0" sldId="276"/>
        </pc:sldMkLst>
        <pc:spChg chg="mod">
          <ac:chgData name="Ortwine, Mark B." userId="1b57f674-edf1-4cb2-92dc-807af2ee6fc9" providerId="ADAL" clId="{92F9B8D1-B284-4172-B10D-D132D6804D45}" dt="2024-11-12T13:44:20.066" v="181" actId="20577"/>
          <ac:spMkLst>
            <pc:docMk/>
            <pc:sldMk cId="0" sldId="276"/>
            <ac:spMk id="3" creationId="{00000000-0000-0000-0000-000000000000}"/>
          </ac:spMkLst>
        </pc:spChg>
      </pc:sldChg>
      <pc:sldChg chg="modSp mod">
        <pc:chgData name="Ortwine, Mark B." userId="1b57f674-edf1-4cb2-92dc-807af2ee6fc9" providerId="ADAL" clId="{92F9B8D1-B284-4172-B10D-D132D6804D45}" dt="2024-11-12T13:41:00.297" v="154" actId="14100"/>
        <pc:sldMkLst>
          <pc:docMk/>
          <pc:sldMk cId="609079285" sldId="444"/>
        </pc:sldMkLst>
        <pc:spChg chg="mod">
          <ac:chgData name="Ortwine, Mark B." userId="1b57f674-edf1-4cb2-92dc-807af2ee6fc9" providerId="ADAL" clId="{92F9B8D1-B284-4172-B10D-D132D6804D45}" dt="2024-11-12T13:41:00.297" v="154" actId="14100"/>
          <ac:spMkLst>
            <pc:docMk/>
            <pc:sldMk cId="609079285" sldId="444"/>
            <ac:spMk id="2" creationId="{00000000-0000-0000-0000-000000000000}"/>
          </ac:spMkLst>
        </pc:spChg>
      </pc:sldChg>
      <pc:sldChg chg="modSp mod">
        <pc:chgData name="Ortwine, Mark B." userId="1b57f674-edf1-4cb2-92dc-807af2ee6fc9" providerId="ADAL" clId="{92F9B8D1-B284-4172-B10D-D132D6804D45}" dt="2024-11-12T13:41:06.276" v="155" actId="14100"/>
        <pc:sldMkLst>
          <pc:docMk/>
          <pc:sldMk cId="1670552528" sldId="445"/>
        </pc:sldMkLst>
        <pc:spChg chg="mod">
          <ac:chgData name="Ortwine, Mark B." userId="1b57f674-edf1-4cb2-92dc-807af2ee6fc9" providerId="ADAL" clId="{92F9B8D1-B284-4172-B10D-D132D6804D45}" dt="2024-11-12T13:41:06.276" v="155" actId="14100"/>
          <ac:spMkLst>
            <pc:docMk/>
            <pc:sldMk cId="1670552528" sldId="44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B232A-A90B-0843-9FE3-CD41AEF1F4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00" dirty="0">
              <a:latin typeface="Montserrat" panose="00000500000000000000" pitchFamily="2" charset="0"/>
            </a:endParaRPr>
          </a:p>
        </p:txBody>
      </p:sp>
      <p:sp>
        <p:nvSpPr>
          <p:cNvPr id="3" name="Date Placeholder 2">
            <a:extLst>
              <a:ext uri="{FF2B5EF4-FFF2-40B4-BE49-F238E27FC236}">
                <a16:creationId xmlns:a16="http://schemas.microsoft.com/office/drawing/2014/main" id="{7D6EF4F6-6352-EF49-8B94-F88281AD3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FA1003-23F1-F848-ABD7-AA279ACD1B1C}" type="datetimeFigureOut">
              <a:rPr lang="en-US" sz="1000" smtClean="0">
                <a:latin typeface="Montserrat" panose="00000500000000000000" pitchFamily="2" charset="0"/>
              </a:rPr>
              <a:t>11/12/2024</a:t>
            </a:fld>
            <a:endParaRPr lang="en-US" sz="1000" dirty="0">
              <a:latin typeface="Montserrat" panose="00000500000000000000" pitchFamily="2" charset="0"/>
            </a:endParaRPr>
          </a:p>
        </p:txBody>
      </p:sp>
      <p:sp>
        <p:nvSpPr>
          <p:cNvPr id="4" name="Footer Placeholder 3">
            <a:extLst>
              <a:ext uri="{FF2B5EF4-FFF2-40B4-BE49-F238E27FC236}">
                <a16:creationId xmlns:a16="http://schemas.microsoft.com/office/drawing/2014/main" id="{6DF22398-7E15-714C-85A0-DACC6DC3F1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00" dirty="0">
              <a:latin typeface="Montserrat" panose="00000500000000000000" pitchFamily="2" charset="0"/>
            </a:endParaRPr>
          </a:p>
        </p:txBody>
      </p:sp>
      <p:sp>
        <p:nvSpPr>
          <p:cNvPr id="5" name="Slide Number Placeholder 4">
            <a:extLst>
              <a:ext uri="{FF2B5EF4-FFF2-40B4-BE49-F238E27FC236}">
                <a16:creationId xmlns:a16="http://schemas.microsoft.com/office/drawing/2014/main" id="{2F1B2665-97EF-CE47-ABE4-18D4D76C98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AB60F0-68D7-274B-9B3A-8BD634CF5613}" type="slidenum">
              <a:rPr lang="en-US" sz="1000" smtClean="0">
                <a:latin typeface="Montserrat" panose="00000500000000000000" pitchFamily="2" charset="0"/>
              </a:rPr>
              <a:t>‹#›</a:t>
            </a:fld>
            <a:endParaRPr lang="en-US" sz="1000" dirty="0">
              <a:latin typeface="Montserrat" panose="00000500000000000000" pitchFamily="2" charset="0"/>
            </a:endParaRPr>
          </a:p>
        </p:txBody>
      </p:sp>
    </p:spTree>
    <p:extLst>
      <p:ext uri="{BB962C8B-B14F-4D97-AF65-F5344CB8AC3E}">
        <p14:creationId xmlns:p14="http://schemas.microsoft.com/office/powerpoint/2010/main" val="12764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Montserrat"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Montserrat" panose="00000500000000000000" pitchFamily="2" charset="0"/>
              </a:defRPr>
            </a:lvl1pPr>
          </a:lstStyle>
          <a:p>
            <a:fld id="{F1F6C0D1-008B-C245-AF1E-F6ADA8BEAF3C}" type="datetimeFigureOut">
              <a:rPr lang="en-US" smtClean="0"/>
              <a:pPr/>
              <a:t>11/12/2024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Montserrat"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Montserrat" panose="00000500000000000000" pitchFamily="2" charset="0"/>
              </a:defRPr>
            </a:lvl1pPr>
          </a:lstStyle>
          <a:p>
            <a:fld id="{91CB8535-DC0F-AF47-A510-8461A80C06B7}" type="slidenum">
              <a:rPr lang="en-US" smtClean="0"/>
              <a:pPr/>
              <a:t>‹#›</a:t>
            </a:fld>
            <a:endParaRPr lang="en-US" dirty="0"/>
          </a:p>
        </p:txBody>
      </p:sp>
    </p:spTree>
    <p:extLst>
      <p:ext uri="{BB962C8B-B14F-4D97-AF65-F5344CB8AC3E}">
        <p14:creationId xmlns:p14="http://schemas.microsoft.com/office/powerpoint/2010/main" val="70781101"/>
      </p:ext>
    </p:extLst>
  </p:cSld>
  <p:clrMap bg1="lt1" tx1="dk1" bg2="lt2" tx2="dk2" accent1="accent1" accent2="accent2" accent3="accent3" accent4="accent4" accent5="accent5" accent6="accent6" hlink="hlink" folHlink="folHlink"/>
  <p:notesStyle>
    <a:lvl1pPr marL="137160" indent="-137160" algn="l" defTabSz="685800" rtl="0" eaLnBrk="1" latinLnBrk="0" hangingPunct="1">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1pPr>
    <a:lvl2pPr marL="27432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2pPr>
    <a:lvl3pPr marL="41148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3pPr>
    <a:lvl4pPr marL="54864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4pPr>
    <a:lvl5pPr marL="68580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5pPr>
    <a:lvl6pPr marL="82296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6pPr>
    <a:lvl7pPr marL="96012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7pPr>
    <a:lvl8pPr marL="109728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8pPr>
    <a:lvl9pPr marL="123444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pic>
        <p:nvPicPr>
          <p:cNvPr id="6" name="Corewell Health" descr="Corewell Health">
            <a:extLst>
              <a:ext uri="{FF2B5EF4-FFF2-40B4-BE49-F238E27FC236}">
                <a16:creationId xmlns:a16="http://schemas.microsoft.com/office/drawing/2014/main" id="{134B6297-CC0C-50E7-05A4-0039152F92CF}"/>
              </a:ext>
            </a:extLst>
          </p:cNvPr>
          <p:cNvPicPr>
            <a:picLocks noChangeAspect="1"/>
          </p:cNvPicPr>
          <p:nvPr userDrawn="1"/>
        </p:nvPicPr>
        <p:blipFill>
          <a:blip r:embed="rId2"/>
          <a:stretch>
            <a:fillRect/>
          </a:stretch>
        </p:blipFill>
        <p:spPr>
          <a:xfrm>
            <a:off x="320040" y="228600"/>
            <a:ext cx="2519681" cy="548640"/>
          </a:xfrm>
          <a:prstGeom prst="rect">
            <a:avLst/>
          </a:prstGeom>
        </p:spPr>
      </p:pic>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11480" y="1428750"/>
            <a:ext cx="6172200" cy="1734820"/>
          </a:xfrm>
        </p:spPr>
        <p:txBody>
          <a:bodyPr anchor="b"/>
          <a:lstStyle>
            <a:lvl1pPr algn="l">
              <a:lnSpc>
                <a:spcPct val="90000"/>
              </a:lnSpc>
              <a:defRPr sz="4000" spc="-50" baseline="0"/>
            </a:lvl1pPr>
          </a:lstStyle>
          <a:p>
            <a:r>
              <a:rPr lang="en-US" dirty="0">
                <a:solidFill>
                  <a:schemeClr val="tx1"/>
                </a:solidFill>
              </a:rPr>
              <a:t>Presentation title is Montserrat Bold 40pt, sentence case, three lines max</a:t>
            </a:r>
            <a:endParaRPr lang="en-US" dirty="0"/>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11480" y="3712210"/>
            <a:ext cx="6172200" cy="365760"/>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[Presenter Name]</a:t>
            </a:r>
          </a:p>
        </p:txBody>
      </p:sp>
      <p:sp>
        <p:nvSpPr>
          <p:cNvPr id="12" name="Text Placeholder 3">
            <a:extLst>
              <a:ext uri="{FF2B5EF4-FFF2-40B4-BE49-F238E27FC236}">
                <a16:creationId xmlns:a16="http://schemas.microsoft.com/office/drawing/2014/main" id="{253666AA-6B16-6340-AF38-96ABF4154B93}"/>
              </a:ext>
            </a:extLst>
          </p:cNvPr>
          <p:cNvSpPr>
            <a:spLocks noGrp="1"/>
          </p:cNvSpPr>
          <p:nvPr>
            <p:ph type="body" sz="quarter" idx="10" hasCustomPrompt="1"/>
          </p:nvPr>
        </p:nvSpPr>
        <p:spPr>
          <a:xfrm>
            <a:off x="409574" y="4077970"/>
            <a:ext cx="6172200" cy="274320"/>
          </a:xfrm>
        </p:spPr>
        <p:txBody>
          <a:bodyPr>
            <a:noAutofit/>
          </a:bodyPr>
          <a:lstStyle>
            <a:lvl1pPr marL="0" indent="0">
              <a:spcBef>
                <a:spcPts val="0"/>
              </a:spcBef>
              <a:buFontTx/>
              <a:buNone/>
              <a:defRPr sz="1200" b="1" cap="all" baseline="0"/>
            </a:lvl1pPr>
            <a:lvl2pPr marL="0" indent="0">
              <a:spcBef>
                <a:spcPts val="0"/>
              </a:spcBef>
              <a:buFontTx/>
              <a:buNone/>
              <a:defRPr sz="1200" b="1" cap="all" baseline="0"/>
            </a:lvl2pPr>
            <a:lvl3pPr marL="0" indent="0">
              <a:spcBef>
                <a:spcPts val="0"/>
              </a:spcBef>
              <a:buFontTx/>
              <a:buNone/>
              <a:defRPr sz="1200" b="1" cap="all" baseline="0"/>
            </a:lvl3pPr>
            <a:lvl4pPr marL="0" indent="0">
              <a:spcBef>
                <a:spcPts val="0"/>
              </a:spcBef>
              <a:buFontTx/>
              <a:buNone/>
              <a:defRPr sz="1200" b="1" cap="all" baseline="0"/>
            </a:lvl4pPr>
            <a:lvl5pPr marL="0" indent="0">
              <a:spcBef>
                <a:spcPts val="0"/>
              </a:spcBef>
              <a:buFontTx/>
              <a:buNone/>
              <a:defRPr sz="1200" b="1" cap="all" baseline="0"/>
            </a:lvl5pPr>
            <a:lvl6pPr marL="0" indent="0">
              <a:spcBef>
                <a:spcPts val="0"/>
              </a:spcBef>
              <a:buFontTx/>
              <a:buNone/>
              <a:defRPr sz="1200" b="1" cap="all" baseline="0"/>
            </a:lvl6pPr>
            <a:lvl7pPr marL="0" indent="0">
              <a:spcBef>
                <a:spcPts val="0"/>
              </a:spcBef>
              <a:buFontTx/>
              <a:buNone/>
              <a:defRPr sz="1200" b="1" cap="all" baseline="0"/>
            </a:lvl7pPr>
            <a:lvl8pPr marL="0" indent="0">
              <a:spcBef>
                <a:spcPts val="0"/>
              </a:spcBef>
              <a:buFontTx/>
              <a:buNone/>
              <a:defRPr sz="1200" b="1" cap="all" baseline="0"/>
            </a:lvl8pPr>
            <a:lvl9pPr marL="0" indent="0">
              <a:spcBef>
                <a:spcPts val="0"/>
              </a:spcBef>
              <a:buFontTx/>
              <a:buNone/>
              <a:defRPr sz="1200" b="1" cap="all" baseline="0"/>
            </a:lvl9pPr>
          </a:lstStyle>
          <a:p>
            <a:pPr lvl="0"/>
            <a:r>
              <a:rPr lang="en-US" dirty="0"/>
              <a:t>[MONTH 00, 0000]</a:t>
            </a:r>
          </a:p>
        </p:txBody>
      </p:sp>
      <p:sp>
        <p:nvSpPr>
          <p:cNvPr id="4" name="Text Placeholder 6">
            <a:extLst>
              <a:ext uri="{FF2B5EF4-FFF2-40B4-BE49-F238E27FC236}">
                <a16:creationId xmlns:a16="http://schemas.microsoft.com/office/drawing/2014/main" id="{F5F4E926-6078-EA14-C512-F8528C04BA93}"/>
              </a:ext>
            </a:extLst>
          </p:cNvPr>
          <p:cNvSpPr>
            <a:spLocks noGrp="1"/>
          </p:cNvSpPr>
          <p:nvPr>
            <p:ph type="body" sz="quarter" idx="14"/>
          </p:nvPr>
        </p:nvSpPr>
        <p:spPr>
          <a:xfrm>
            <a:off x="409575" y="3461166"/>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7" name="Rectangle">
            <a:extLst>
              <a:ext uri="{FF2B5EF4-FFF2-40B4-BE49-F238E27FC236}">
                <a16:creationId xmlns:a16="http://schemas.microsoft.com/office/drawing/2014/main" id="{48868B39-10D0-E630-2607-16E89E59AC82}"/>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206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Blue">
    <p:bg>
      <p:bgPr>
        <a:solidFill>
          <a:srgbClr val="002855"/>
        </a:solidFill>
        <a:effectLst/>
      </p:bgPr>
    </p:bg>
    <p:spTree>
      <p:nvGrpSpPr>
        <p:cNvPr id="1" name=""/>
        <p:cNvGrpSpPr/>
        <p:nvPr/>
      </p:nvGrpSpPr>
      <p:grpSpPr>
        <a:xfrm>
          <a:off x="0" y="0"/>
          <a:ext cx="0" cy="0"/>
          <a:chOff x="0" y="0"/>
          <a:chExt cx="0" cy="0"/>
        </a:xfrm>
      </p:grpSpPr>
      <p:pic>
        <p:nvPicPr>
          <p:cNvPr id="4" name="Corewell Health" descr="Corewell Health">
            <a:extLst>
              <a:ext uri="{FF2B5EF4-FFF2-40B4-BE49-F238E27FC236}">
                <a16:creationId xmlns:a16="http://schemas.microsoft.com/office/drawing/2014/main" id="{30623C9A-2A14-4616-E50A-DCAFCAA8EC78}"/>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sz="2200"/>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411479" y="1499093"/>
            <a:ext cx="6172200" cy="324675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1468510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402">
          <p15:clr>
            <a:srgbClr val="FBAE40"/>
          </p15:clr>
        </p15:guide>
        <p15:guide id="7" orient="horz" pos="892">
          <p15:clr>
            <a:srgbClr val="FBAE40"/>
          </p15:clr>
        </p15:guide>
        <p15:guide id="8" orient="horz" pos="808">
          <p15:clr>
            <a:srgbClr val="FBAE40"/>
          </p15:clr>
        </p15:guide>
        <p15:guide id="9" orient="horz" pos="29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4369-EC00-C14E-B713-D27C9B058F76}"/>
              </a:ext>
            </a:extLst>
          </p:cNvPr>
          <p:cNvSpPr>
            <a:spLocks noGrp="1"/>
          </p:cNvSpPr>
          <p:nvPr>
            <p:ph type="title" hasCustomPrompt="1"/>
          </p:nvPr>
        </p:nvSpPr>
        <p:spPr/>
        <p:txBody>
          <a:bodyPr/>
          <a:lstStyle>
            <a:lvl1pPr>
              <a:defRPr sz="2200"/>
            </a:lvl1pPr>
          </a:lstStyle>
          <a:p>
            <a:r>
              <a:rPr lang="en-US" dirty="0"/>
              <a:t>This is a “Two Content” slide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hasCustomPrompt="1"/>
          </p:nvPr>
        </p:nvSpPr>
        <p:spPr>
          <a:xfrm>
            <a:off x="409575" y="1581150"/>
            <a:ext cx="3977640" cy="3082925"/>
          </a:xfrm>
        </p:spPr>
        <p:txBody>
          <a:bodyPr/>
          <a:lstStyle>
            <a:lvl1pPr marL="0" indent="0">
              <a:spcBef>
                <a:spcPts val="0"/>
              </a:spcBef>
              <a:spcAft>
                <a:spcPts val="600"/>
              </a:spcAft>
              <a:buNone/>
              <a:defRPr/>
            </a:lvl1pPr>
            <a:lvl5pPr>
              <a:defRPr/>
            </a:lvl5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Whether you’re working with a one-column or multi-column slide, consistent sizing and positioning of elements from slide to slide helps create a coherent look and feel.</a:t>
            </a:r>
            <a:br>
              <a:rPr lang="en-US" dirty="0"/>
            </a:br>
            <a:r>
              <a:rPr lang="en-US" dirty="0"/>
              <a:t>Keep content within the guides. If the guides aren’t visible, use </a:t>
            </a:r>
            <a:r>
              <a:rPr lang="en-US" b="1" dirty="0"/>
              <a:t>View &gt; Guides</a:t>
            </a:r>
            <a:r>
              <a:rPr lang="en-US" dirty="0"/>
              <a:t> to toggle them on.</a:t>
            </a:r>
            <a:br>
              <a:rPr lang="en-US" dirty="0"/>
            </a:br>
            <a:r>
              <a:rPr lang="en-US" dirty="0"/>
              <a:t>To force master slide elements back into the approved size and position:</a:t>
            </a:r>
            <a:br>
              <a:rPr lang="en-US" dirty="0"/>
            </a:br>
            <a:r>
              <a:rPr lang="en-US" dirty="0"/>
              <a:t>1) Apply or reapply the desired slide layout using the Layout menu in the Slides section of the Home tab;</a:t>
            </a:r>
            <a:br>
              <a:rPr lang="en-US" dirty="0"/>
            </a:br>
            <a:r>
              <a:rPr lang="en-US" dirty="0"/>
              <a:t>2) Then, click the Reset button; and </a:t>
            </a:r>
            <a:br>
              <a:rPr lang="en-US" dirty="0"/>
            </a:br>
            <a:r>
              <a:rPr lang="en-US" dirty="0"/>
              <a:t>3) Finally, clean up any custom formatting</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752594" y="1581150"/>
            <a:ext cx="3977640" cy="3082925"/>
          </a:xfrm>
        </p:spPr>
        <p:txBody>
          <a:bodyPr/>
          <a:lstStyle>
            <a:lvl1pPr marL="0" indent="0">
              <a:buNone/>
              <a:defRPr/>
            </a:lvl1pPr>
            <a:lvl2pPr marL="137160" indent="0">
              <a:buNone/>
              <a:defRPr/>
            </a:lvl2pPr>
            <a:lvl5pPr>
              <a:defRPr/>
            </a:lvl5pPr>
          </a:lstStyle>
          <a:p>
            <a:pPr lvl="0"/>
            <a:r>
              <a:rPr lang="en-US"/>
              <a:t>Click to edit Master text styles</a:t>
            </a:r>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[Presentation title - Please see slide 2 for directions]</a:t>
            </a:r>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8639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5" userDrawn="1">
          <p15:clr>
            <a:srgbClr val="FBAE40"/>
          </p15:clr>
        </p15:guide>
        <p15:guide id="2" pos="2993" userDrawn="1">
          <p15:clr>
            <a:srgbClr val="FBAE40"/>
          </p15:clr>
        </p15:guide>
        <p15:guide id="3" orient="horz" pos="396" userDrawn="1">
          <p15:clr>
            <a:srgbClr val="FBAE40"/>
          </p15:clr>
        </p15:guide>
        <p15:guide id="6" orient="horz" pos="29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0AAD-8D16-DE44-9ADD-DFAED024E201}"/>
              </a:ext>
            </a:extLst>
          </p:cNvPr>
          <p:cNvSpPr>
            <a:spLocks noGrp="1"/>
          </p:cNvSpPr>
          <p:nvPr>
            <p:ph type="title" hasCustomPrompt="1"/>
          </p:nvPr>
        </p:nvSpPr>
        <p:spPr>
          <a:xfrm>
            <a:off x="411480" y="640080"/>
            <a:ext cx="8318754" cy="640080"/>
          </a:xfrm>
        </p:spPr>
        <p:txBody>
          <a:bodyPr/>
          <a:lstStyle>
            <a:lvl1pPr>
              <a:defRPr sz="2200"/>
            </a:lvl1pPr>
          </a:lstStyle>
          <a:p>
            <a:r>
              <a:rPr lang="en-US" dirty="0"/>
              <a:t>This is a “Sidebar Left” slide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11479" y="1499095"/>
            <a:ext cx="2560320" cy="324675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289554" y="1499095"/>
            <a:ext cx="5440680" cy="324675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[Presentation title - Please see slide 2 for directions]</a:t>
            </a:r>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29203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userDrawn="1">
          <p15:clr>
            <a:srgbClr val="FBAE40"/>
          </p15:clr>
        </p15:guide>
        <p15:guide id="2" pos="1872" userDrawn="1">
          <p15:clr>
            <a:srgbClr val="FBAE40"/>
          </p15:clr>
        </p15:guide>
        <p15:guide id="3" orient="horz" pos="402" userDrawn="1">
          <p15:clr>
            <a:srgbClr val="FBAE40"/>
          </p15:clr>
        </p15:guide>
        <p15:guide id="4" orient="horz" pos="892" userDrawn="1">
          <p15:clr>
            <a:srgbClr val="FBAE40"/>
          </p15:clr>
        </p15:guide>
        <p15:guide id="5" orient="horz" pos="808" userDrawn="1">
          <p15:clr>
            <a:srgbClr val="FBAE40"/>
          </p15:clr>
        </p15:guide>
        <p15:guide id="6" orient="horz" pos="29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9843-6209-3C43-84CB-8817E397D73E}"/>
              </a:ext>
            </a:extLst>
          </p:cNvPr>
          <p:cNvSpPr>
            <a:spLocks noGrp="1"/>
          </p:cNvSpPr>
          <p:nvPr>
            <p:ph type="title" hasCustomPrompt="1"/>
          </p:nvPr>
        </p:nvSpPr>
        <p:spPr>
          <a:xfrm>
            <a:off x="411480" y="640080"/>
            <a:ext cx="8318754" cy="640080"/>
          </a:xfrm>
        </p:spPr>
        <p:txBody>
          <a:bodyPr/>
          <a:lstStyle>
            <a:lvl1pPr>
              <a:defRPr sz="2200"/>
            </a:lvl1pPr>
          </a:lstStyle>
          <a:p>
            <a:r>
              <a:rPr lang="en-US" dirty="0"/>
              <a:t>This is a “Three Content” slide</a:t>
            </a:r>
          </a:p>
        </p:txBody>
      </p:sp>
      <p:sp>
        <p:nvSpPr>
          <p:cNvPr id="6" name="Footer Placeholder 5">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[Presentation title - Please see slide 2 for directions]</a:t>
            </a:r>
          </a:p>
        </p:txBody>
      </p:sp>
      <p:sp>
        <p:nvSpPr>
          <p:cNvPr id="7" name="Slide Number Placeholder 7">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5" name="TextBox 4">
            <a:extLst>
              <a:ext uri="{FF2B5EF4-FFF2-40B4-BE49-F238E27FC236}">
                <a16:creationId xmlns:a16="http://schemas.microsoft.com/office/drawing/2014/main" id="{751152B7-7181-E5B4-FD97-39310F244A79}"/>
              </a:ext>
            </a:extLst>
          </p:cNvPr>
          <p:cNvSpPr txBox="1"/>
          <p:nvPr userDrawn="1"/>
        </p:nvSpPr>
        <p:spPr>
          <a:xfrm>
            <a:off x="1595718" y="815788"/>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9" name="Content Placeholder 8">
            <a:extLst>
              <a:ext uri="{FF2B5EF4-FFF2-40B4-BE49-F238E27FC236}">
                <a16:creationId xmlns:a16="http://schemas.microsoft.com/office/drawing/2014/main" id="{6F52D4FF-D6EE-6DD8-E42C-754D43F4A5AD}"/>
              </a:ext>
            </a:extLst>
          </p:cNvPr>
          <p:cNvSpPr>
            <a:spLocks noGrp="1"/>
          </p:cNvSpPr>
          <p:nvPr>
            <p:ph sz="quarter" idx="14" hasCustomPrompt="1"/>
          </p:nvPr>
        </p:nvSpPr>
        <p:spPr>
          <a:xfrm>
            <a:off x="409575" y="1581150"/>
            <a:ext cx="2562225" cy="3082925"/>
          </a:xfrm>
        </p:spPr>
        <p:txBody>
          <a:bodyPr/>
          <a:lstStyle>
            <a:lvl1pPr marL="0" indent="0">
              <a:spcBef>
                <a:spcPts val="0"/>
              </a:spcBef>
              <a:spcAft>
                <a:spcPts val="600"/>
              </a:spcAft>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Multi-column slides have equal-width columns, each of which can be used for text, tables, pictures, charts and graphics.</a:t>
            </a:r>
            <a:br>
              <a:rPr lang="en-US" dirty="0"/>
            </a:br>
            <a:r>
              <a:rPr lang="en-US" dirty="0"/>
              <a:t>To insert text, click the placeholder and start typing.</a:t>
            </a:r>
            <a:br>
              <a:rPr lang="en-US" dirty="0"/>
            </a:br>
            <a:r>
              <a:rPr lang="en-US" dirty="0"/>
              <a:t>To insert tables, pictures, charts or graphics, click the appropriate icon in the middle of the placeholder.</a:t>
            </a:r>
          </a:p>
        </p:txBody>
      </p:sp>
      <p:sp>
        <p:nvSpPr>
          <p:cNvPr id="10" name="Content Placeholder 8">
            <a:extLst>
              <a:ext uri="{FF2B5EF4-FFF2-40B4-BE49-F238E27FC236}">
                <a16:creationId xmlns:a16="http://schemas.microsoft.com/office/drawing/2014/main" id="{010EA97E-9F71-5AB7-110E-8E8F2A0BD1A1}"/>
              </a:ext>
            </a:extLst>
          </p:cNvPr>
          <p:cNvSpPr>
            <a:spLocks noGrp="1"/>
          </p:cNvSpPr>
          <p:nvPr>
            <p:ph sz="quarter" idx="15"/>
          </p:nvPr>
        </p:nvSpPr>
        <p:spPr>
          <a:xfrm>
            <a:off x="3289300" y="1581150"/>
            <a:ext cx="2562225" cy="3082925"/>
          </a:xfrm>
        </p:spPr>
        <p:txBody>
          <a:bodyPr/>
          <a:lstStyle>
            <a:lvl1pPr marL="0" indent="0">
              <a:spcBef>
                <a:spcPts val="0"/>
              </a:spcBef>
              <a:spcAft>
                <a:spcPts val="600"/>
              </a:spcAft>
              <a:buNone/>
              <a:defRPr/>
            </a:lvl1pPr>
            <a:lvl2pPr marL="137160" indent="0">
              <a:buNone/>
              <a:defRPr/>
            </a:lvl2pPr>
            <a:lvl3pPr marL="274320" indent="0">
              <a:buNone/>
              <a:defRPr/>
            </a:lvl3pPr>
            <a:lvl4pPr marL="411480" indent="0">
              <a:buNone/>
              <a:defRPr/>
            </a:lvl4pPr>
            <a:lvl5pPr marL="548640" indent="0">
              <a:buNone/>
              <a:defRPr/>
            </a:lvl5pPr>
          </a:lstStyle>
          <a:p>
            <a:pPr lvl="0"/>
            <a:r>
              <a:rPr lang="en-US"/>
              <a:t>Click to edit Master text styles</a:t>
            </a:r>
          </a:p>
        </p:txBody>
      </p:sp>
      <p:sp>
        <p:nvSpPr>
          <p:cNvPr id="11" name="Content Placeholder 8">
            <a:extLst>
              <a:ext uri="{FF2B5EF4-FFF2-40B4-BE49-F238E27FC236}">
                <a16:creationId xmlns:a16="http://schemas.microsoft.com/office/drawing/2014/main" id="{9D2DE6D0-6263-1BBA-2023-9E72AA4DE885}"/>
              </a:ext>
            </a:extLst>
          </p:cNvPr>
          <p:cNvSpPr>
            <a:spLocks noGrp="1"/>
          </p:cNvSpPr>
          <p:nvPr>
            <p:ph sz="quarter" idx="16"/>
          </p:nvPr>
        </p:nvSpPr>
        <p:spPr>
          <a:xfrm>
            <a:off x="6168009" y="1581150"/>
            <a:ext cx="2562225" cy="3082925"/>
          </a:xfrm>
        </p:spPr>
        <p:txBody>
          <a:bodyPr/>
          <a:lstStyle>
            <a:lvl1pPr marL="0" indent="0">
              <a:spcBef>
                <a:spcPts val="0"/>
              </a:spcBef>
              <a:spcAft>
                <a:spcPts val="600"/>
              </a:spcAft>
              <a:buNone/>
              <a:defRPr/>
            </a:lvl1pPr>
            <a:lvl2pPr marL="137160" indent="0">
              <a:buNone/>
              <a:defRPr/>
            </a:lvl2pPr>
            <a:lvl3pPr marL="274320" indent="0">
              <a:buNone/>
              <a:defRPr/>
            </a:lvl3pPr>
            <a:lvl4pPr marL="411480" indent="0">
              <a:buNone/>
              <a:defRPr/>
            </a:lvl4pPr>
            <a:lvl5pPr marL="548640" indent="0">
              <a:buNone/>
              <a:defRPr/>
            </a:lvl5pPr>
          </a:lstStyle>
          <a:p>
            <a:pPr lvl="0"/>
            <a:r>
              <a:rPr lang="en-US"/>
              <a:t>Click to edit Master text styles</a:t>
            </a:r>
          </a:p>
        </p:txBody>
      </p:sp>
      <p:pic>
        <p:nvPicPr>
          <p:cNvPr id="3" name="Corewell Health" descr="Corewell Health">
            <a:extLst>
              <a:ext uri="{FF2B5EF4-FFF2-40B4-BE49-F238E27FC236}">
                <a16:creationId xmlns:a16="http://schemas.microsoft.com/office/drawing/2014/main" id="{9CA3E8F8-81A4-7749-3A83-0E8FA8FD607D}"/>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19241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userDrawn="1">
          <p15:clr>
            <a:srgbClr val="FBAE40"/>
          </p15:clr>
        </p15:guide>
        <p15:guide id="2" pos="1872" userDrawn="1">
          <p15:clr>
            <a:srgbClr val="FBAE40"/>
          </p15:clr>
        </p15:guide>
        <p15:guide id="3" pos="3686" userDrawn="1">
          <p15:clr>
            <a:srgbClr val="FBAE40"/>
          </p15:clr>
        </p15:guide>
        <p15:guide id="4" pos="3886" userDrawn="1">
          <p15:clr>
            <a:srgbClr val="FBAE40"/>
          </p15:clr>
        </p15:guide>
        <p15:guide id="5" orient="horz" pos="402" userDrawn="1">
          <p15:clr>
            <a:srgbClr val="FBAE40"/>
          </p15:clr>
        </p15:guide>
        <p15:guide id="8" orient="horz" pos="29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9843-6209-3C43-84CB-8817E397D73E}"/>
              </a:ext>
            </a:extLst>
          </p:cNvPr>
          <p:cNvSpPr>
            <a:spLocks noGrp="1"/>
          </p:cNvSpPr>
          <p:nvPr>
            <p:ph type="title" hasCustomPrompt="1"/>
          </p:nvPr>
        </p:nvSpPr>
        <p:spPr>
          <a:xfrm>
            <a:off x="411480" y="640080"/>
            <a:ext cx="8318754" cy="640080"/>
          </a:xfrm>
        </p:spPr>
        <p:txBody>
          <a:bodyPr/>
          <a:lstStyle>
            <a:lvl1pPr>
              <a:defRPr sz="2200"/>
            </a:lvl1pPr>
          </a:lstStyle>
          <a:p>
            <a:r>
              <a:rPr lang="en-US" dirty="0"/>
              <a:t>This is a “Three Text Column” slide</a:t>
            </a:r>
          </a:p>
        </p:txBody>
      </p:sp>
      <p:sp>
        <p:nvSpPr>
          <p:cNvPr id="6" name="Footer Placeholder 5">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[Presentation title - Please see slide 2 for directions]</a:t>
            </a:r>
          </a:p>
        </p:txBody>
      </p:sp>
      <p:sp>
        <p:nvSpPr>
          <p:cNvPr id="7" name="Slide Number Placeholder 7">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5" name="TextBox 4">
            <a:extLst>
              <a:ext uri="{FF2B5EF4-FFF2-40B4-BE49-F238E27FC236}">
                <a16:creationId xmlns:a16="http://schemas.microsoft.com/office/drawing/2014/main" id="{751152B7-7181-E5B4-FD97-39310F244A79}"/>
              </a:ext>
            </a:extLst>
          </p:cNvPr>
          <p:cNvSpPr txBox="1"/>
          <p:nvPr userDrawn="1"/>
        </p:nvSpPr>
        <p:spPr>
          <a:xfrm>
            <a:off x="1595718" y="815788"/>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4" name="Text Placeholder 3">
            <a:extLst>
              <a:ext uri="{FF2B5EF4-FFF2-40B4-BE49-F238E27FC236}">
                <a16:creationId xmlns:a16="http://schemas.microsoft.com/office/drawing/2014/main" id="{3ED584DD-254F-6B35-A651-2A797D4D624D}"/>
              </a:ext>
            </a:extLst>
          </p:cNvPr>
          <p:cNvSpPr>
            <a:spLocks noGrp="1"/>
          </p:cNvSpPr>
          <p:nvPr>
            <p:ph type="body" sz="quarter" idx="13" hasCustomPrompt="1"/>
          </p:nvPr>
        </p:nvSpPr>
        <p:spPr>
          <a:xfrm>
            <a:off x="411163" y="158115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sp>
        <p:nvSpPr>
          <p:cNvPr id="15" name="Text Placeholder 14">
            <a:extLst>
              <a:ext uri="{FF2B5EF4-FFF2-40B4-BE49-F238E27FC236}">
                <a16:creationId xmlns:a16="http://schemas.microsoft.com/office/drawing/2014/main" id="{D3292ABA-ABBE-D65D-C5CE-826B5F69BF5C}"/>
              </a:ext>
            </a:extLst>
          </p:cNvPr>
          <p:cNvSpPr>
            <a:spLocks noGrp="1"/>
          </p:cNvSpPr>
          <p:nvPr>
            <p:ph type="body" sz="quarter" idx="14" hasCustomPrompt="1"/>
          </p:nvPr>
        </p:nvSpPr>
        <p:spPr>
          <a:xfrm>
            <a:off x="409575" y="2095500"/>
            <a:ext cx="2560638" cy="777240"/>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endParaRPr lang="en-US" dirty="0"/>
          </a:p>
        </p:txBody>
      </p:sp>
      <p:sp>
        <p:nvSpPr>
          <p:cNvPr id="16" name="Text Placeholder 3">
            <a:extLst>
              <a:ext uri="{FF2B5EF4-FFF2-40B4-BE49-F238E27FC236}">
                <a16:creationId xmlns:a16="http://schemas.microsoft.com/office/drawing/2014/main" id="{B4D9BE32-8DCA-00B3-055B-081A64E6F6CB}"/>
              </a:ext>
            </a:extLst>
          </p:cNvPr>
          <p:cNvSpPr>
            <a:spLocks noGrp="1"/>
          </p:cNvSpPr>
          <p:nvPr>
            <p:ph type="body" sz="quarter" idx="15" hasCustomPrompt="1"/>
          </p:nvPr>
        </p:nvSpPr>
        <p:spPr>
          <a:xfrm>
            <a:off x="411163" y="302133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sp>
        <p:nvSpPr>
          <p:cNvPr id="17" name="Text Placeholder 14">
            <a:extLst>
              <a:ext uri="{FF2B5EF4-FFF2-40B4-BE49-F238E27FC236}">
                <a16:creationId xmlns:a16="http://schemas.microsoft.com/office/drawing/2014/main" id="{1173C7EC-6537-43CB-DDEF-40465887574C}"/>
              </a:ext>
            </a:extLst>
          </p:cNvPr>
          <p:cNvSpPr>
            <a:spLocks noGrp="1"/>
          </p:cNvSpPr>
          <p:nvPr>
            <p:ph type="body" sz="quarter" idx="16" hasCustomPrompt="1"/>
          </p:nvPr>
        </p:nvSpPr>
        <p:spPr>
          <a:xfrm>
            <a:off x="409575" y="3535680"/>
            <a:ext cx="2560638" cy="777240"/>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endParaRPr lang="en-US" dirty="0"/>
          </a:p>
        </p:txBody>
      </p:sp>
      <p:sp>
        <p:nvSpPr>
          <p:cNvPr id="20" name="Text Placeholder 3">
            <a:extLst>
              <a:ext uri="{FF2B5EF4-FFF2-40B4-BE49-F238E27FC236}">
                <a16:creationId xmlns:a16="http://schemas.microsoft.com/office/drawing/2014/main" id="{F3EEBDA8-B649-985D-58F8-9C5115904032}"/>
              </a:ext>
            </a:extLst>
          </p:cNvPr>
          <p:cNvSpPr>
            <a:spLocks noGrp="1"/>
          </p:cNvSpPr>
          <p:nvPr>
            <p:ph type="body" sz="quarter" idx="19" hasCustomPrompt="1"/>
          </p:nvPr>
        </p:nvSpPr>
        <p:spPr>
          <a:xfrm>
            <a:off x="3287205" y="158115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sp>
        <p:nvSpPr>
          <p:cNvPr id="21" name="Text Placeholder 14">
            <a:extLst>
              <a:ext uri="{FF2B5EF4-FFF2-40B4-BE49-F238E27FC236}">
                <a16:creationId xmlns:a16="http://schemas.microsoft.com/office/drawing/2014/main" id="{980A9BF5-5C7A-B558-9F41-562A02876BDC}"/>
              </a:ext>
            </a:extLst>
          </p:cNvPr>
          <p:cNvSpPr>
            <a:spLocks noGrp="1"/>
          </p:cNvSpPr>
          <p:nvPr>
            <p:ph type="body" sz="quarter" idx="20" hasCustomPrompt="1"/>
          </p:nvPr>
        </p:nvSpPr>
        <p:spPr>
          <a:xfrm>
            <a:off x="3285617" y="2095500"/>
            <a:ext cx="2560638" cy="777240"/>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endParaRPr lang="en-US" dirty="0"/>
          </a:p>
        </p:txBody>
      </p:sp>
      <p:sp>
        <p:nvSpPr>
          <p:cNvPr id="22" name="Text Placeholder 3">
            <a:extLst>
              <a:ext uri="{FF2B5EF4-FFF2-40B4-BE49-F238E27FC236}">
                <a16:creationId xmlns:a16="http://schemas.microsoft.com/office/drawing/2014/main" id="{ADB7BAD4-4F4D-4DC6-3B0A-106F7E720D6C}"/>
              </a:ext>
            </a:extLst>
          </p:cNvPr>
          <p:cNvSpPr>
            <a:spLocks noGrp="1"/>
          </p:cNvSpPr>
          <p:nvPr>
            <p:ph type="body" sz="quarter" idx="21" hasCustomPrompt="1"/>
          </p:nvPr>
        </p:nvSpPr>
        <p:spPr>
          <a:xfrm>
            <a:off x="3287205" y="302133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sp>
        <p:nvSpPr>
          <p:cNvPr id="23" name="Text Placeholder 14">
            <a:extLst>
              <a:ext uri="{FF2B5EF4-FFF2-40B4-BE49-F238E27FC236}">
                <a16:creationId xmlns:a16="http://schemas.microsoft.com/office/drawing/2014/main" id="{87200E53-C7B8-F5D9-E418-CECC4FACE6E2}"/>
              </a:ext>
            </a:extLst>
          </p:cNvPr>
          <p:cNvSpPr>
            <a:spLocks noGrp="1"/>
          </p:cNvSpPr>
          <p:nvPr>
            <p:ph type="body" sz="quarter" idx="22" hasCustomPrompt="1"/>
          </p:nvPr>
        </p:nvSpPr>
        <p:spPr>
          <a:xfrm>
            <a:off x="3285617" y="3535680"/>
            <a:ext cx="2560638" cy="777240"/>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endParaRPr lang="en-US" dirty="0"/>
          </a:p>
        </p:txBody>
      </p:sp>
      <p:sp>
        <p:nvSpPr>
          <p:cNvPr id="25" name="Text Placeholder 24">
            <a:extLst>
              <a:ext uri="{FF2B5EF4-FFF2-40B4-BE49-F238E27FC236}">
                <a16:creationId xmlns:a16="http://schemas.microsoft.com/office/drawing/2014/main" id="{2653EB57-3E06-A456-F226-F7F63758F34B}"/>
              </a:ext>
            </a:extLst>
          </p:cNvPr>
          <p:cNvSpPr>
            <a:spLocks noGrp="1"/>
          </p:cNvSpPr>
          <p:nvPr>
            <p:ph type="body" sz="quarter" idx="23"/>
          </p:nvPr>
        </p:nvSpPr>
        <p:spPr>
          <a:xfrm>
            <a:off x="6169025" y="2095500"/>
            <a:ext cx="2560638" cy="256857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3">
            <a:extLst>
              <a:ext uri="{FF2B5EF4-FFF2-40B4-BE49-F238E27FC236}">
                <a16:creationId xmlns:a16="http://schemas.microsoft.com/office/drawing/2014/main" id="{548CB1D8-95AA-5090-CD1A-33DFD0662B7D}"/>
              </a:ext>
            </a:extLst>
          </p:cNvPr>
          <p:cNvSpPr>
            <a:spLocks noGrp="1"/>
          </p:cNvSpPr>
          <p:nvPr>
            <p:ph type="body" sz="quarter" idx="24" hasCustomPrompt="1"/>
          </p:nvPr>
        </p:nvSpPr>
        <p:spPr>
          <a:xfrm>
            <a:off x="6163247" y="158115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pic>
        <p:nvPicPr>
          <p:cNvPr id="3" name="Corewell Health" descr="Corewell Health">
            <a:extLst>
              <a:ext uri="{FF2B5EF4-FFF2-40B4-BE49-F238E27FC236}">
                <a16:creationId xmlns:a16="http://schemas.microsoft.com/office/drawing/2014/main" id="{91FD2423-3ECC-647C-1F54-D03D85C72F39}"/>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83952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userDrawn="1">
          <p15:clr>
            <a:srgbClr val="FBAE40"/>
          </p15:clr>
        </p15:guide>
        <p15:guide id="2" pos="1872" userDrawn="1">
          <p15:clr>
            <a:srgbClr val="FBAE40"/>
          </p15:clr>
        </p15:guide>
        <p15:guide id="3" pos="3686" userDrawn="1">
          <p15:clr>
            <a:srgbClr val="FBAE40"/>
          </p15:clr>
        </p15:guide>
        <p15:guide id="4" pos="3886" userDrawn="1">
          <p15:clr>
            <a:srgbClr val="FBAE40"/>
          </p15:clr>
        </p15:guide>
        <p15:guide id="5" orient="horz" pos="402" userDrawn="1">
          <p15:clr>
            <a:srgbClr val="FBAE40"/>
          </p15:clr>
        </p15:guide>
        <p15:guide id="8" orient="horz" pos="29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F51EA-7190-7747-950C-E60F32FD5A67}"/>
              </a:ext>
            </a:extLst>
          </p:cNvPr>
          <p:cNvSpPr>
            <a:spLocks noGrp="1"/>
          </p:cNvSpPr>
          <p:nvPr>
            <p:ph type="title" hasCustomPrompt="1"/>
          </p:nvPr>
        </p:nvSpPr>
        <p:spPr>
          <a:xfrm>
            <a:off x="411480" y="640080"/>
            <a:ext cx="8318754" cy="640080"/>
          </a:xfrm>
        </p:spPr>
        <p:txBody>
          <a:bodyPr/>
          <a:lstStyle>
            <a:lvl1pPr>
              <a:defRPr sz="2200"/>
            </a:lvl1pPr>
          </a:lstStyle>
          <a:p>
            <a:r>
              <a:rPr lang="en-US" dirty="0"/>
              <a:t>This is a “Sidebar Right” slide</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169914" y="1581150"/>
            <a:ext cx="2560320" cy="308292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E99E07BA-A10D-BC4F-976C-2D3F4A4918C2}"/>
              </a:ext>
            </a:extLst>
          </p:cNvPr>
          <p:cNvSpPr>
            <a:spLocks noGrp="1"/>
          </p:cNvSpPr>
          <p:nvPr>
            <p:ph type="ftr" sz="quarter" idx="11"/>
          </p:nvPr>
        </p:nvSpPr>
        <p:spPr/>
        <p:txBody>
          <a:bodyPr/>
          <a:lstStyle/>
          <a:p>
            <a:r>
              <a:rPr lang="en-US" dirty="0"/>
              <a:t>[Presentation title - Please see slide 2 for directions]</a:t>
            </a:r>
          </a:p>
        </p:txBody>
      </p:sp>
      <p:sp>
        <p:nvSpPr>
          <p:cNvPr id="10" name="Slide Number Placeholder 6">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8" name="Text Placeholder 7">
            <a:extLst>
              <a:ext uri="{FF2B5EF4-FFF2-40B4-BE49-F238E27FC236}">
                <a16:creationId xmlns:a16="http://schemas.microsoft.com/office/drawing/2014/main" id="{DC6119C7-8EC4-94BD-1CF7-C68DD3CA26C4}"/>
              </a:ext>
            </a:extLst>
          </p:cNvPr>
          <p:cNvSpPr>
            <a:spLocks noGrp="1"/>
          </p:cNvSpPr>
          <p:nvPr>
            <p:ph type="body" sz="quarter" idx="13" hasCustomPrompt="1"/>
          </p:nvPr>
        </p:nvSpPr>
        <p:spPr>
          <a:xfrm>
            <a:off x="411163" y="1581150"/>
            <a:ext cx="5443537" cy="3082925"/>
          </a:xfrm>
        </p:spPr>
        <p:txBody>
          <a:bodyPr/>
          <a:lstStyle>
            <a:lvl1pPr marL="0" indent="0">
              <a:lnSpc>
                <a:spcPct val="90000"/>
              </a:lnSpc>
              <a:spcAft>
                <a:spcPts val="0"/>
              </a:spcAft>
              <a:buNone/>
              <a:defRPr sz="3200" b="1"/>
            </a:lvl1pPr>
            <a:lvl2pPr marL="137160" indent="0">
              <a:lnSpc>
                <a:spcPct val="90000"/>
              </a:lnSpc>
              <a:spcAft>
                <a:spcPts val="0"/>
              </a:spcAft>
              <a:buNone/>
              <a:defRPr sz="3200" b="1"/>
            </a:lvl2pPr>
            <a:lvl3pPr marL="274320" indent="0">
              <a:lnSpc>
                <a:spcPct val="90000"/>
              </a:lnSpc>
              <a:spcAft>
                <a:spcPts val="0"/>
              </a:spcAft>
              <a:buNone/>
              <a:defRPr sz="3200" b="1"/>
            </a:lvl3pPr>
            <a:lvl4pPr marL="411480" indent="0">
              <a:lnSpc>
                <a:spcPct val="90000"/>
              </a:lnSpc>
              <a:spcAft>
                <a:spcPts val="0"/>
              </a:spcAft>
              <a:buNone/>
              <a:defRPr sz="3200" b="1"/>
            </a:lvl4pPr>
            <a:lvl5pPr marL="548640" indent="0">
              <a:lnSpc>
                <a:spcPct val="90000"/>
              </a:lnSpc>
              <a:spcAft>
                <a:spcPts val="0"/>
              </a:spcAft>
              <a:buNone/>
              <a:defRPr sz="3200" b="1"/>
            </a:lvl5pPr>
          </a:lstStyle>
          <a:p>
            <a:pPr lvl="0"/>
            <a:r>
              <a:rPr lang="en-US" dirty="0"/>
              <a:t>Big statements are Montserrat Bold 32pt, 0.9 line spacing, five lines max. Use sparingly to make single, important points.</a:t>
            </a:r>
          </a:p>
        </p:txBody>
      </p:sp>
    </p:spTree>
    <p:extLst>
      <p:ext uri="{BB962C8B-B14F-4D97-AF65-F5344CB8AC3E}">
        <p14:creationId xmlns:p14="http://schemas.microsoft.com/office/powerpoint/2010/main" val="76573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688" userDrawn="1">
          <p15:clr>
            <a:srgbClr val="FBAE40"/>
          </p15:clr>
        </p15:guide>
        <p15:guide id="4" pos="3886" userDrawn="1">
          <p15:clr>
            <a:srgbClr val="FBAE40"/>
          </p15:clr>
        </p15:guide>
        <p15:guide id="5" orient="horz" pos="402" userDrawn="1">
          <p15:clr>
            <a:srgbClr val="FBAE40"/>
          </p15:clr>
        </p15:guide>
        <p15:guide id="6" orient="horz" pos="900" userDrawn="1">
          <p15:clr>
            <a:srgbClr val="FBAE40"/>
          </p15:clr>
        </p15:guide>
        <p15:guide id="7" orient="horz" pos="804" userDrawn="1">
          <p15:clr>
            <a:srgbClr val="FBAE40"/>
          </p15:clr>
        </p15:guide>
        <p15:guide id="8" orient="horz" pos="29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ch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DFE1-271A-2C69-511A-45CF2A260276}"/>
              </a:ext>
            </a:extLst>
          </p:cNvPr>
          <p:cNvSpPr>
            <a:spLocks noGrp="1"/>
          </p:cNvSpPr>
          <p:nvPr>
            <p:ph type="title" hasCustomPrompt="1"/>
          </p:nvPr>
        </p:nvSpPr>
        <p:spPr/>
        <p:txBody>
          <a:bodyPr/>
          <a:lstStyle/>
          <a:p>
            <a:r>
              <a:rPr lang="en-US" dirty="0"/>
              <a:t>This is a “Three Column Chart” slide</a:t>
            </a:r>
          </a:p>
        </p:txBody>
      </p:sp>
      <p:sp>
        <p:nvSpPr>
          <p:cNvPr id="3" name="Footer Placeholder 2">
            <a:extLst>
              <a:ext uri="{FF2B5EF4-FFF2-40B4-BE49-F238E27FC236}">
                <a16:creationId xmlns:a16="http://schemas.microsoft.com/office/drawing/2014/main" id="{0F00F3CA-1882-36D3-EE61-C9C9987F35A0}"/>
              </a:ext>
            </a:extLst>
          </p:cNvPr>
          <p:cNvSpPr>
            <a:spLocks noGrp="1"/>
          </p:cNvSpPr>
          <p:nvPr>
            <p:ph type="ftr" sz="quarter" idx="10"/>
          </p:nvPr>
        </p:nvSpPr>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267198FC-FEBD-E2BF-5E6F-913A64A8C4C2}"/>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28" name="Text Placeholder 27">
            <a:extLst>
              <a:ext uri="{FF2B5EF4-FFF2-40B4-BE49-F238E27FC236}">
                <a16:creationId xmlns:a16="http://schemas.microsoft.com/office/drawing/2014/main" id="{C371F416-0B8A-12BC-5887-87246945F42D}"/>
              </a:ext>
            </a:extLst>
          </p:cNvPr>
          <p:cNvSpPr>
            <a:spLocks noGrp="1"/>
          </p:cNvSpPr>
          <p:nvPr>
            <p:ph type="body" sz="quarter" idx="12" hasCustomPrompt="1"/>
          </p:nvPr>
        </p:nvSpPr>
        <p:spPr>
          <a:xfrm>
            <a:off x="411480" y="189985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29" name="Text Placeholder 27">
            <a:extLst>
              <a:ext uri="{FF2B5EF4-FFF2-40B4-BE49-F238E27FC236}">
                <a16:creationId xmlns:a16="http://schemas.microsoft.com/office/drawing/2014/main" id="{E6F7FF3E-BE0C-C6A4-C461-1B6B7A6C8D88}"/>
              </a:ext>
            </a:extLst>
          </p:cNvPr>
          <p:cNvSpPr>
            <a:spLocks noGrp="1"/>
          </p:cNvSpPr>
          <p:nvPr>
            <p:ph type="body" sz="quarter" idx="13" hasCustomPrompt="1"/>
          </p:nvPr>
        </p:nvSpPr>
        <p:spPr>
          <a:xfrm>
            <a:off x="411480" y="1465662"/>
            <a:ext cx="2359026" cy="248691"/>
          </a:xfrm>
        </p:spPr>
        <p:txBody>
          <a:bodyPr anchor="b" anchorCtr="0"/>
          <a:lstStyle>
            <a:lvl1pPr marL="0" indent="0">
              <a:buNone/>
              <a:defRPr b="1"/>
            </a:lvl1pPr>
          </a:lstStyle>
          <a:p>
            <a:r>
              <a:rPr lang="en-US" sz="1200" dirty="0"/>
              <a:t>This is placeholder text</a:t>
            </a:r>
          </a:p>
        </p:txBody>
      </p:sp>
      <p:sp>
        <p:nvSpPr>
          <p:cNvPr id="30" name="Text Placeholder 27">
            <a:extLst>
              <a:ext uri="{FF2B5EF4-FFF2-40B4-BE49-F238E27FC236}">
                <a16:creationId xmlns:a16="http://schemas.microsoft.com/office/drawing/2014/main" id="{26F466DE-A206-6B08-4E4B-9208DD10C6A2}"/>
              </a:ext>
            </a:extLst>
          </p:cNvPr>
          <p:cNvSpPr>
            <a:spLocks noGrp="1"/>
          </p:cNvSpPr>
          <p:nvPr>
            <p:ph type="body" sz="quarter" idx="14" hasCustomPrompt="1"/>
          </p:nvPr>
        </p:nvSpPr>
        <p:spPr>
          <a:xfrm>
            <a:off x="3391344" y="1465662"/>
            <a:ext cx="2359026" cy="248691"/>
          </a:xfrm>
        </p:spPr>
        <p:txBody>
          <a:bodyPr anchor="b" anchorCtr="0"/>
          <a:lstStyle>
            <a:lvl1pPr marL="0" indent="0">
              <a:buNone/>
              <a:defRPr b="1"/>
            </a:lvl1pPr>
          </a:lstStyle>
          <a:p>
            <a:r>
              <a:rPr lang="en-US" sz="1200" dirty="0"/>
              <a:t>Lorem ipsum</a:t>
            </a:r>
          </a:p>
        </p:txBody>
      </p:sp>
      <p:sp>
        <p:nvSpPr>
          <p:cNvPr id="31" name="Text Placeholder 27">
            <a:extLst>
              <a:ext uri="{FF2B5EF4-FFF2-40B4-BE49-F238E27FC236}">
                <a16:creationId xmlns:a16="http://schemas.microsoft.com/office/drawing/2014/main" id="{35A54653-06E6-BBE8-C423-34545C4D71C3}"/>
              </a:ext>
            </a:extLst>
          </p:cNvPr>
          <p:cNvSpPr>
            <a:spLocks noGrp="1"/>
          </p:cNvSpPr>
          <p:nvPr>
            <p:ph type="body" sz="quarter" idx="15" hasCustomPrompt="1"/>
          </p:nvPr>
        </p:nvSpPr>
        <p:spPr>
          <a:xfrm>
            <a:off x="6373812" y="1465662"/>
            <a:ext cx="2359026" cy="248691"/>
          </a:xfrm>
        </p:spPr>
        <p:txBody>
          <a:bodyPr anchor="b" anchorCtr="0"/>
          <a:lstStyle>
            <a:lvl1pPr marL="0" indent="0">
              <a:buNone/>
              <a:defRPr b="1"/>
            </a:lvl1pPr>
          </a:lstStyle>
          <a:p>
            <a:r>
              <a:rPr lang="en-US" sz="1200" dirty="0"/>
              <a:t>Dolor sit </a:t>
            </a:r>
            <a:r>
              <a:rPr lang="en-US" sz="1200" dirty="0" err="1"/>
              <a:t>amet</a:t>
            </a:r>
            <a:endParaRPr lang="en-US" sz="1200" dirty="0"/>
          </a:p>
        </p:txBody>
      </p:sp>
      <p:sp>
        <p:nvSpPr>
          <p:cNvPr id="43" name="Text Placeholder 42">
            <a:extLst>
              <a:ext uri="{FF2B5EF4-FFF2-40B4-BE49-F238E27FC236}">
                <a16:creationId xmlns:a16="http://schemas.microsoft.com/office/drawing/2014/main" id="{C213D068-43AB-5F20-25AA-5237902C6888}"/>
              </a:ext>
            </a:extLst>
          </p:cNvPr>
          <p:cNvSpPr>
            <a:spLocks noGrp="1"/>
          </p:cNvSpPr>
          <p:nvPr>
            <p:ph type="body" sz="quarter" idx="24" hasCustomPrompt="1"/>
          </p:nvPr>
        </p:nvSpPr>
        <p:spPr>
          <a:xfrm>
            <a:off x="3021774" y="218643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32" name="Text Placeholder 27">
            <a:extLst>
              <a:ext uri="{FF2B5EF4-FFF2-40B4-BE49-F238E27FC236}">
                <a16:creationId xmlns:a16="http://schemas.microsoft.com/office/drawing/2014/main" id="{1CADE1EF-A497-5131-F8E0-EAE48EC9EB71}"/>
              </a:ext>
            </a:extLst>
          </p:cNvPr>
          <p:cNvSpPr>
            <a:spLocks noGrp="1"/>
          </p:cNvSpPr>
          <p:nvPr>
            <p:ph type="body" sz="quarter" idx="16" hasCustomPrompt="1"/>
          </p:nvPr>
        </p:nvSpPr>
        <p:spPr>
          <a:xfrm>
            <a:off x="411480" y="2863893"/>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3" name="Text Placeholder 27">
            <a:extLst>
              <a:ext uri="{FF2B5EF4-FFF2-40B4-BE49-F238E27FC236}">
                <a16:creationId xmlns:a16="http://schemas.microsoft.com/office/drawing/2014/main" id="{E3A3B8E0-A11B-6E0E-641C-E255EF3BE657}"/>
              </a:ext>
            </a:extLst>
          </p:cNvPr>
          <p:cNvSpPr>
            <a:spLocks noGrp="1"/>
          </p:cNvSpPr>
          <p:nvPr>
            <p:ph type="body" sz="quarter" idx="17" hasCustomPrompt="1"/>
          </p:nvPr>
        </p:nvSpPr>
        <p:spPr>
          <a:xfrm>
            <a:off x="411480" y="382739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4" name="Text Placeholder 27">
            <a:extLst>
              <a:ext uri="{FF2B5EF4-FFF2-40B4-BE49-F238E27FC236}">
                <a16:creationId xmlns:a16="http://schemas.microsoft.com/office/drawing/2014/main" id="{0A0FDC6C-2A52-B598-110D-BF58FDFEF5CD}"/>
              </a:ext>
            </a:extLst>
          </p:cNvPr>
          <p:cNvSpPr>
            <a:spLocks noGrp="1"/>
          </p:cNvSpPr>
          <p:nvPr>
            <p:ph type="body" sz="quarter" idx="18" hasCustomPrompt="1"/>
          </p:nvPr>
        </p:nvSpPr>
        <p:spPr>
          <a:xfrm>
            <a:off x="3392487" y="189985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5" name="Text Placeholder 27">
            <a:extLst>
              <a:ext uri="{FF2B5EF4-FFF2-40B4-BE49-F238E27FC236}">
                <a16:creationId xmlns:a16="http://schemas.microsoft.com/office/drawing/2014/main" id="{A9C2C086-452C-C27E-6EB2-2121A90E7A08}"/>
              </a:ext>
            </a:extLst>
          </p:cNvPr>
          <p:cNvSpPr>
            <a:spLocks noGrp="1"/>
          </p:cNvSpPr>
          <p:nvPr>
            <p:ph type="body" sz="quarter" idx="19" hasCustomPrompt="1"/>
          </p:nvPr>
        </p:nvSpPr>
        <p:spPr>
          <a:xfrm>
            <a:off x="3392487" y="2863893"/>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6" name="Text Placeholder 27">
            <a:extLst>
              <a:ext uri="{FF2B5EF4-FFF2-40B4-BE49-F238E27FC236}">
                <a16:creationId xmlns:a16="http://schemas.microsoft.com/office/drawing/2014/main" id="{EB96EE0E-7DD5-B318-5533-8CED9142416E}"/>
              </a:ext>
            </a:extLst>
          </p:cNvPr>
          <p:cNvSpPr>
            <a:spLocks noGrp="1"/>
          </p:cNvSpPr>
          <p:nvPr>
            <p:ph type="body" sz="quarter" idx="20" hasCustomPrompt="1"/>
          </p:nvPr>
        </p:nvSpPr>
        <p:spPr>
          <a:xfrm>
            <a:off x="3392487" y="382739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7" name="Text Placeholder 27">
            <a:extLst>
              <a:ext uri="{FF2B5EF4-FFF2-40B4-BE49-F238E27FC236}">
                <a16:creationId xmlns:a16="http://schemas.microsoft.com/office/drawing/2014/main" id="{3493821E-1823-7DA5-9828-B86255A08751}"/>
              </a:ext>
            </a:extLst>
          </p:cNvPr>
          <p:cNvSpPr>
            <a:spLocks noGrp="1"/>
          </p:cNvSpPr>
          <p:nvPr>
            <p:ph type="body" sz="quarter" idx="21" hasCustomPrompt="1"/>
          </p:nvPr>
        </p:nvSpPr>
        <p:spPr>
          <a:xfrm>
            <a:off x="6371208" y="189985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8" name="Text Placeholder 27">
            <a:extLst>
              <a:ext uri="{FF2B5EF4-FFF2-40B4-BE49-F238E27FC236}">
                <a16:creationId xmlns:a16="http://schemas.microsoft.com/office/drawing/2014/main" id="{2207B625-2EA5-5AB5-4B92-05B7D91A065C}"/>
              </a:ext>
            </a:extLst>
          </p:cNvPr>
          <p:cNvSpPr>
            <a:spLocks noGrp="1"/>
          </p:cNvSpPr>
          <p:nvPr>
            <p:ph type="body" sz="quarter" idx="22" hasCustomPrompt="1"/>
          </p:nvPr>
        </p:nvSpPr>
        <p:spPr>
          <a:xfrm>
            <a:off x="6371208" y="2863893"/>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9" name="Text Placeholder 27">
            <a:extLst>
              <a:ext uri="{FF2B5EF4-FFF2-40B4-BE49-F238E27FC236}">
                <a16:creationId xmlns:a16="http://schemas.microsoft.com/office/drawing/2014/main" id="{C43AFF5B-3ACC-C64F-066D-D7D1A0BDC94A}"/>
              </a:ext>
            </a:extLst>
          </p:cNvPr>
          <p:cNvSpPr>
            <a:spLocks noGrp="1"/>
          </p:cNvSpPr>
          <p:nvPr>
            <p:ph type="body" sz="quarter" idx="23" hasCustomPrompt="1"/>
          </p:nvPr>
        </p:nvSpPr>
        <p:spPr>
          <a:xfrm>
            <a:off x="6371208" y="382739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44" name="Text Placeholder 43">
            <a:extLst>
              <a:ext uri="{FF2B5EF4-FFF2-40B4-BE49-F238E27FC236}">
                <a16:creationId xmlns:a16="http://schemas.microsoft.com/office/drawing/2014/main" id="{7CDD6337-35B9-4524-580F-23384ED570B9}"/>
              </a:ext>
            </a:extLst>
          </p:cNvPr>
          <p:cNvSpPr>
            <a:spLocks noGrp="1"/>
          </p:cNvSpPr>
          <p:nvPr>
            <p:ph type="body" sz="quarter" idx="25" hasCustomPrompt="1"/>
          </p:nvPr>
        </p:nvSpPr>
        <p:spPr>
          <a:xfrm>
            <a:off x="5985066" y="218643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5" name="Text Placeholder 44">
            <a:extLst>
              <a:ext uri="{FF2B5EF4-FFF2-40B4-BE49-F238E27FC236}">
                <a16:creationId xmlns:a16="http://schemas.microsoft.com/office/drawing/2014/main" id="{FDE074E5-00DD-814E-012F-BD8CBAC68247}"/>
              </a:ext>
            </a:extLst>
          </p:cNvPr>
          <p:cNvSpPr>
            <a:spLocks noGrp="1"/>
          </p:cNvSpPr>
          <p:nvPr>
            <p:ph type="body" sz="quarter" idx="26" hasCustomPrompt="1"/>
          </p:nvPr>
        </p:nvSpPr>
        <p:spPr>
          <a:xfrm>
            <a:off x="3021774" y="3150470"/>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6" name="Text Placeholder 45">
            <a:extLst>
              <a:ext uri="{FF2B5EF4-FFF2-40B4-BE49-F238E27FC236}">
                <a16:creationId xmlns:a16="http://schemas.microsoft.com/office/drawing/2014/main" id="{B7C7739D-ABF3-A47E-75BF-88E5440146BF}"/>
              </a:ext>
            </a:extLst>
          </p:cNvPr>
          <p:cNvSpPr>
            <a:spLocks noGrp="1"/>
          </p:cNvSpPr>
          <p:nvPr>
            <p:ph type="body" sz="quarter" idx="27" hasCustomPrompt="1"/>
          </p:nvPr>
        </p:nvSpPr>
        <p:spPr>
          <a:xfrm>
            <a:off x="5985066" y="3150470"/>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7" name="Text Placeholder 46">
            <a:extLst>
              <a:ext uri="{FF2B5EF4-FFF2-40B4-BE49-F238E27FC236}">
                <a16:creationId xmlns:a16="http://schemas.microsoft.com/office/drawing/2014/main" id="{A179B4FB-9A35-7747-0B73-7F588A11E3FE}"/>
              </a:ext>
            </a:extLst>
          </p:cNvPr>
          <p:cNvSpPr>
            <a:spLocks noGrp="1"/>
          </p:cNvSpPr>
          <p:nvPr>
            <p:ph type="body" sz="quarter" idx="28" hasCustomPrompt="1"/>
          </p:nvPr>
        </p:nvSpPr>
        <p:spPr>
          <a:xfrm>
            <a:off x="3021774" y="411397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8" name="Text Placeholder 47">
            <a:extLst>
              <a:ext uri="{FF2B5EF4-FFF2-40B4-BE49-F238E27FC236}">
                <a16:creationId xmlns:a16="http://schemas.microsoft.com/office/drawing/2014/main" id="{06319087-751B-DA2F-F279-E3051E201B40}"/>
              </a:ext>
            </a:extLst>
          </p:cNvPr>
          <p:cNvSpPr>
            <a:spLocks noGrp="1"/>
          </p:cNvSpPr>
          <p:nvPr>
            <p:ph type="body" sz="quarter" idx="29" hasCustomPrompt="1"/>
          </p:nvPr>
        </p:nvSpPr>
        <p:spPr>
          <a:xfrm>
            <a:off x="5985066" y="411397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Tree>
    <p:extLst>
      <p:ext uri="{BB962C8B-B14F-4D97-AF65-F5344CB8AC3E}">
        <p14:creationId xmlns:p14="http://schemas.microsoft.com/office/powerpoint/2010/main" val="478906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column chart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DFE1-271A-2C69-511A-45CF2A260276}"/>
              </a:ext>
            </a:extLst>
          </p:cNvPr>
          <p:cNvSpPr>
            <a:spLocks noGrp="1"/>
          </p:cNvSpPr>
          <p:nvPr>
            <p:ph type="title" hasCustomPrompt="1"/>
          </p:nvPr>
        </p:nvSpPr>
        <p:spPr/>
        <p:txBody>
          <a:bodyPr/>
          <a:lstStyle/>
          <a:p>
            <a:r>
              <a:rPr lang="en-US" dirty="0"/>
              <a:t>This is a “Three Column Chart – Dark Blue” slide</a:t>
            </a:r>
          </a:p>
        </p:txBody>
      </p:sp>
      <p:sp>
        <p:nvSpPr>
          <p:cNvPr id="3" name="Footer Placeholder 2">
            <a:extLst>
              <a:ext uri="{FF2B5EF4-FFF2-40B4-BE49-F238E27FC236}">
                <a16:creationId xmlns:a16="http://schemas.microsoft.com/office/drawing/2014/main" id="{0F00F3CA-1882-36D3-EE61-C9C9987F35A0}"/>
              </a:ext>
            </a:extLst>
          </p:cNvPr>
          <p:cNvSpPr>
            <a:spLocks noGrp="1"/>
          </p:cNvSpPr>
          <p:nvPr>
            <p:ph type="ftr" sz="quarter" idx="10"/>
          </p:nvPr>
        </p:nvSpPr>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267198FC-FEBD-E2BF-5E6F-913A64A8C4C2}"/>
              </a:ext>
            </a:extLst>
          </p:cNvPr>
          <p:cNvSpPr>
            <a:spLocks noGrp="1"/>
          </p:cNvSpPr>
          <p:nvPr>
            <p:ph type="sldNum" sz="quarter" idx="11"/>
          </p:nvPr>
        </p:nvSpPr>
        <p:spPr/>
        <p:txBody>
          <a:bodyPr/>
          <a:lstStyle/>
          <a:p>
            <a:fld id="{B58DE5F1-E0F9-4CCA-92B7-7A6FC4DFEE14}" type="slidenum">
              <a:rPr lang="en-US" smtClean="0"/>
              <a:pPr/>
              <a:t>‹#›</a:t>
            </a:fld>
            <a:endParaRPr lang="en-US" dirty="0"/>
          </a:p>
        </p:txBody>
      </p:sp>
      <p:pic>
        <p:nvPicPr>
          <p:cNvPr id="13" name="Corewell Health" descr="Corewell Health">
            <a:extLst>
              <a:ext uri="{FF2B5EF4-FFF2-40B4-BE49-F238E27FC236}">
                <a16:creationId xmlns:a16="http://schemas.microsoft.com/office/drawing/2014/main" id="{84235C3A-C58F-F61C-8D8F-33D69CB075AF}"/>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28" name="Text Placeholder 27">
            <a:extLst>
              <a:ext uri="{FF2B5EF4-FFF2-40B4-BE49-F238E27FC236}">
                <a16:creationId xmlns:a16="http://schemas.microsoft.com/office/drawing/2014/main" id="{C371F416-0B8A-12BC-5887-87246945F42D}"/>
              </a:ext>
            </a:extLst>
          </p:cNvPr>
          <p:cNvSpPr>
            <a:spLocks noGrp="1"/>
          </p:cNvSpPr>
          <p:nvPr>
            <p:ph type="body" sz="quarter" idx="12" hasCustomPrompt="1"/>
          </p:nvPr>
        </p:nvSpPr>
        <p:spPr>
          <a:xfrm>
            <a:off x="411480" y="189985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29" name="Text Placeholder 27">
            <a:extLst>
              <a:ext uri="{FF2B5EF4-FFF2-40B4-BE49-F238E27FC236}">
                <a16:creationId xmlns:a16="http://schemas.microsoft.com/office/drawing/2014/main" id="{E6F7FF3E-BE0C-C6A4-C461-1B6B7A6C8D88}"/>
              </a:ext>
            </a:extLst>
          </p:cNvPr>
          <p:cNvSpPr>
            <a:spLocks noGrp="1"/>
          </p:cNvSpPr>
          <p:nvPr>
            <p:ph type="body" sz="quarter" idx="13" hasCustomPrompt="1"/>
          </p:nvPr>
        </p:nvSpPr>
        <p:spPr>
          <a:xfrm>
            <a:off x="411480" y="1465662"/>
            <a:ext cx="2359026" cy="248691"/>
          </a:xfrm>
        </p:spPr>
        <p:txBody>
          <a:bodyPr anchor="b" anchorCtr="0"/>
          <a:lstStyle>
            <a:lvl1pPr marL="0" indent="0">
              <a:buNone/>
              <a:defRPr sz="1100" b="1"/>
            </a:lvl1pPr>
          </a:lstStyle>
          <a:p>
            <a:r>
              <a:rPr lang="en-US" sz="1200" dirty="0"/>
              <a:t>This is placeholder text</a:t>
            </a:r>
          </a:p>
        </p:txBody>
      </p:sp>
      <p:sp>
        <p:nvSpPr>
          <p:cNvPr id="30" name="Text Placeholder 27">
            <a:extLst>
              <a:ext uri="{FF2B5EF4-FFF2-40B4-BE49-F238E27FC236}">
                <a16:creationId xmlns:a16="http://schemas.microsoft.com/office/drawing/2014/main" id="{26F466DE-A206-6B08-4E4B-9208DD10C6A2}"/>
              </a:ext>
            </a:extLst>
          </p:cNvPr>
          <p:cNvSpPr>
            <a:spLocks noGrp="1"/>
          </p:cNvSpPr>
          <p:nvPr>
            <p:ph type="body" sz="quarter" idx="14" hasCustomPrompt="1"/>
          </p:nvPr>
        </p:nvSpPr>
        <p:spPr>
          <a:xfrm>
            <a:off x="3391344" y="1465662"/>
            <a:ext cx="2359026" cy="248691"/>
          </a:xfrm>
        </p:spPr>
        <p:txBody>
          <a:bodyPr anchor="b" anchorCtr="0"/>
          <a:lstStyle>
            <a:lvl1pPr marL="0" indent="0">
              <a:buNone/>
              <a:defRPr sz="1100" b="1"/>
            </a:lvl1pPr>
          </a:lstStyle>
          <a:p>
            <a:r>
              <a:rPr lang="en-US" sz="1200" dirty="0"/>
              <a:t>Lorem ipsum</a:t>
            </a:r>
          </a:p>
        </p:txBody>
      </p:sp>
      <p:sp>
        <p:nvSpPr>
          <p:cNvPr id="31" name="Text Placeholder 27">
            <a:extLst>
              <a:ext uri="{FF2B5EF4-FFF2-40B4-BE49-F238E27FC236}">
                <a16:creationId xmlns:a16="http://schemas.microsoft.com/office/drawing/2014/main" id="{35A54653-06E6-BBE8-C423-34545C4D71C3}"/>
              </a:ext>
            </a:extLst>
          </p:cNvPr>
          <p:cNvSpPr>
            <a:spLocks noGrp="1"/>
          </p:cNvSpPr>
          <p:nvPr>
            <p:ph type="body" sz="quarter" idx="15" hasCustomPrompt="1"/>
          </p:nvPr>
        </p:nvSpPr>
        <p:spPr>
          <a:xfrm>
            <a:off x="6373812" y="1465662"/>
            <a:ext cx="2359026" cy="248691"/>
          </a:xfrm>
        </p:spPr>
        <p:txBody>
          <a:bodyPr anchor="b" anchorCtr="0"/>
          <a:lstStyle>
            <a:lvl1pPr marL="0" indent="0">
              <a:buNone/>
              <a:defRPr sz="1100" b="1"/>
            </a:lvl1pPr>
          </a:lstStyle>
          <a:p>
            <a:r>
              <a:rPr lang="en-US" sz="1200" dirty="0"/>
              <a:t>Dolor sit </a:t>
            </a:r>
            <a:r>
              <a:rPr lang="en-US" sz="1200" dirty="0" err="1"/>
              <a:t>amet</a:t>
            </a:r>
            <a:endParaRPr lang="en-US" sz="1200" dirty="0"/>
          </a:p>
        </p:txBody>
      </p:sp>
      <p:sp>
        <p:nvSpPr>
          <p:cNvPr id="43" name="Text Placeholder 42">
            <a:extLst>
              <a:ext uri="{FF2B5EF4-FFF2-40B4-BE49-F238E27FC236}">
                <a16:creationId xmlns:a16="http://schemas.microsoft.com/office/drawing/2014/main" id="{C213D068-43AB-5F20-25AA-5237902C6888}"/>
              </a:ext>
            </a:extLst>
          </p:cNvPr>
          <p:cNvSpPr>
            <a:spLocks noGrp="1"/>
          </p:cNvSpPr>
          <p:nvPr>
            <p:ph type="body" sz="quarter" idx="24" hasCustomPrompt="1"/>
          </p:nvPr>
        </p:nvSpPr>
        <p:spPr>
          <a:xfrm>
            <a:off x="3021774" y="218643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32" name="Text Placeholder 27">
            <a:extLst>
              <a:ext uri="{FF2B5EF4-FFF2-40B4-BE49-F238E27FC236}">
                <a16:creationId xmlns:a16="http://schemas.microsoft.com/office/drawing/2014/main" id="{1CADE1EF-A497-5131-F8E0-EAE48EC9EB71}"/>
              </a:ext>
            </a:extLst>
          </p:cNvPr>
          <p:cNvSpPr>
            <a:spLocks noGrp="1"/>
          </p:cNvSpPr>
          <p:nvPr>
            <p:ph type="body" sz="quarter" idx="16" hasCustomPrompt="1"/>
          </p:nvPr>
        </p:nvSpPr>
        <p:spPr>
          <a:xfrm>
            <a:off x="411480" y="2863893"/>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3" name="Text Placeholder 27">
            <a:extLst>
              <a:ext uri="{FF2B5EF4-FFF2-40B4-BE49-F238E27FC236}">
                <a16:creationId xmlns:a16="http://schemas.microsoft.com/office/drawing/2014/main" id="{E3A3B8E0-A11B-6E0E-641C-E255EF3BE657}"/>
              </a:ext>
            </a:extLst>
          </p:cNvPr>
          <p:cNvSpPr>
            <a:spLocks noGrp="1"/>
          </p:cNvSpPr>
          <p:nvPr>
            <p:ph type="body" sz="quarter" idx="17" hasCustomPrompt="1"/>
          </p:nvPr>
        </p:nvSpPr>
        <p:spPr>
          <a:xfrm>
            <a:off x="411480" y="382739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4" name="Text Placeholder 27">
            <a:extLst>
              <a:ext uri="{FF2B5EF4-FFF2-40B4-BE49-F238E27FC236}">
                <a16:creationId xmlns:a16="http://schemas.microsoft.com/office/drawing/2014/main" id="{0A0FDC6C-2A52-B598-110D-BF58FDFEF5CD}"/>
              </a:ext>
            </a:extLst>
          </p:cNvPr>
          <p:cNvSpPr>
            <a:spLocks noGrp="1"/>
          </p:cNvSpPr>
          <p:nvPr>
            <p:ph type="body" sz="quarter" idx="18" hasCustomPrompt="1"/>
          </p:nvPr>
        </p:nvSpPr>
        <p:spPr>
          <a:xfrm>
            <a:off x="3392487" y="189985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5" name="Text Placeholder 27">
            <a:extLst>
              <a:ext uri="{FF2B5EF4-FFF2-40B4-BE49-F238E27FC236}">
                <a16:creationId xmlns:a16="http://schemas.microsoft.com/office/drawing/2014/main" id="{A9C2C086-452C-C27E-6EB2-2121A90E7A08}"/>
              </a:ext>
            </a:extLst>
          </p:cNvPr>
          <p:cNvSpPr>
            <a:spLocks noGrp="1"/>
          </p:cNvSpPr>
          <p:nvPr>
            <p:ph type="body" sz="quarter" idx="19" hasCustomPrompt="1"/>
          </p:nvPr>
        </p:nvSpPr>
        <p:spPr>
          <a:xfrm>
            <a:off x="3392487" y="2863893"/>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6" name="Text Placeholder 27">
            <a:extLst>
              <a:ext uri="{FF2B5EF4-FFF2-40B4-BE49-F238E27FC236}">
                <a16:creationId xmlns:a16="http://schemas.microsoft.com/office/drawing/2014/main" id="{EB96EE0E-7DD5-B318-5533-8CED9142416E}"/>
              </a:ext>
            </a:extLst>
          </p:cNvPr>
          <p:cNvSpPr>
            <a:spLocks noGrp="1"/>
          </p:cNvSpPr>
          <p:nvPr>
            <p:ph type="body" sz="quarter" idx="20" hasCustomPrompt="1"/>
          </p:nvPr>
        </p:nvSpPr>
        <p:spPr>
          <a:xfrm>
            <a:off x="3392487" y="382739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7" name="Text Placeholder 27">
            <a:extLst>
              <a:ext uri="{FF2B5EF4-FFF2-40B4-BE49-F238E27FC236}">
                <a16:creationId xmlns:a16="http://schemas.microsoft.com/office/drawing/2014/main" id="{3493821E-1823-7DA5-9828-B86255A08751}"/>
              </a:ext>
            </a:extLst>
          </p:cNvPr>
          <p:cNvSpPr>
            <a:spLocks noGrp="1"/>
          </p:cNvSpPr>
          <p:nvPr>
            <p:ph type="body" sz="quarter" idx="21" hasCustomPrompt="1"/>
          </p:nvPr>
        </p:nvSpPr>
        <p:spPr>
          <a:xfrm>
            <a:off x="6371208" y="189985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8" name="Text Placeholder 27">
            <a:extLst>
              <a:ext uri="{FF2B5EF4-FFF2-40B4-BE49-F238E27FC236}">
                <a16:creationId xmlns:a16="http://schemas.microsoft.com/office/drawing/2014/main" id="{2207B625-2EA5-5AB5-4B92-05B7D91A065C}"/>
              </a:ext>
            </a:extLst>
          </p:cNvPr>
          <p:cNvSpPr>
            <a:spLocks noGrp="1"/>
          </p:cNvSpPr>
          <p:nvPr>
            <p:ph type="body" sz="quarter" idx="22" hasCustomPrompt="1"/>
          </p:nvPr>
        </p:nvSpPr>
        <p:spPr>
          <a:xfrm>
            <a:off x="6371208" y="2863893"/>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9" name="Text Placeholder 27">
            <a:extLst>
              <a:ext uri="{FF2B5EF4-FFF2-40B4-BE49-F238E27FC236}">
                <a16:creationId xmlns:a16="http://schemas.microsoft.com/office/drawing/2014/main" id="{C43AFF5B-3ACC-C64F-066D-D7D1A0BDC94A}"/>
              </a:ext>
            </a:extLst>
          </p:cNvPr>
          <p:cNvSpPr>
            <a:spLocks noGrp="1"/>
          </p:cNvSpPr>
          <p:nvPr>
            <p:ph type="body" sz="quarter" idx="23" hasCustomPrompt="1"/>
          </p:nvPr>
        </p:nvSpPr>
        <p:spPr>
          <a:xfrm>
            <a:off x="6371208" y="382739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44" name="Text Placeholder 43">
            <a:extLst>
              <a:ext uri="{FF2B5EF4-FFF2-40B4-BE49-F238E27FC236}">
                <a16:creationId xmlns:a16="http://schemas.microsoft.com/office/drawing/2014/main" id="{7CDD6337-35B9-4524-580F-23384ED570B9}"/>
              </a:ext>
            </a:extLst>
          </p:cNvPr>
          <p:cNvSpPr>
            <a:spLocks noGrp="1"/>
          </p:cNvSpPr>
          <p:nvPr>
            <p:ph type="body" sz="quarter" idx="25" hasCustomPrompt="1"/>
          </p:nvPr>
        </p:nvSpPr>
        <p:spPr>
          <a:xfrm>
            <a:off x="5985066" y="218643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5" name="Text Placeholder 44">
            <a:extLst>
              <a:ext uri="{FF2B5EF4-FFF2-40B4-BE49-F238E27FC236}">
                <a16:creationId xmlns:a16="http://schemas.microsoft.com/office/drawing/2014/main" id="{FDE074E5-00DD-814E-012F-BD8CBAC68247}"/>
              </a:ext>
            </a:extLst>
          </p:cNvPr>
          <p:cNvSpPr>
            <a:spLocks noGrp="1"/>
          </p:cNvSpPr>
          <p:nvPr>
            <p:ph type="body" sz="quarter" idx="26" hasCustomPrompt="1"/>
          </p:nvPr>
        </p:nvSpPr>
        <p:spPr>
          <a:xfrm>
            <a:off x="3021774" y="3150470"/>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6" name="Text Placeholder 45">
            <a:extLst>
              <a:ext uri="{FF2B5EF4-FFF2-40B4-BE49-F238E27FC236}">
                <a16:creationId xmlns:a16="http://schemas.microsoft.com/office/drawing/2014/main" id="{B7C7739D-ABF3-A47E-75BF-88E5440146BF}"/>
              </a:ext>
            </a:extLst>
          </p:cNvPr>
          <p:cNvSpPr>
            <a:spLocks noGrp="1"/>
          </p:cNvSpPr>
          <p:nvPr>
            <p:ph type="body" sz="quarter" idx="27" hasCustomPrompt="1"/>
          </p:nvPr>
        </p:nvSpPr>
        <p:spPr>
          <a:xfrm>
            <a:off x="5985066" y="3150470"/>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7" name="Text Placeholder 46">
            <a:extLst>
              <a:ext uri="{FF2B5EF4-FFF2-40B4-BE49-F238E27FC236}">
                <a16:creationId xmlns:a16="http://schemas.microsoft.com/office/drawing/2014/main" id="{A179B4FB-9A35-7747-0B73-7F588A11E3FE}"/>
              </a:ext>
            </a:extLst>
          </p:cNvPr>
          <p:cNvSpPr>
            <a:spLocks noGrp="1"/>
          </p:cNvSpPr>
          <p:nvPr>
            <p:ph type="body" sz="quarter" idx="28" hasCustomPrompt="1"/>
          </p:nvPr>
        </p:nvSpPr>
        <p:spPr>
          <a:xfrm>
            <a:off x="3021774" y="411397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8" name="Text Placeholder 47">
            <a:extLst>
              <a:ext uri="{FF2B5EF4-FFF2-40B4-BE49-F238E27FC236}">
                <a16:creationId xmlns:a16="http://schemas.microsoft.com/office/drawing/2014/main" id="{06319087-751B-DA2F-F279-E3051E201B40}"/>
              </a:ext>
            </a:extLst>
          </p:cNvPr>
          <p:cNvSpPr>
            <a:spLocks noGrp="1"/>
          </p:cNvSpPr>
          <p:nvPr>
            <p:ph type="body" sz="quarter" idx="29" hasCustomPrompt="1"/>
          </p:nvPr>
        </p:nvSpPr>
        <p:spPr>
          <a:xfrm>
            <a:off x="5985066" y="411397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Tree>
    <p:extLst>
      <p:ext uri="{BB962C8B-B14F-4D97-AF65-F5344CB8AC3E}">
        <p14:creationId xmlns:p14="http://schemas.microsoft.com/office/powerpoint/2010/main" val="131790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0-50 Bold statement 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85D9E8-A9CC-C196-59CD-E8F6FFC3E5F8}"/>
              </a:ext>
            </a:extLst>
          </p:cNvPr>
          <p:cNvSpPr/>
          <p:nvPr userDrawn="1"/>
        </p:nvSpPr>
        <p:spPr>
          <a:xfrm>
            <a:off x="4572000" y="0"/>
            <a:ext cx="4608576" cy="5143500"/>
          </a:xfrm>
          <a:prstGeom prst="rect">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2" name="Title 1">
            <a:extLst>
              <a:ext uri="{FF2B5EF4-FFF2-40B4-BE49-F238E27FC236}">
                <a16:creationId xmlns:a16="http://schemas.microsoft.com/office/drawing/2014/main" id="{AA1DA433-BFF5-F3A8-3BCD-E2EDFC78379D}"/>
              </a:ext>
            </a:extLst>
          </p:cNvPr>
          <p:cNvSpPr>
            <a:spLocks noGrp="1"/>
          </p:cNvSpPr>
          <p:nvPr>
            <p:ph type="title" hasCustomPrompt="1"/>
          </p:nvPr>
        </p:nvSpPr>
        <p:spPr>
          <a:xfrm>
            <a:off x="411480" y="838200"/>
            <a:ext cx="3770313" cy="3533774"/>
          </a:xfrm>
        </p:spPr>
        <p:txBody>
          <a:bodyPr anchor="ctr" anchorCtr="0"/>
          <a:lstStyle>
            <a:lvl1pPr algn="ctr">
              <a:defRPr sz="4000"/>
            </a:lvl1pPr>
          </a:lstStyle>
          <a:p>
            <a:r>
              <a:rPr lang="en-US" dirty="0"/>
              <a:t>[Short header]</a:t>
            </a:r>
          </a:p>
        </p:txBody>
      </p:sp>
      <p:sp>
        <p:nvSpPr>
          <p:cNvPr id="9" name="Text Placeholder 8">
            <a:extLst>
              <a:ext uri="{FF2B5EF4-FFF2-40B4-BE49-F238E27FC236}">
                <a16:creationId xmlns:a16="http://schemas.microsoft.com/office/drawing/2014/main" id="{F47FC2E7-A290-13B6-7F62-CF32F97F77FF}"/>
              </a:ext>
            </a:extLst>
          </p:cNvPr>
          <p:cNvSpPr>
            <a:spLocks noGrp="1"/>
          </p:cNvSpPr>
          <p:nvPr>
            <p:ph type="body" sz="quarter" idx="12" hasCustomPrompt="1"/>
          </p:nvPr>
        </p:nvSpPr>
        <p:spPr>
          <a:xfrm>
            <a:off x="4959350" y="838200"/>
            <a:ext cx="3770313" cy="3533774"/>
          </a:xfrm>
        </p:spPr>
        <p:txBody>
          <a:bodyPr anchor="ctr" anchorCtr="0">
            <a:noAutofit/>
          </a:bodyPr>
          <a:lstStyle>
            <a:lvl1pPr marL="0" indent="0" algn="ctr">
              <a:lnSpc>
                <a:spcPct val="90000"/>
              </a:lnSpc>
              <a:spcBef>
                <a:spcPts val="0"/>
              </a:spcBef>
              <a:buNone/>
              <a:defRPr sz="4000" b="1">
                <a:latin typeface="+mn-lt"/>
              </a:defRPr>
            </a:lvl1pPr>
          </a:lstStyle>
          <a:p>
            <a:pPr lvl="0"/>
            <a:r>
              <a:rPr lang="en-US" dirty="0"/>
              <a:t>[Bold Statement]</a:t>
            </a:r>
          </a:p>
        </p:txBody>
      </p:sp>
      <p:pic>
        <p:nvPicPr>
          <p:cNvPr id="6" name="Corewell Health" descr="Corewell Health">
            <a:extLst>
              <a:ext uri="{FF2B5EF4-FFF2-40B4-BE49-F238E27FC236}">
                <a16:creationId xmlns:a16="http://schemas.microsoft.com/office/drawing/2014/main" id="{D73521FD-93DC-72FA-8999-669785FFF480}"/>
              </a:ext>
            </a:extLst>
          </p:cNvPr>
          <p:cNvPicPr>
            <a:picLocks noChangeAspect="1"/>
          </p:cNvPicPr>
          <p:nvPr userDrawn="1"/>
        </p:nvPicPr>
        <p:blipFill>
          <a:blip r:embed="rId2"/>
          <a:stretch>
            <a:fillRect/>
          </a:stretch>
        </p:blipFill>
        <p:spPr>
          <a:xfrm>
            <a:off x="348431" y="226695"/>
            <a:ext cx="1679787" cy="365760"/>
          </a:xfrm>
          <a:prstGeom prst="rect">
            <a:avLst/>
          </a:prstGeom>
        </p:spPr>
      </p:pic>
    </p:spTree>
    <p:extLst>
      <p:ext uri="{BB962C8B-B14F-4D97-AF65-F5344CB8AC3E}">
        <p14:creationId xmlns:p14="http://schemas.microsoft.com/office/powerpoint/2010/main" val="984484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0-50 Bold Statement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1EAF5-2CDA-2610-B3F2-4CE2317AA250}"/>
              </a:ext>
            </a:extLst>
          </p:cNvPr>
          <p:cNvSpPr/>
          <p:nvPr userDrawn="1"/>
        </p:nvSpPr>
        <p:spPr>
          <a:xfrm>
            <a:off x="4572000" y="0"/>
            <a:ext cx="4608576" cy="5143500"/>
          </a:xfrm>
          <a:prstGeom prst="rect">
            <a:avLst/>
          </a:prstGeom>
          <a:solidFill>
            <a:schemeClr val="tx1"/>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2" name="Title 1">
            <a:extLst>
              <a:ext uri="{FF2B5EF4-FFF2-40B4-BE49-F238E27FC236}">
                <a16:creationId xmlns:a16="http://schemas.microsoft.com/office/drawing/2014/main" id="{AA1DA433-BFF5-F3A8-3BCD-E2EDFC78379D}"/>
              </a:ext>
            </a:extLst>
          </p:cNvPr>
          <p:cNvSpPr>
            <a:spLocks noGrp="1"/>
          </p:cNvSpPr>
          <p:nvPr>
            <p:ph type="title" hasCustomPrompt="1"/>
          </p:nvPr>
        </p:nvSpPr>
        <p:spPr>
          <a:xfrm>
            <a:off x="411480" y="838200"/>
            <a:ext cx="3770313" cy="3533774"/>
          </a:xfrm>
        </p:spPr>
        <p:txBody>
          <a:bodyPr anchor="ctr" anchorCtr="0"/>
          <a:lstStyle>
            <a:lvl1pPr algn="ctr">
              <a:defRPr sz="4000"/>
            </a:lvl1pPr>
          </a:lstStyle>
          <a:p>
            <a:r>
              <a:rPr lang="en-US" dirty="0"/>
              <a:t>[Short header]</a:t>
            </a:r>
          </a:p>
        </p:txBody>
      </p:sp>
      <p:sp>
        <p:nvSpPr>
          <p:cNvPr id="9" name="Text Placeholder 8">
            <a:extLst>
              <a:ext uri="{FF2B5EF4-FFF2-40B4-BE49-F238E27FC236}">
                <a16:creationId xmlns:a16="http://schemas.microsoft.com/office/drawing/2014/main" id="{F47FC2E7-A290-13B6-7F62-CF32F97F77FF}"/>
              </a:ext>
            </a:extLst>
          </p:cNvPr>
          <p:cNvSpPr>
            <a:spLocks noGrp="1"/>
          </p:cNvSpPr>
          <p:nvPr>
            <p:ph type="body" sz="quarter" idx="12" hasCustomPrompt="1"/>
          </p:nvPr>
        </p:nvSpPr>
        <p:spPr>
          <a:xfrm>
            <a:off x="4959350" y="838200"/>
            <a:ext cx="3770313" cy="3533774"/>
          </a:xfrm>
        </p:spPr>
        <p:txBody>
          <a:bodyPr anchor="ctr" anchorCtr="0">
            <a:noAutofit/>
          </a:bodyPr>
          <a:lstStyle>
            <a:lvl1pPr marL="0" indent="0" algn="ctr">
              <a:lnSpc>
                <a:spcPct val="90000"/>
              </a:lnSpc>
              <a:spcBef>
                <a:spcPts val="0"/>
              </a:spcBef>
              <a:buNone/>
              <a:defRPr sz="4000" b="1">
                <a:solidFill>
                  <a:schemeClr val="bg1"/>
                </a:solidFill>
                <a:latin typeface="+mn-lt"/>
              </a:defRPr>
            </a:lvl1pPr>
          </a:lstStyle>
          <a:p>
            <a:pPr lvl="0"/>
            <a:r>
              <a:rPr lang="en-US" dirty="0"/>
              <a:t>[Bold Statement]</a:t>
            </a:r>
          </a:p>
        </p:txBody>
      </p:sp>
      <p:pic>
        <p:nvPicPr>
          <p:cNvPr id="6" name="Corewell Health" descr="Corewell Health">
            <a:extLst>
              <a:ext uri="{FF2B5EF4-FFF2-40B4-BE49-F238E27FC236}">
                <a16:creationId xmlns:a16="http://schemas.microsoft.com/office/drawing/2014/main" id="{5F47C285-A12E-9EA2-57F8-BF7223DD6A1E}"/>
              </a:ext>
            </a:extLst>
          </p:cNvPr>
          <p:cNvPicPr>
            <a:picLocks noChangeAspect="1"/>
          </p:cNvPicPr>
          <p:nvPr userDrawn="1"/>
        </p:nvPicPr>
        <p:blipFill>
          <a:blip r:embed="rId2"/>
          <a:stretch>
            <a:fillRect/>
          </a:stretch>
        </p:blipFill>
        <p:spPr>
          <a:xfrm>
            <a:off x="348431" y="226695"/>
            <a:ext cx="1679787" cy="365760"/>
          </a:xfrm>
          <a:prstGeom prst="rect">
            <a:avLst/>
          </a:prstGeom>
        </p:spPr>
      </p:pic>
    </p:spTree>
    <p:extLst>
      <p:ext uri="{BB962C8B-B14F-4D97-AF65-F5344CB8AC3E}">
        <p14:creationId xmlns:p14="http://schemas.microsoft.com/office/powerpoint/2010/main" val="2911507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855"/>
        </a:solidFill>
        <a:effectLst/>
      </p:bgPr>
    </p:bg>
    <p:spTree>
      <p:nvGrpSpPr>
        <p:cNvPr id="1" name=""/>
        <p:cNvGrpSpPr/>
        <p:nvPr/>
      </p:nvGrpSpPr>
      <p:grpSpPr>
        <a:xfrm>
          <a:off x="0" y="0"/>
          <a:ext cx="0" cy="0"/>
          <a:chOff x="0" y="0"/>
          <a:chExt cx="0" cy="0"/>
        </a:xfrm>
      </p:grpSpPr>
      <p:pic>
        <p:nvPicPr>
          <p:cNvPr id="5" name="Corewell Health" descr="Corewell Health">
            <a:extLst>
              <a:ext uri="{FF2B5EF4-FFF2-40B4-BE49-F238E27FC236}">
                <a16:creationId xmlns:a16="http://schemas.microsoft.com/office/drawing/2014/main" id="{54043BB7-D25C-0179-2E27-C07E9E53AC01}"/>
              </a:ext>
            </a:extLst>
          </p:cNvPr>
          <p:cNvPicPr>
            <a:picLocks noChangeAspect="1"/>
          </p:cNvPicPr>
          <p:nvPr userDrawn="1"/>
        </p:nvPicPr>
        <p:blipFill>
          <a:blip r:embed="rId2"/>
          <a:stretch>
            <a:fillRect/>
          </a:stretch>
        </p:blipFill>
        <p:spPr bwMode="black">
          <a:xfrm>
            <a:off x="320040" y="228600"/>
            <a:ext cx="2519681" cy="548640"/>
          </a:xfrm>
          <a:prstGeom prst="rect">
            <a:avLst/>
          </a:prstGeom>
        </p:spPr>
      </p:pic>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11480" y="1428750"/>
            <a:ext cx="6172200" cy="1734820"/>
          </a:xfrm>
        </p:spPr>
        <p:txBody>
          <a:bodyPr anchor="b"/>
          <a:lstStyle>
            <a:lvl1pPr algn="l">
              <a:lnSpc>
                <a:spcPct val="90000"/>
              </a:lnSpc>
              <a:defRPr sz="4000" spc="-50" baseline="0">
                <a:solidFill>
                  <a:schemeClr val="tx1"/>
                </a:solidFill>
              </a:defRPr>
            </a:lvl1pPr>
          </a:lstStyle>
          <a:p>
            <a:r>
              <a:rPr lang="en-US" dirty="0">
                <a:solidFill>
                  <a:schemeClr val="tx1"/>
                </a:solidFill>
              </a:rPr>
              <a:t>Presentation title is Montserrat Bold 40pt, sentence case, three lines max</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11480" y="3712210"/>
            <a:ext cx="6172200" cy="365760"/>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[Presenter Name]</a:t>
            </a:r>
          </a:p>
        </p:txBody>
      </p:sp>
      <p:sp>
        <p:nvSpPr>
          <p:cNvPr id="12" name="Text Placeholder 3">
            <a:extLst>
              <a:ext uri="{FF2B5EF4-FFF2-40B4-BE49-F238E27FC236}">
                <a16:creationId xmlns:a16="http://schemas.microsoft.com/office/drawing/2014/main" id="{253666AA-6B16-6340-AF38-96ABF4154B93}"/>
              </a:ext>
            </a:extLst>
          </p:cNvPr>
          <p:cNvSpPr>
            <a:spLocks noGrp="1"/>
          </p:cNvSpPr>
          <p:nvPr>
            <p:ph type="body" sz="quarter" idx="10" hasCustomPrompt="1"/>
          </p:nvPr>
        </p:nvSpPr>
        <p:spPr>
          <a:xfrm>
            <a:off x="409574" y="4077970"/>
            <a:ext cx="6172200" cy="274320"/>
          </a:xfrm>
        </p:spPr>
        <p:txBody>
          <a:bodyPr>
            <a:noAutofit/>
          </a:bodyPr>
          <a:lstStyle>
            <a:lvl1pPr marL="0" indent="0">
              <a:spcBef>
                <a:spcPts val="0"/>
              </a:spcBef>
              <a:buFontTx/>
              <a:buNone/>
              <a:defRPr sz="1200" b="1" cap="all" baseline="0"/>
            </a:lvl1pPr>
            <a:lvl2pPr marL="0" indent="0">
              <a:spcBef>
                <a:spcPts val="0"/>
              </a:spcBef>
              <a:buFontTx/>
              <a:buNone/>
              <a:defRPr sz="1200" b="1" cap="all" baseline="0"/>
            </a:lvl2pPr>
            <a:lvl3pPr marL="0" indent="0">
              <a:spcBef>
                <a:spcPts val="0"/>
              </a:spcBef>
              <a:buFontTx/>
              <a:buNone/>
              <a:defRPr sz="1200" b="1" cap="all" baseline="0"/>
            </a:lvl3pPr>
            <a:lvl4pPr marL="0" indent="0">
              <a:spcBef>
                <a:spcPts val="0"/>
              </a:spcBef>
              <a:buFontTx/>
              <a:buNone/>
              <a:defRPr sz="1200" b="1" cap="all" baseline="0"/>
            </a:lvl4pPr>
            <a:lvl5pPr marL="0" indent="0">
              <a:spcBef>
                <a:spcPts val="0"/>
              </a:spcBef>
              <a:buFontTx/>
              <a:buNone/>
              <a:defRPr sz="1200" b="1" cap="all" baseline="0"/>
            </a:lvl5pPr>
            <a:lvl6pPr marL="0" indent="0">
              <a:spcBef>
                <a:spcPts val="0"/>
              </a:spcBef>
              <a:buFontTx/>
              <a:buNone/>
              <a:defRPr sz="1200" b="1" cap="all" baseline="0"/>
            </a:lvl6pPr>
            <a:lvl7pPr marL="0" indent="0">
              <a:spcBef>
                <a:spcPts val="0"/>
              </a:spcBef>
              <a:buFontTx/>
              <a:buNone/>
              <a:defRPr sz="1200" b="1" cap="all" baseline="0"/>
            </a:lvl7pPr>
            <a:lvl8pPr marL="0" indent="0">
              <a:spcBef>
                <a:spcPts val="0"/>
              </a:spcBef>
              <a:buFontTx/>
              <a:buNone/>
              <a:defRPr sz="1200" b="1" cap="all" baseline="0"/>
            </a:lvl8pPr>
            <a:lvl9pPr marL="0" indent="0">
              <a:spcBef>
                <a:spcPts val="0"/>
              </a:spcBef>
              <a:buFontTx/>
              <a:buNone/>
              <a:defRPr sz="1200" b="1" cap="all" baseline="0"/>
            </a:lvl9pPr>
          </a:lstStyle>
          <a:p>
            <a:pPr lvl="0"/>
            <a:r>
              <a:rPr lang="en-US" dirty="0"/>
              <a:t>[MONTH 00, 0000]</a:t>
            </a:r>
          </a:p>
        </p:txBody>
      </p:sp>
      <p:sp>
        <p:nvSpPr>
          <p:cNvPr id="6" name="Text Placeholder 6">
            <a:extLst>
              <a:ext uri="{FF2B5EF4-FFF2-40B4-BE49-F238E27FC236}">
                <a16:creationId xmlns:a16="http://schemas.microsoft.com/office/drawing/2014/main" id="{1AD3D011-2A4D-B744-FFB0-B3C261A3063F}"/>
              </a:ext>
            </a:extLst>
          </p:cNvPr>
          <p:cNvSpPr>
            <a:spLocks noGrp="1"/>
          </p:cNvSpPr>
          <p:nvPr>
            <p:ph type="body" sz="quarter" idx="14"/>
          </p:nvPr>
        </p:nvSpPr>
        <p:spPr>
          <a:xfrm>
            <a:off x="409575" y="3461166"/>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4" name="Rectangle">
            <a:extLst>
              <a:ext uri="{FF2B5EF4-FFF2-40B4-BE49-F238E27FC236}">
                <a16:creationId xmlns:a16="http://schemas.microsoft.com/office/drawing/2014/main" id="{6A5EF741-2305-5D51-EF7F-6B184EFC6AB3}"/>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600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 Title/Statem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600200" y="1028700"/>
            <a:ext cx="5943600" cy="3261360"/>
          </a:xfrm>
        </p:spPr>
        <p:txBody>
          <a:bodyPr lIns="274320" tIns="274320" rIns="274320" bIns="274320" anchor="ctr" anchorCtr="0">
            <a:normAutofit/>
          </a:bodyPr>
          <a:lstStyle>
            <a:lvl1pPr algn="ctr">
              <a:lnSpc>
                <a:spcPct val="90000"/>
              </a:lnSpc>
              <a:defRPr sz="6000"/>
            </a:lvl1pPr>
          </a:lstStyle>
          <a:p>
            <a:r>
              <a:rPr lang="en-US" dirty="0"/>
              <a:t>Use the</a:t>
            </a:r>
            <a:br>
              <a:rPr lang="en-US" dirty="0"/>
            </a:br>
            <a:r>
              <a:rPr lang="en-US" dirty="0"/>
              <a:t>title to make</a:t>
            </a:r>
            <a:br>
              <a:rPr lang="en-US" dirty="0"/>
            </a:br>
            <a:r>
              <a:rPr lang="en-US" dirty="0"/>
              <a:t>a big point.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6" name="L-Shape 5">
            <a:extLst>
              <a:ext uri="{FF2B5EF4-FFF2-40B4-BE49-F238E27FC236}">
                <a16:creationId xmlns:a16="http://schemas.microsoft.com/office/drawing/2014/main" id="{7662D9AF-17EE-FB78-67C1-614C04F5FF8B}"/>
              </a:ext>
            </a:extLst>
          </p:cNvPr>
          <p:cNvSpPr/>
          <p:nvPr userDrawn="1"/>
        </p:nvSpPr>
        <p:spPr>
          <a:xfrm rot="5400000">
            <a:off x="1424940" y="876300"/>
            <a:ext cx="541020" cy="541020"/>
          </a:xfrm>
          <a:prstGeom prst="corner">
            <a:avLst>
              <a:gd name="adj1" fmla="val 32746"/>
              <a:gd name="adj2" fmla="val 28638"/>
            </a:avLst>
          </a:prstGeom>
          <a:solidFill>
            <a:schemeClr val="accent3"/>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7" name="L-Shape 6">
            <a:extLst>
              <a:ext uri="{FF2B5EF4-FFF2-40B4-BE49-F238E27FC236}">
                <a16:creationId xmlns:a16="http://schemas.microsoft.com/office/drawing/2014/main" id="{1E9A79B3-280C-37E5-CEB6-C4F72AE129CF}"/>
              </a:ext>
            </a:extLst>
          </p:cNvPr>
          <p:cNvSpPr/>
          <p:nvPr userDrawn="1"/>
        </p:nvSpPr>
        <p:spPr>
          <a:xfrm rot="16200000">
            <a:off x="7178040" y="3901440"/>
            <a:ext cx="541020" cy="541020"/>
          </a:xfrm>
          <a:prstGeom prst="corner">
            <a:avLst>
              <a:gd name="adj1" fmla="val 32746"/>
              <a:gd name="adj2" fmla="val 28638"/>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pic>
        <p:nvPicPr>
          <p:cNvPr id="5" name="Corewell Health" descr="Corewell Health">
            <a:extLst>
              <a:ext uri="{FF2B5EF4-FFF2-40B4-BE49-F238E27FC236}">
                <a16:creationId xmlns:a16="http://schemas.microsoft.com/office/drawing/2014/main" id="{EFD198B9-054E-48FA-6FAF-954C8E67C993}"/>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145866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rge Title/Statement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600200" y="1028700"/>
            <a:ext cx="5943600" cy="3261360"/>
          </a:xfrm>
        </p:spPr>
        <p:txBody>
          <a:bodyPr lIns="274320" tIns="274320" rIns="274320" bIns="274320" anchor="ctr" anchorCtr="0">
            <a:normAutofit/>
          </a:bodyPr>
          <a:lstStyle>
            <a:lvl1pPr algn="ctr">
              <a:lnSpc>
                <a:spcPct val="90000"/>
              </a:lnSpc>
              <a:defRPr sz="6000"/>
            </a:lvl1pPr>
          </a:lstStyle>
          <a:p>
            <a:r>
              <a:rPr lang="en-US" dirty="0"/>
              <a:t>Use the</a:t>
            </a:r>
            <a:br>
              <a:rPr lang="en-US" dirty="0"/>
            </a:br>
            <a:r>
              <a:rPr lang="en-US" dirty="0"/>
              <a:t>title to make</a:t>
            </a:r>
            <a:br>
              <a:rPr lang="en-US" dirty="0"/>
            </a:br>
            <a:r>
              <a:rPr lang="en-US" dirty="0"/>
              <a:t>a big point.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6" name="L-Shape 5">
            <a:extLst>
              <a:ext uri="{FF2B5EF4-FFF2-40B4-BE49-F238E27FC236}">
                <a16:creationId xmlns:a16="http://schemas.microsoft.com/office/drawing/2014/main" id="{7662D9AF-17EE-FB78-67C1-614C04F5FF8B}"/>
              </a:ext>
            </a:extLst>
          </p:cNvPr>
          <p:cNvSpPr/>
          <p:nvPr userDrawn="1"/>
        </p:nvSpPr>
        <p:spPr>
          <a:xfrm rot="5400000">
            <a:off x="1424940" y="876300"/>
            <a:ext cx="541020" cy="541020"/>
          </a:xfrm>
          <a:prstGeom prst="corner">
            <a:avLst>
              <a:gd name="adj1" fmla="val 32746"/>
              <a:gd name="adj2" fmla="val 28638"/>
            </a:avLst>
          </a:prstGeom>
          <a:solidFill>
            <a:schemeClr val="accent3"/>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7" name="L-Shape 6">
            <a:extLst>
              <a:ext uri="{FF2B5EF4-FFF2-40B4-BE49-F238E27FC236}">
                <a16:creationId xmlns:a16="http://schemas.microsoft.com/office/drawing/2014/main" id="{1E9A79B3-280C-37E5-CEB6-C4F72AE129CF}"/>
              </a:ext>
            </a:extLst>
          </p:cNvPr>
          <p:cNvSpPr/>
          <p:nvPr userDrawn="1"/>
        </p:nvSpPr>
        <p:spPr>
          <a:xfrm rot="16200000">
            <a:off x="7178040" y="3901440"/>
            <a:ext cx="541020" cy="541020"/>
          </a:xfrm>
          <a:prstGeom prst="corner">
            <a:avLst>
              <a:gd name="adj1" fmla="val 32746"/>
              <a:gd name="adj2" fmla="val 28638"/>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pic>
        <p:nvPicPr>
          <p:cNvPr id="8" name="Corewell Health" descr="Corewell Health">
            <a:extLst>
              <a:ext uri="{FF2B5EF4-FFF2-40B4-BE49-F238E27FC236}">
                <a16:creationId xmlns:a16="http://schemas.microsoft.com/office/drawing/2014/main" id="{D7225047-5738-2168-5008-DE587B6E5D5F}"/>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Tree>
    <p:extLst>
      <p:ext uri="{BB962C8B-B14F-4D97-AF65-F5344CB8AC3E}">
        <p14:creationId xmlns:p14="http://schemas.microsoft.com/office/powerpoint/2010/main" val="22758790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p:bg>
      <p:bgPr>
        <a:solidFill>
          <a:srgbClr val="0ED7E5"/>
        </a:solidFill>
        <a:effectLst/>
      </p:bgPr>
    </p:bg>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2FF04EDB-5448-5343-AD34-8408B0DEB9D2}"/>
              </a:ext>
            </a:extLst>
          </p:cNvPr>
          <p:cNvSpPr>
            <a:spLocks noGrp="1"/>
          </p:cNvSpPr>
          <p:nvPr>
            <p:ph type="pic" sz="quarter" idx="13"/>
          </p:nvPr>
        </p:nvSpPr>
        <p:spPr>
          <a:xfrm>
            <a:off x="0" y="0"/>
            <a:ext cx="9144000" cy="5001768"/>
          </a:xfrm>
          <a:solidFill>
            <a:srgbClr val="7F7F7F"/>
          </a:solidFill>
        </p:spPr>
        <p:txBody>
          <a:bodyPr anchor="ctr" anchorCtr="0"/>
          <a:lstStyle>
            <a:lvl1pPr marL="0" indent="0" algn="ctr">
              <a:buNone/>
              <a:defRPr>
                <a:solidFill>
                  <a:schemeClr val="tx1"/>
                </a:solidFill>
              </a:defRPr>
            </a:lvl1pPr>
          </a:lstStyle>
          <a:p>
            <a:r>
              <a:rPr lang="en-US" dirty="0"/>
              <a:t>Click icon to add picture</a:t>
            </a:r>
          </a:p>
        </p:txBody>
      </p:sp>
      <p:sp>
        <p:nvSpPr>
          <p:cNvPr id="4" name="Slide Number Placeholder 4">
            <a:extLst>
              <a:ext uri="{FF2B5EF4-FFF2-40B4-BE49-F238E27FC236}">
                <a16:creationId xmlns:a16="http://schemas.microsoft.com/office/drawing/2014/main" id="{85186827-DA85-9C4D-8C82-6FE011E099D7}"/>
              </a:ext>
            </a:extLst>
          </p:cNvPr>
          <p:cNvSpPr>
            <a:spLocks noGrp="1"/>
          </p:cNvSpPr>
          <p:nvPr>
            <p:ph type="sldNum" sz="quarter" idx="12"/>
          </p:nvPr>
        </p:nvSpPr>
        <p:spPr bwMode="gray"/>
        <p:txBody>
          <a:bodyPr/>
          <a:lstStyle/>
          <a:p>
            <a:fld id="{42038AD7-C3D9-6141-BEF0-6BD01642C74E}" type="slidenum">
              <a:rPr lang="en-US" smtClean="0"/>
              <a:t>‹#›</a:t>
            </a:fld>
            <a:endParaRPr lang="en-US" dirty="0"/>
          </a:p>
        </p:txBody>
      </p:sp>
    </p:spTree>
    <p:extLst>
      <p:ext uri="{BB962C8B-B14F-4D97-AF65-F5344CB8AC3E}">
        <p14:creationId xmlns:p14="http://schemas.microsoft.com/office/powerpoint/2010/main" val="6036259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5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and Caption">
    <p:bg>
      <p:bgPr>
        <a:solidFill>
          <a:srgbClr val="002855"/>
        </a:solidFill>
        <a:effectLst/>
      </p:bgPr>
    </p:bg>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A52DAF2B-CBA8-8246-A0DB-2A432B73A86A}"/>
              </a:ext>
            </a:extLst>
          </p:cNvPr>
          <p:cNvSpPr>
            <a:spLocks noGrp="1"/>
          </p:cNvSpPr>
          <p:nvPr>
            <p:ph type="body" sz="quarter" idx="14" hasCustomPrompt="1"/>
          </p:nvPr>
        </p:nvSpPr>
        <p:spPr>
          <a:xfrm>
            <a:off x="409576" y="4297681"/>
            <a:ext cx="3977639" cy="594360"/>
          </a:xfrm>
        </p:spPr>
        <p:txBody>
          <a:bodyPr>
            <a:noAutofit/>
          </a:bodyPr>
          <a:lstStyle>
            <a:lvl1pPr marL="0" indent="0">
              <a:spcBef>
                <a:spcPts val="0"/>
              </a:spcBef>
              <a:buNone/>
              <a:defRPr sz="1200"/>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vl6pPr marL="0" indent="0">
              <a:spcBef>
                <a:spcPts val="0"/>
              </a:spcBef>
              <a:buNone/>
              <a:defRPr sz="900"/>
            </a:lvl6pPr>
            <a:lvl7pPr marL="0" indent="0">
              <a:spcBef>
                <a:spcPts val="0"/>
              </a:spcBef>
              <a:buNone/>
              <a:defRPr sz="900"/>
            </a:lvl7pPr>
            <a:lvl8pPr marL="0" indent="0">
              <a:spcBef>
                <a:spcPts val="0"/>
              </a:spcBef>
              <a:buNone/>
              <a:defRPr sz="900"/>
            </a:lvl8pPr>
            <a:lvl9pPr marL="0" indent="0">
              <a:spcBef>
                <a:spcPts val="0"/>
              </a:spcBef>
              <a:buNone/>
              <a:defRPr sz="900"/>
            </a:lvl9pPr>
          </a:lstStyle>
          <a:p>
            <a:pPr lvl="0"/>
            <a:r>
              <a:rPr lang="en-US" dirty="0"/>
              <a:t>[Photo caption]</a:t>
            </a:r>
          </a:p>
        </p:txBody>
      </p:sp>
      <p:sp>
        <p:nvSpPr>
          <p:cNvPr id="6" name="Picture Placeholder 2">
            <a:extLst>
              <a:ext uri="{FF2B5EF4-FFF2-40B4-BE49-F238E27FC236}">
                <a16:creationId xmlns:a16="http://schemas.microsoft.com/office/drawing/2014/main" id="{2FF04EDB-5448-5343-AD34-8408B0DEB9D2}"/>
              </a:ext>
            </a:extLst>
          </p:cNvPr>
          <p:cNvSpPr>
            <a:spLocks noGrp="1"/>
          </p:cNvSpPr>
          <p:nvPr>
            <p:ph type="pic" sz="quarter" idx="13"/>
          </p:nvPr>
        </p:nvSpPr>
        <p:spPr>
          <a:xfrm>
            <a:off x="0" y="1"/>
            <a:ext cx="9144000" cy="4091940"/>
          </a:xfrm>
          <a:solidFill>
            <a:srgbClr val="7F7F7F"/>
          </a:solidFill>
        </p:spPr>
        <p:txBody>
          <a:bodyPr anchor="ctr" anchorCtr="0"/>
          <a:lstStyle>
            <a:lvl1pPr marL="0" indent="0" algn="ctr">
              <a:buNone/>
              <a:defRPr>
                <a:solidFill>
                  <a:schemeClr val="tx1"/>
                </a:solidFill>
              </a:defRPr>
            </a:lvl1pPr>
          </a:lstStyle>
          <a:p>
            <a:r>
              <a:rPr lang="en-US" dirty="0"/>
              <a:t>Click icon to add picture</a:t>
            </a:r>
          </a:p>
        </p:txBody>
      </p:sp>
      <p:sp>
        <p:nvSpPr>
          <p:cNvPr id="4" name="Slide Number Placeholder 5">
            <a:extLst>
              <a:ext uri="{FF2B5EF4-FFF2-40B4-BE49-F238E27FC236}">
                <a16:creationId xmlns:a16="http://schemas.microsoft.com/office/drawing/2014/main" id="{85186827-DA85-9C4D-8C82-6FE011E099D7}"/>
              </a:ext>
            </a:extLst>
          </p:cNvPr>
          <p:cNvSpPr>
            <a:spLocks noGrp="1"/>
          </p:cNvSpPr>
          <p:nvPr>
            <p:ph type="sldNum" sz="quarter" idx="12"/>
          </p:nvPr>
        </p:nvSpPr>
        <p:spPr/>
        <p:txBody>
          <a:bodyPr/>
          <a:lstStyle/>
          <a:p>
            <a:fld id="{42038AD7-C3D9-6141-BEF0-6BD01642C74E}" type="slidenum">
              <a:rPr lang="en-US" smtClean="0"/>
              <a:t>‹#›</a:t>
            </a:fld>
            <a:endParaRPr lang="en-US" dirty="0"/>
          </a:p>
        </p:txBody>
      </p:sp>
    </p:spTree>
    <p:extLst>
      <p:ext uri="{BB962C8B-B14F-4D97-AF65-F5344CB8AC3E}">
        <p14:creationId xmlns:p14="http://schemas.microsoft.com/office/powerpoint/2010/main" val="366114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with Large Title 2">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EB6441-712F-79A0-EBFE-07BFDE809176}"/>
              </a:ext>
            </a:extLst>
          </p:cNvPr>
          <p:cNvPicPr>
            <a:picLocks noChangeAspect="1"/>
          </p:cNvPicPr>
          <p:nvPr userDrawn="1"/>
        </p:nvPicPr>
        <p:blipFill rotWithShape="1">
          <a:blip r:embed="rId2"/>
          <a:srcRect t="5460" b="14010"/>
          <a:stretch/>
        </p:blipFill>
        <p:spPr>
          <a:xfrm>
            <a:off x="0" y="0"/>
            <a:ext cx="9144000" cy="5143500"/>
          </a:xfrm>
          <a:prstGeom prst="rect">
            <a:avLst/>
          </a:prstGeom>
        </p:spPr>
      </p:pic>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021080" y="1028700"/>
            <a:ext cx="7101840" cy="3261360"/>
          </a:xfrm>
        </p:spPr>
        <p:txBody>
          <a:bodyPr lIns="274320" tIns="274320" rIns="274320" bIns="274320" anchor="ctr" anchorCtr="0">
            <a:normAutofit/>
          </a:bodyPr>
          <a:lstStyle>
            <a:lvl1pPr algn="ctr">
              <a:lnSpc>
                <a:spcPct val="90000"/>
              </a:lnSpc>
              <a:defRPr sz="4800"/>
            </a:lvl1pPr>
          </a:lstStyle>
          <a:p>
            <a:r>
              <a:rPr lang="en-US" dirty="0"/>
              <a:t>This slide can</a:t>
            </a:r>
            <a:br>
              <a:rPr lang="en-US" dirty="0"/>
            </a:br>
            <a:r>
              <a:rPr lang="en-US" dirty="0"/>
              <a:t>fit a wide variety</a:t>
            </a:r>
            <a:br>
              <a:rPr lang="en-US" dirty="0"/>
            </a:br>
            <a:r>
              <a:rPr lang="en-US" dirty="0"/>
              <a:t>of content.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lvl1pPr>
              <a:defRPr>
                <a:solidFill>
                  <a:schemeClr val="tx1"/>
                </a:solidFill>
              </a:defRPr>
            </a:lvl1p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lvl1pPr>
              <a:defRPr>
                <a:solidFill>
                  <a:schemeClr val="tx1"/>
                </a:solidFill>
              </a:defRPr>
            </a:lvl1pPr>
          </a:lstStyle>
          <a:p>
            <a:fld id="{B58DE5F1-E0F9-4CCA-92B7-7A6FC4DFEE14}" type="slidenum">
              <a:rPr lang="en-US" smtClean="0"/>
              <a:pPr/>
              <a:t>‹#›</a:t>
            </a:fld>
            <a:endParaRPr lang="en-US" dirty="0"/>
          </a:p>
        </p:txBody>
      </p:sp>
      <p:pic>
        <p:nvPicPr>
          <p:cNvPr id="11" name="Corewell Health" descr="Corewell Health">
            <a:extLst>
              <a:ext uri="{FF2B5EF4-FFF2-40B4-BE49-F238E27FC236}">
                <a16:creationId xmlns:a16="http://schemas.microsoft.com/office/drawing/2014/main" id="{485B815D-AC26-9A31-3366-916FFBC1A8F7}"/>
              </a:ext>
            </a:extLst>
          </p:cNvPr>
          <p:cNvPicPr>
            <a:picLocks noChangeAspect="1"/>
          </p:cNvPicPr>
          <p:nvPr userDrawn="1"/>
        </p:nvPicPr>
        <p:blipFill>
          <a:blip r:embed="rId3"/>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1516848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 with Large Title 1">
    <p:bg>
      <p:bgRef idx="1001">
        <a:schemeClr val="bg2"/>
      </p:bgRef>
    </p:bg>
    <p:spTree>
      <p:nvGrpSpPr>
        <p:cNvPr id="1" name=""/>
        <p:cNvGrpSpPr/>
        <p:nvPr/>
      </p:nvGrpSpPr>
      <p:grpSpPr>
        <a:xfrm>
          <a:off x="0" y="0"/>
          <a:ext cx="0" cy="0"/>
          <a:chOff x="0" y="0"/>
          <a:chExt cx="0" cy="0"/>
        </a:xfrm>
      </p:grpSpPr>
      <p:pic>
        <p:nvPicPr>
          <p:cNvPr id="8" name="Picture 7" descr="A group of white gears&#10;&#10;Description automatically generated">
            <a:extLst>
              <a:ext uri="{FF2B5EF4-FFF2-40B4-BE49-F238E27FC236}">
                <a16:creationId xmlns:a16="http://schemas.microsoft.com/office/drawing/2014/main" id="{29EB6441-712F-79A0-EBFE-07BFDE809176}"/>
              </a:ext>
            </a:extLst>
          </p:cNvPr>
          <p:cNvPicPr>
            <a:picLocks noChangeAspect="1"/>
          </p:cNvPicPr>
          <p:nvPr userDrawn="1"/>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400000"/>
                    </a14:imgEffect>
                    <a14:imgEffect>
                      <a14:brightnessContrast bright="-20000" contrast="20000"/>
                    </a14:imgEffect>
                  </a14:imgLayer>
                </a14:imgProps>
              </a:ext>
            </a:extLst>
          </a:blip>
          <a:srcRect l="16355" t="18459" r="16355" b="18459"/>
          <a:stretch/>
        </p:blipFill>
        <p:spPr>
          <a:xfrm>
            <a:off x="0" y="0"/>
            <a:ext cx="9144000" cy="5143500"/>
          </a:xfrm>
          <a:prstGeom prst="rect">
            <a:avLst/>
          </a:prstGeom>
        </p:spPr>
      </p:pic>
      <p:sp>
        <p:nvSpPr>
          <p:cNvPr id="10" name="Rectangle 9">
            <a:extLst>
              <a:ext uri="{FF2B5EF4-FFF2-40B4-BE49-F238E27FC236}">
                <a16:creationId xmlns:a16="http://schemas.microsoft.com/office/drawing/2014/main" id="{0C1E4511-FD7C-7A82-BEF0-204E366EAAAF}"/>
              </a:ext>
            </a:extLst>
          </p:cNvPr>
          <p:cNvSpPr/>
          <p:nvPr userDrawn="1"/>
        </p:nvSpPr>
        <p:spPr>
          <a:xfrm>
            <a:off x="0" y="0"/>
            <a:ext cx="9144000" cy="5143500"/>
          </a:xfrm>
          <a:prstGeom prst="rect">
            <a:avLst/>
          </a:prstGeom>
          <a:solidFill>
            <a:schemeClr val="accent2">
              <a:alpha val="50000"/>
            </a:schemeClr>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021080" y="1028700"/>
            <a:ext cx="7101840" cy="3261360"/>
          </a:xfrm>
        </p:spPr>
        <p:txBody>
          <a:bodyPr lIns="274320" tIns="274320" rIns="274320" bIns="274320" anchor="ctr" anchorCtr="0">
            <a:normAutofit/>
          </a:bodyPr>
          <a:lstStyle>
            <a:lvl1pPr algn="ctr">
              <a:lnSpc>
                <a:spcPct val="90000"/>
              </a:lnSpc>
              <a:defRPr sz="4800">
                <a:solidFill>
                  <a:schemeClr val="bg1"/>
                </a:solidFill>
              </a:defRPr>
            </a:lvl1pPr>
          </a:lstStyle>
          <a:p>
            <a:r>
              <a:rPr lang="en-US" dirty="0"/>
              <a:t>This slide can</a:t>
            </a:r>
            <a:br>
              <a:rPr lang="en-US" dirty="0"/>
            </a:br>
            <a:r>
              <a:rPr lang="en-US" dirty="0"/>
              <a:t>fit a wide variety</a:t>
            </a:r>
            <a:br>
              <a:rPr lang="en-US" dirty="0"/>
            </a:br>
            <a:r>
              <a:rPr lang="en-US" dirty="0"/>
              <a:t>of content.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lvl1pPr>
              <a:defRPr>
                <a:solidFill>
                  <a:schemeClr val="bg1"/>
                </a:solidFill>
              </a:defRPr>
            </a:lvl1p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lvl1pPr>
              <a:defRPr>
                <a:solidFill>
                  <a:schemeClr val="bg1"/>
                </a:solidFill>
              </a:defRPr>
            </a:lvl1pPr>
          </a:lstStyle>
          <a:p>
            <a:fld id="{B58DE5F1-E0F9-4CCA-92B7-7A6FC4DFEE14}" type="slidenum">
              <a:rPr lang="en-US" smtClean="0"/>
              <a:pPr/>
              <a:t>‹#›</a:t>
            </a:fld>
            <a:endParaRPr lang="en-US" dirty="0"/>
          </a:p>
        </p:txBody>
      </p:sp>
      <p:pic>
        <p:nvPicPr>
          <p:cNvPr id="11" name="Corewell Health" descr="Corewell Health">
            <a:extLst>
              <a:ext uri="{FF2B5EF4-FFF2-40B4-BE49-F238E27FC236}">
                <a16:creationId xmlns:a16="http://schemas.microsoft.com/office/drawing/2014/main" id="{485B815D-AC26-9A31-3366-916FFBC1A8F7}"/>
              </a:ext>
            </a:extLst>
          </p:cNvPr>
          <p:cNvPicPr>
            <a:picLocks noChangeAspect="1"/>
          </p:cNvPicPr>
          <p:nvPr userDrawn="1"/>
        </p:nvPicPr>
        <p:blipFill>
          <a:blip r:embed="rId4"/>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975807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 with Large Title 3">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EB6441-712F-79A0-EBFE-07BFDE809176}"/>
              </a:ext>
            </a:extLst>
          </p:cNvPr>
          <p:cNvPicPr>
            <a:picLocks noChangeAspect="1"/>
          </p:cNvPicPr>
          <p:nvPr userDrawn="1"/>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Lst>
          </a:blip>
          <a:srcRect l="5882" t="14804" r="5882" b="19020"/>
          <a:stretch/>
        </p:blipFill>
        <p:spPr>
          <a:xfrm>
            <a:off x="0" y="0"/>
            <a:ext cx="9144000" cy="5143500"/>
          </a:xfrm>
          <a:prstGeom prst="rect">
            <a:avLst/>
          </a:prstGeom>
        </p:spPr>
      </p:pic>
      <p:sp>
        <p:nvSpPr>
          <p:cNvPr id="10" name="Rectangle 9">
            <a:extLst>
              <a:ext uri="{FF2B5EF4-FFF2-40B4-BE49-F238E27FC236}">
                <a16:creationId xmlns:a16="http://schemas.microsoft.com/office/drawing/2014/main" id="{0C1E4511-FD7C-7A82-BEF0-204E366EAAAF}"/>
              </a:ext>
            </a:extLst>
          </p:cNvPr>
          <p:cNvSpPr/>
          <p:nvPr userDrawn="1"/>
        </p:nvSpPr>
        <p:spPr>
          <a:xfrm>
            <a:off x="0" y="0"/>
            <a:ext cx="9144000" cy="5143500"/>
          </a:xfrm>
          <a:prstGeom prst="rect">
            <a:avLst/>
          </a:prstGeom>
          <a:solidFill>
            <a:schemeClr val="accent3">
              <a:alpha val="50000"/>
            </a:schemeClr>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021080" y="1028700"/>
            <a:ext cx="7101840" cy="3261360"/>
          </a:xfrm>
        </p:spPr>
        <p:txBody>
          <a:bodyPr lIns="274320" tIns="274320" rIns="274320" bIns="274320" anchor="ctr" anchorCtr="0">
            <a:normAutofit/>
          </a:bodyPr>
          <a:lstStyle>
            <a:lvl1pPr algn="ctr">
              <a:lnSpc>
                <a:spcPct val="90000"/>
              </a:lnSpc>
              <a:defRPr sz="4800">
                <a:solidFill>
                  <a:schemeClr val="bg1"/>
                </a:solidFill>
              </a:defRPr>
            </a:lvl1pPr>
          </a:lstStyle>
          <a:p>
            <a:r>
              <a:rPr lang="en-US" dirty="0"/>
              <a:t>This slide can</a:t>
            </a:r>
            <a:br>
              <a:rPr lang="en-US" dirty="0"/>
            </a:br>
            <a:r>
              <a:rPr lang="en-US" dirty="0"/>
              <a:t>fit a wide variety</a:t>
            </a:r>
            <a:br>
              <a:rPr lang="en-US" dirty="0"/>
            </a:br>
            <a:r>
              <a:rPr lang="en-US" dirty="0"/>
              <a:t>of content.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lvl1pPr>
              <a:defRPr>
                <a:solidFill>
                  <a:schemeClr val="bg1"/>
                </a:solidFill>
              </a:defRPr>
            </a:lvl1p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lvl1pPr>
              <a:defRPr>
                <a:solidFill>
                  <a:schemeClr val="bg1"/>
                </a:solidFill>
              </a:defRPr>
            </a:lvl1pPr>
          </a:lstStyle>
          <a:p>
            <a:fld id="{B58DE5F1-E0F9-4CCA-92B7-7A6FC4DFEE14}" type="slidenum">
              <a:rPr lang="en-US" smtClean="0"/>
              <a:pPr/>
              <a:t>‹#›</a:t>
            </a:fld>
            <a:endParaRPr lang="en-US" dirty="0"/>
          </a:p>
        </p:txBody>
      </p:sp>
      <p:pic>
        <p:nvPicPr>
          <p:cNvPr id="11" name="Corewell Health" descr="Corewell Health">
            <a:extLst>
              <a:ext uri="{FF2B5EF4-FFF2-40B4-BE49-F238E27FC236}">
                <a16:creationId xmlns:a16="http://schemas.microsoft.com/office/drawing/2014/main" id="{485B815D-AC26-9A31-3366-916FFBC1A8F7}"/>
              </a:ext>
            </a:extLst>
          </p:cNvPr>
          <p:cNvPicPr>
            <a:picLocks noChangeAspect="1"/>
          </p:cNvPicPr>
          <p:nvPr userDrawn="1"/>
        </p:nvPicPr>
        <p:blipFill>
          <a:blip r:embed="rId4"/>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077937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 Content with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C150CB-6910-DEAF-644D-B9936720956A}"/>
              </a:ext>
            </a:extLst>
          </p:cNvPr>
          <p:cNvSpPr/>
          <p:nvPr userDrawn="1"/>
        </p:nvSpPr>
        <p:spPr>
          <a:xfrm flipV="1">
            <a:off x="0" y="-1"/>
            <a:ext cx="9144000" cy="2227105"/>
          </a:xfrm>
          <a:prstGeom prst="rect">
            <a:avLst/>
          </a:prstGeom>
          <a:solidFill>
            <a:schemeClr val="bg1">
              <a:lumMod val="95000"/>
            </a:schemeClr>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6" name="Picture Placeholder 5">
            <a:extLst>
              <a:ext uri="{FF2B5EF4-FFF2-40B4-BE49-F238E27FC236}">
                <a16:creationId xmlns:a16="http://schemas.microsoft.com/office/drawing/2014/main" id="{74EE2C37-C20B-163E-EA8A-E89AED426F1F}"/>
              </a:ext>
            </a:extLst>
          </p:cNvPr>
          <p:cNvSpPr>
            <a:spLocks noGrp="1"/>
          </p:cNvSpPr>
          <p:nvPr>
            <p:ph type="pic" sz="quarter" idx="75"/>
          </p:nvPr>
        </p:nvSpPr>
        <p:spPr>
          <a:xfrm>
            <a:off x="409575" y="1581150"/>
            <a:ext cx="2576956" cy="1235705"/>
          </a:xfrm>
        </p:spPr>
        <p:txBody>
          <a:bodyPr/>
          <a:lstStyle>
            <a:lvl1pPr marL="0" indent="0">
              <a:buNone/>
              <a:defRPr sz="1200"/>
            </a:lvl1pPr>
          </a:lstStyle>
          <a:p>
            <a:r>
              <a:rPr lang="en-US" dirty="0"/>
              <a:t>Click icon to add picture</a:t>
            </a:r>
          </a:p>
        </p:txBody>
      </p:sp>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This is a “Three Content” slide with Pictures</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75" name="Text Placeholder 7">
            <a:extLst>
              <a:ext uri="{FF2B5EF4-FFF2-40B4-BE49-F238E27FC236}">
                <a16:creationId xmlns:a16="http://schemas.microsoft.com/office/drawing/2014/main" id="{4B38D4A7-A433-D046-594B-8DE566AD7CB9}"/>
              </a:ext>
            </a:extLst>
          </p:cNvPr>
          <p:cNvSpPr>
            <a:spLocks noGrp="1"/>
          </p:cNvSpPr>
          <p:nvPr>
            <p:ph type="body" sz="quarter" idx="74" hasCustomPrompt="1"/>
          </p:nvPr>
        </p:nvSpPr>
        <p:spPr>
          <a:xfrm>
            <a:off x="411587" y="2974063"/>
            <a:ext cx="2573640" cy="363492"/>
          </a:xfrm>
        </p:spPr>
        <p:txBody>
          <a:bodyPr anchor="t" anchorCtr="0"/>
          <a:lstStyle>
            <a:lvl1pPr marL="0" indent="0" algn="l">
              <a:lnSpc>
                <a:spcPct val="90000"/>
              </a:lnSpc>
              <a:spcBef>
                <a:spcPts val="0"/>
              </a:spcBef>
              <a:buNone/>
              <a:defRPr sz="1400" b="1"/>
            </a:lvl1pPr>
          </a:lstStyle>
          <a:p>
            <a:pPr lvl="0"/>
            <a:r>
              <a:rPr lang="en-US" dirty="0"/>
              <a:t>Content header 1</a:t>
            </a:r>
            <a:br>
              <a:rPr lang="en-US" dirty="0"/>
            </a:br>
            <a:r>
              <a:rPr lang="en-US" dirty="0"/>
              <a:t>up to two lines</a:t>
            </a:r>
          </a:p>
        </p:txBody>
      </p:sp>
      <p:sp>
        <p:nvSpPr>
          <p:cNvPr id="73" name="Text Placeholder 6">
            <a:extLst>
              <a:ext uri="{FF2B5EF4-FFF2-40B4-BE49-F238E27FC236}">
                <a16:creationId xmlns:a16="http://schemas.microsoft.com/office/drawing/2014/main" id="{84D1FC42-5BC6-2A0C-FEE6-0EE20AC73E7D}"/>
              </a:ext>
            </a:extLst>
          </p:cNvPr>
          <p:cNvSpPr>
            <a:spLocks noGrp="1"/>
          </p:cNvSpPr>
          <p:nvPr>
            <p:ph type="body" sz="quarter" idx="72"/>
          </p:nvPr>
        </p:nvSpPr>
        <p:spPr>
          <a:xfrm>
            <a:off x="409588" y="2811503"/>
            <a:ext cx="2576542"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0" name="Picture Placeholder 5">
            <a:extLst>
              <a:ext uri="{FF2B5EF4-FFF2-40B4-BE49-F238E27FC236}">
                <a16:creationId xmlns:a16="http://schemas.microsoft.com/office/drawing/2014/main" id="{40C2610C-B463-F3E5-7405-BC178024DBA6}"/>
              </a:ext>
            </a:extLst>
          </p:cNvPr>
          <p:cNvSpPr>
            <a:spLocks noGrp="1"/>
          </p:cNvSpPr>
          <p:nvPr>
            <p:ph type="pic" sz="quarter" idx="76"/>
          </p:nvPr>
        </p:nvSpPr>
        <p:spPr>
          <a:xfrm>
            <a:off x="3283522" y="1581150"/>
            <a:ext cx="2576956" cy="1235705"/>
          </a:xfrm>
        </p:spPr>
        <p:txBody>
          <a:bodyPr/>
          <a:lstStyle>
            <a:lvl1pPr marL="0" indent="0">
              <a:buNone/>
              <a:defRPr sz="1200"/>
            </a:lvl1pPr>
          </a:lstStyle>
          <a:p>
            <a:r>
              <a:rPr lang="en-US" dirty="0"/>
              <a:t>Click icon to add picture</a:t>
            </a:r>
          </a:p>
        </p:txBody>
      </p:sp>
      <p:sp>
        <p:nvSpPr>
          <p:cNvPr id="21" name="Text Placeholder 6">
            <a:extLst>
              <a:ext uri="{FF2B5EF4-FFF2-40B4-BE49-F238E27FC236}">
                <a16:creationId xmlns:a16="http://schemas.microsoft.com/office/drawing/2014/main" id="{ED22131F-D8A0-2ECA-9FCE-9895FC0B4CC7}"/>
              </a:ext>
            </a:extLst>
          </p:cNvPr>
          <p:cNvSpPr>
            <a:spLocks noGrp="1"/>
          </p:cNvSpPr>
          <p:nvPr>
            <p:ph type="body" sz="quarter" idx="78"/>
          </p:nvPr>
        </p:nvSpPr>
        <p:spPr>
          <a:xfrm>
            <a:off x="3283535" y="2811503"/>
            <a:ext cx="2576542"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2" name="Picture Placeholder 5">
            <a:extLst>
              <a:ext uri="{FF2B5EF4-FFF2-40B4-BE49-F238E27FC236}">
                <a16:creationId xmlns:a16="http://schemas.microsoft.com/office/drawing/2014/main" id="{F64A8847-1869-08F3-FB30-8AEA0F8BD296}"/>
              </a:ext>
            </a:extLst>
          </p:cNvPr>
          <p:cNvSpPr>
            <a:spLocks noGrp="1"/>
          </p:cNvSpPr>
          <p:nvPr>
            <p:ph type="pic" sz="quarter" idx="79"/>
          </p:nvPr>
        </p:nvSpPr>
        <p:spPr>
          <a:xfrm>
            <a:off x="6153278" y="1581150"/>
            <a:ext cx="2576956" cy="1235705"/>
          </a:xfrm>
        </p:spPr>
        <p:txBody>
          <a:bodyPr/>
          <a:lstStyle>
            <a:lvl1pPr marL="0" indent="0">
              <a:buNone/>
              <a:defRPr sz="1200"/>
            </a:lvl1pPr>
          </a:lstStyle>
          <a:p>
            <a:r>
              <a:rPr lang="en-US" dirty="0"/>
              <a:t>Click icon to add picture</a:t>
            </a:r>
          </a:p>
        </p:txBody>
      </p:sp>
      <p:sp>
        <p:nvSpPr>
          <p:cNvPr id="26" name="Text Placeholder 6">
            <a:extLst>
              <a:ext uri="{FF2B5EF4-FFF2-40B4-BE49-F238E27FC236}">
                <a16:creationId xmlns:a16="http://schemas.microsoft.com/office/drawing/2014/main" id="{FF017AFF-1A47-2F46-4B9F-E460495DE485}"/>
              </a:ext>
            </a:extLst>
          </p:cNvPr>
          <p:cNvSpPr>
            <a:spLocks noGrp="1"/>
          </p:cNvSpPr>
          <p:nvPr>
            <p:ph type="body" sz="quarter" idx="81"/>
          </p:nvPr>
        </p:nvSpPr>
        <p:spPr>
          <a:xfrm>
            <a:off x="6153291" y="2811503"/>
            <a:ext cx="2576542"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B928D887-E8F1-D864-235E-B4A9875744A8}"/>
              </a:ext>
            </a:extLst>
          </p:cNvPr>
          <p:cNvSpPr>
            <a:spLocks noGrp="1"/>
          </p:cNvSpPr>
          <p:nvPr>
            <p:ph type="body" sz="quarter" idx="82" hasCustomPrompt="1"/>
          </p:nvPr>
        </p:nvSpPr>
        <p:spPr>
          <a:xfrm>
            <a:off x="411587" y="3466414"/>
            <a:ext cx="2573640" cy="1161587"/>
          </a:xfrm>
        </p:spPr>
        <p:txBody>
          <a:bodyPr anchor="t" anchorCtr="0"/>
          <a:lstStyle>
            <a:lvl1pPr marL="0" indent="0" algn="l">
              <a:lnSpc>
                <a:spcPct val="100000"/>
              </a:lnSpc>
              <a:spcBef>
                <a:spcPts val="0"/>
              </a:spcBef>
              <a:buNone/>
              <a:defRPr sz="1200" b="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9" name="Text Placeholder 7">
            <a:extLst>
              <a:ext uri="{FF2B5EF4-FFF2-40B4-BE49-F238E27FC236}">
                <a16:creationId xmlns:a16="http://schemas.microsoft.com/office/drawing/2014/main" id="{E2C6EC9E-F697-53C2-D0E3-D86CCD6B8C1A}"/>
              </a:ext>
            </a:extLst>
          </p:cNvPr>
          <p:cNvSpPr>
            <a:spLocks noGrp="1"/>
          </p:cNvSpPr>
          <p:nvPr>
            <p:ph type="body" sz="quarter" idx="83" hasCustomPrompt="1"/>
          </p:nvPr>
        </p:nvSpPr>
        <p:spPr>
          <a:xfrm>
            <a:off x="3283522" y="2974063"/>
            <a:ext cx="2573640" cy="363492"/>
          </a:xfrm>
        </p:spPr>
        <p:txBody>
          <a:bodyPr anchor="t" anchorCtr="0"/>
          <a:lstStyle>
            <a:lvl1pPr marL="0" indent="0" algn="l">
              <a:lnSpc>
                <a:spcPct val="90000"/>
              </a:lnSpc>
              <a:spcBef>
                <a:spcPts val="0"/>
              </a:spcBef>
              <a:buNone/>
              <a:defRPr sz="1400" b="1"/>
            </a:lvl1pPr>
          </a:lstStyle>
          <a:p>
            <a:pPr lvl="0"/>
            <a:r>
              <a:rPr lang="en-US" dirty="0"/>
              <a:t>Content header 2</a:t>
            </a:r>
            <a:br>
              <a:rPr lang="en-US" dirty="0"/>
            </a:br>
            <a:r>
              <a:rPr lang="en-US" dirty="0"/>
              <a:t>up to two lines</a:t>
            </a:r>
          </a:p>
        </p:txBody>
      </p:sp>
      <p:sp>
        <p:nvSpPr>
          <p:cNvPr id="13" name="Text Placeholder 7">
            <a:extLst>
              <a:ext uri="{FF2B5EF4-FFF2-40B4-BE49-F238E27FC236}">
                <a16:creationId xmlns:a16="http://schemas.microsoft.com/office/drawing/2014/main" id="{739BA38C-9F43-7B5E-A50B-93703D685171}"/>
              </a:ext>
            </a:extLst>
          </p:cNvPr>
          <p:cNvSpPr>
            <a:spLocks noGrp="1"/>
          </p:cNvSpPr>
          <p:nvPr>
            <p:ph type="body" sz="quarter" idx="84" hasCustomPrompt="1"/>
          </p:nvPr>
        </p:nvSpPr>
        <p:spPr>
          <a:xfrm>
            <a:off x="3283522" y="3466414"/>
            <a:ext cx="2573640" cy="1161587"/>
          </a:xfrm>
        </p:spPr>
        <p:txBody>
          <a:bodyPr anchor="t" anchorCtr="0"/>
          <a:lstStyle>
            <a:lvl1pPr marL="0" indent="0" algn="l">
              <a:lnSpc>
                <a:spcPct val="100000"/>
              </a:lnSpc>
              <a:spcBef>
                <a:spcPts val="0"/>
              </a:spcBef>
              <a:buNone/>
              <a:defRPr sz="1200" b="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4" name="Text Placeholder 7">
            <a:extLst>
              <a:ext uri="{FF2B5EF4-FFF2-40B4-BE49-F238E27FC236}">
                <a16:creationId xmlns:a16="http://schemas.microsoft.com/office/drawing/2014/main" id="{2B1F139B-5E47-4DE9-32D0-2CB52D48F2E5}"/>
              </a:ext>
            </a:extLst>
          </p:cNvPr>
          <p:cNvSpPr>
            <a:spLocks noGrp="1"/>
          </p:cNvSpPr>
          <p:nvPr>
            <p:ph type="body" sz="quarter" idx="85" hasCustomPrompt="1"/>
          </p:nvPr>
        </p:nvSpPr>
        <p:spPr>
          <a:xfrm>
            <a:off x="6159198" y="2974063"/>
            <a:ext cx="2573640" cy="363492"/>
          </a:xfrm>
        </p:spPr>
        <p:txBody>
          <a:bodyPr anchor="t" anchorCtr="0"/>
          <a:lstStyle>
            <a:lvl1pPr marL="0" indent="0" algn="l">
              <a:lnSpc>
                <a:spcPct val="90000"/>
              </a:lnSpc>
              <a:spcBef>
                <a:spcPts val="0"/>
              </a:spcBef>
              <a:buNone/>
              <a:defRPr sz="1400" b="1"/>
            </a:lvl1pPr>
          </a:lstStyle>
          <a:p>
            <a:pPr lvl="0"/>
            <a:r>
              <a:rPr lang="en-US" dirty="0"/>
              <a:t>Content header 3</a:t>
            </a:r>
            <a:br>
              <a:rPr lang="en-US" dirty="0"/>
            </a:br>
            <a:r>
              <a:rPr lang="en-US" dirty="0"/>
              <a:t>up to two lines</a:t>
            </a:r>
          </a:p>
        </p:txBody>
      </p:sp>
      <p:sp>
        <p:nvSpPr>
          <p:cNvPr id="16" name="Text Placeholder 7">
            <a:extLst>
              <a:ext uri="{FF2B5EF4-FFF2-40B4-BE49-F238E27FC236}">
                <a16:creationId xmlns:a16="http://schemas.microsoft.com/office/drawing/2014/main" id="{534CDA66-B7F5-4059-13A2-6844305A9774}"/>
              </a:ext>
            </a:extLst>
          </p:cNvPr>
          <p:cNvSpPr>
            <a:spLocks noGrp="1"/>
          </p:cNvSpPr>
          <p:nvPr>
            <p:ph type="body" sz="quarter" idx="86" hasCustomPrompt="1"/>
          </p:nvPr>
        </p:nvSpPr>
        <p:spPr>
          <a:xfrm>
            <a:off x="6159198" y="3466415"/>
            <a:ext cx="2573640" cy="1161586"/>
          </a:xfrm>
        </p:spPr>
        <p:txBody>
          <a:bodyPr anchor="t" anchorCtr="0"/>
          <a:lstStyle>
            <a:lvl1pPr marL="0" indent="0" algn="l">
              <a:lnSpc>
                <a:spcPct val="100000"/>
              </a:lnSpc>
              <a:spcBef>
                <a:spcPts val="0"/>
              </a:spcBef>
              <a:buNone/>
              <a:defRPr sz="1200" b="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pic>
        <p:nvPicPr>
          <p:cNvPr id="5" name="Corewell Health" descr="Corewell Health">
            <a:extLst>
              <a:ext uri="{FF2B5EF4-FFF2-40B4-BE49-F238E27FC236}">
                <a16:creationId xmlns:a16="http://schemas.microsoft.com/office/drawing/2014/main" id="{A39D4F60-949A-2568-2DDA-EC1C959C34F1}"/>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4532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ur Content with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2747AA-BBD9-ABE4-4456-E1E00A04B4E4}"/>
              </a:ext>
            </a:extLst>
          </p:cNvPr>
          <p:cNvSpPr/>
          <p:nvPr userDrawn="1"/>
        </p:nvSpPr>
        <p:spPr>
          <a:xfrm flipV="1">
            <a:off x="0" y="-1"/>
            <a:ext cx="9144000" cy="2227105"/>
          </a:xfrm>
          <a:prstGeom prst="rect">
            <a:avLst/>
          </a:prstGeom>
          <a:solidFill>
            <a:schemeClr val="bg1">
              <a:lumMod val="95000"/>
            </a:schemeClr>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6" name="Picture Placeholder 5">
            <a:extLst>
              <a:ext uri="{FF2B5EF4-FFF2-40B4-BE49-F238E27FC236}">
                <a16:creationId xmlns:a16="http://schemas.microsoft.com/office/drawing/2014/main" id="{74EE2C37-C20B-163E-EA8A-E89AED426F1F}"/>
              </a:ext>
            </a:extLst>
          </p:cNvPr>
          <p:cNvSpPr>
            <a:spLocks noGrp="1"/>
          </p:cNvSpPr>
          <p:nvPr>
            <p:ph type="pic" sz="quarter" idx="75"/>
          </p:nvPr>
        </p:nvSpPr>
        <p:spPr>
          <a:xfrm>
            <a:off x="409574" y="1581150"/>
            <a:ext cx="1895476" cy="1186516"/>
          </a:xfrm>
        </p:spPr>
        <p:txBody>
          <a:bodyPr/>
          <a:lstStyle>
            <a:lvl1pPr marL="0" indent="0">
              <a:buNone/>
              <a:defRPr sz="1200"/>
            </a:lvl1pPr>
          </a:lstStyle>
          <a:p>
            <a:r>
              <a:rPr lang="en-US" dirty="0"/>
              <a:t>Click icon to add picture</a:t>
            </a:r>
          </a:p>
        </p:txBody>
      </p:sp>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This is a “Four Content” slide with Pictures</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75" name="Text Placeholder 7">
            <a:extLst>
              <a:ext uri="{FF2B5EF4-FFF2-40B4-BE49-F238E27FC236}">
                <a16:creationId xmlns:a16="http://schemas.microsoft.com/office/drawing/2014/main" id="{4B38D4A7-A433-D046-594B-8DE566AD7CB9}"/>
              </a:ext>
            </a:extLst>
          </p:cNvPr>
          <p:cNvSpPr>
            <a:spLocks noGrp="1"/>
          </p:cNvSpPr>
          <p:nvPr>
            <p:ph type="body" sz="quarter" idx="74" hasCustomPrompt="1"/>
          </p:nvPr>
        </p:nvSpPr>
        <p:spPr>
          <a:xfrm>
            <a:off x="411478" y="2952750"/>
            <a:ext cx="1893037" cy="1581485"/>
          </a:xfrm>
        </p:spPr>
        <p:txBody>
          <a:bodyPr anchor="t" anchorCtr="0"/>
          <a:lstStyle>
            <a:lvl1pPr marL="0" indent="0" algn="ctr">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73" name="Text Placeholder 6">
            <a:extLst>
              <a:ext uri="{FF2B5EF4-FFF2-40B4-BE49-F238E27FC236}">
                <a16:creationId xmlns:a16="http://schemas.microsoft.com/office/drawing/2014/main" id="{84D1FC42-5BC6-2A0C-FEE6-0EE20AC73E7D}"/>
              </a:ext>
            </a:extLst>
          </p:cNvPr>
          <p:cNvSpPr>
            <a:spLocks noGrp="1"/>
          </p:cNvSpPr>
          <p:nvPr>
            <p:ph type="body" sz="quarter" idx="72"/>
          </p:nvPr>
        </p:nvSpPr>
        <p:spPr>
          <a:xfrm>
            <a:off x="409575" y="2765919"/>
            <a:ext cx="189517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0" name="Picture Placeholder 5">
            <a:extLst>
              <a:ext uri="{FF2B5EF4-FFF2-40B4-BE49-F238E27FC236}">
                <a16:creationId xmlns:a16="http://schemas.microsoft.com/office/drawing/2014/main" id="{40C2610C-B463-F3E5-7405-BC178024DBA6}"/>
              </a:ext>
            </a:extLst>
          </p:cNvPr>
          <p:cNvSpPr>
            <a:spLocks noGrp="1"/>
          </p:cNvSpPr>
          <p:nvPr>
            <p:ph type="pic" sz="quarter" idx="76"/>
          </p:nvPr>
        </p:nvSpPr>
        <p:spPr>
          <a:xfrm>
            <a:off x="2552700" y="1581150"/>
            <a:ext cx="1895476" cy="1186516"/>
          </a:xfrm>
        </p:spPr>
        <p:txBody>
          <a:bodyPr/>
          <a:lstStyle>
            <a:lvl1pPr marL="0" indent="0">
              <a:buNone/>
              <a:defRPr sz="1200"/>
            </a:lvl1pPr>
          </a:lstStyle>
          <a:p>
            <a:r>
              <a:rPr lang="en-US" dirty="0"/>
              <a:t>Click icon to add picture</a:t>
            </a:r>
          </a:p>
        </p:txBody>
      </p:sp>
      <p:sp>
        <p:nvSpPr>
          <p:cNvPr id="11" name="Text Placeholder 7">
            <a:extLst>
              <a:ext uri="{FF2B5EF4-FFF2-40B4-BE49-F238E27FC236}">
                <a16:creationId xmlns:a16="http://schemas.microsoft.com/office/drawing/2014/main" id="{DD4C925D-9829-A8D4-399F-E8D96B12D8F5}"/>
              </a:ext>
            </a:extLst>
          </p:cNvPr>
          <p:cNvSpPr>
            <a:spLocks noGrp="1"/>
          </p:cNvSpPr>
          <p:nvPr>
            <p:ph type="body" sz="quarter" idx="77" hasCustomPrompt="1"/>
          </p:nvPr>
        </p:nvSpPr>
        <p:spPr>
          <a:xfrm>
            <a:off x="2554604" y="2952750"/>
            <a:ext cx="1893037" cy="1581485"/>
          </a:xfrm>
        </p:spPr>
        <p:txBody>
          <a:bodyPr anchor="t" anchorCtr="0"/>
          <a:lstStyle>
            <a:lvl1pPr marL="0" indent="0" algn="ctr">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1" name="Text Placeholder 6">
            <a:extLst>
              <a:ext uri="{FF2B5EF4-FFF2-40B4-BE49-F238E27FC236}">
                <a16:creationId xmlns:a16="http://schemas.microsoft.com/office/drawing/2014/main" id="{ED22131F-D8A0-2ECA-9FCE-9895FC0B4CC7}"/>
              </a:ext>
            </a:extLst>
          </p:cNvPr>
          <p:cNvSpPr>
            <a:spLocks noGrp="1"/>
          </p:cNvSpPr>
          <p:nvPr>
            <p:ph type="body" sz="quarter" idx="78"/>
          </p:nvPr>
        </p:nvSpPr>
        <p:spPr>
          <a:xfrm>
            <a:off x="2552701" y="2765919"/>
            <a:ext cx="189517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2" name="Picture Placeholder 5">
            <a:extLst>
              <a:ext uri="{FF2B5EF4-FFF2-40B4-BE49-F238E27FC236}">
                <a16:creationId xmlns:a16="http://schemas.microsoft.com/office/drawing/2014/main" id="{F64A8847-1869-08F3-FB30-8AEA0F8BD296}"/>
              </a:ext>
            </a:extLst>
          </p:cNvPr>
          <p:cNvSpPr>
            <a:spLocks noGrp="1"/>
          </p:cNvSpPr>
          <p:nvPr>
            <p:ph type="pic" sz="quarter" idx="79"/>
          </p:nvPr>
        </p:nvSpPr>
        <p:spPr>
          <a:xfrm>
            <a:off x="4695826" y="1581150"/>
            <a:ext cx="1895476" cy="1186516"/>
          </a:xfrm>
        </p:spPr>
        <p:txBody>
          <a:bodyPr/>
          <a:lstStyle>
            <a:lvl1pPr marL="0" indent="0">
              <a:buNone/>
              <a:defRPr sz="1200"/>
            </a:lvl1pPr>
          </a:lstStyle>
          <a:p>
            <a:r>
              <a:rPr lang="en-US" dirty="0"/>
              <a:t>Click icon to add picture</a:t>
            </a:r>
          </a:p>
        </p:txBody>
      </p:sp>
      <p:sp>
        <p:nvSpPr>
          <p:cNvPr id="23" name="Text Placeholder 7">
            <a:extLst>
              <a:ext uri="{FF2B5EF4-FFF2-40B4-BE49-F238E27FC236}">
                <a16:creationId xmlns:a16="http://schemas.microsoft.com/office/drawing/2014/main" id="{162CA4C4-6F22-0954-4F7E-34375773B4D0}"/>
              </a:ext>
            </a:extLst>
          </p:cNvPr>
          <p:cNvSpPr>
            <a:spLocks noGrp="1"/>
          </p:cNvSpPr>
          <p:nvPr>
            <p:ph type="body" sz="quarter" idx="80" hasCustomPrompt="1"/>
          </p:nvPr>
        </p:nvSpPr>
        <p:spPr>
          <a:xfrm>
            <a:off x="4697730" y="2952750"/>
            <a:ext cx="1893037" cy="1581485"/>
          </a:xfrm>
        </p:spPr>
        <p:txBody>
          <a:bodyPr anchor="t" anchorCtr="0"/>
          <a:lstStyle>
            <a:lvl1pPr marL="0" indent="0" algn="ctr">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6" name="Text Placeholder 6">
            <a:extLst>
              <a:ext uri="{FF2B5EF4-FFF2-40B4-BE49-F238E27FC236}">
                <a16:creationId xmlns:a16="http://schemas.microsoft.com/office/drawing/2014/main" id="{FF017AFF-1A47-2F46-4B9F-E460495DE485}"/>
              </a:ext>
            </a:extLst>
          </p:cNvPr>
          <p:cNvSpPr>
            <a:spLocks noGrp="1"/>
          </p:cNvSpPr>
          <p:nvPr>
            <p:ph type="body" sz="quarter" idx="81"/>
          </p:nvPr>
        </p:nvSpPr>
        <p:spPr>
          <a:xfrm>
            <a:off x="4695827" y="2765919"/>
            <a:ext cx="189517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7" name="Picture Placeholder 5">
            <a:extLst>
              <a:ext uri="{FF2B5EF4-FFF2-40B4-BE49-F238E27FC236}">
                <a16:creationId xmlns:a16="http://schemas.microsoft.com/office/drawing/2014/main" id="{38F7A16E-3B36-F6CB-8820-9C995F472B6C}"/>
              </a:ext>
            </a:extLst>
          </p:cNvPr>
          <p:cNvSpPr>
            <a:spLocks noGrp="1"/>
          </p:cNvSpPr>
          <p:nvPr>
            <p:ph type="pic" sz="quarter" idx="82"/>
          </p:nvPr>
        </p:nvSpPr>
        <p:spPr>
          <a:xfrm>
            <a:off x="6838952" y="1581150"/>
            <a:ext cx="1895476" cy="1186516"/>
          </a:xfrm>
        </p:spPr>
        <p:txBody>
          <a:bodyPr/>
          <a:lstStyle>
            <a:lvl1pPr marL="0" indent="0">
              <a:buNone/>
              <a:defRPr sz="1200"/>
            </a:lvl1pPr>
          </a:lstStyle>
          <a:p>
            <a:r>
              <a:rPr lang="en-US" dirty="0"/>
              <a:t>Click icon to add picture</a:t>
            </a:r>
          </a:p>
        </p:txBody>
      </p:sp>
      <p:sp>
        <p:nvSpPr>
          <p:cNvPr id="28" name="Text Placeholder 7">
            <a:extLst>
              <a:ext uri="{FF2B5EF4-FFF2-40B4-BE49-F238E27FC236}">
                <a16:creationId xmlns:a16="http://schemas.microsoft.com/office/drawing/2014/main" id="{2D86E470-BB1D-DB56-41AB-36A2251560D9}"/>
              </a:ext>
            </a:extLst>
          </p:cNvPr>
          <p:cNvSpPr>
            <a:spLocks noGrp="1"/>
          </p:cNvSpPr>
          <p:nvPr>
            <p:ph type="body" sz="quarter" idx="83" hasCustomPrompt="1"/>
          </p:nvPr>
        </p:nvSpPr>
        <p:spPr>
          <a:xfrm>
            <a:off x="6840856" y="2952750"/>
            <a:ext cx="1893037" cy="1581485"/>
          </a:xfrm>
        </p:spPr>
        <p:txBody>
          <a:bodyPr anchor="t" anchorCtr="0"/>
          <a:lstStyle>
            <a:lvl1pPr marL="0" indent="0" algn="ctr">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9" name="Text Placeholder 6">
            <a:extLst>
              <a:ext uri="{FF2B5EF4-FFF2-40B4-BE49-F238E27FC236}">
                <a16:creationId xmlns:a16="http://schemas.microsoft.com/office/drawing/2014/main" id="{15E3D011-B79C-26C7-5AB1-FFBFB529BCA8}"/>
              </a:ext>
            </a:extLst>
          </p:cNvPr>
          <p:cNvSpPr>
            <a:spLocks noGrp="1"/>
          </p:cNvSpPr>
          <p:nvPr>
            <p:ph type="body" sz="quarter" idx="84"/>
          </p:nvPr>
        </p:nvSpPr>
        <p:spPr>
          <a:xfrm>
            <a:off x="6838953" y="2765919"/>
            <a:ext cx="189517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pic>
        <p:nvPicPr>
          <p:cNvPr id="5" name="Corewell Health" descr="Corewell Health">
            <a:extLst>
              <a:ext uri="{FF2B5EF4-FFF2-40B4-BE49-F238E27FC236}">
                <a16:creationId xmlns:a16="http://schemas.microsoft.com/office/drawing/2014/main" id="{9A63878C-EFF7-C9E5-3484-3A2FB0CC273B}"/>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113684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3/4 Frame Light Blue">
    <p:bg>
      <p:bgRef idx="1001">
        <a:schemeClr val="bg1"/>
      </p:bgRef>
    </p:bg>
    <p:spTree>
      <p:nvGrpSpPr>
        <p:cNvPr id="1" name=""/>
        <p:cNvGrpSpPr/>
        <p:nvPr/>
      </p:nvGrpSpPr>
      <p:grpSpPr>
        <a:xfrm>
          <a:off x="0" y="0"/>
          <a:ext cx="0" cy="0"/>
          <a:chOff x="0" y="0"/>
          <a:chExt cx="0" cy="0"/>
        </a:xfrm>
      </p:grpSpPr>
      <p:pic>
        <p:nvPicPr>
          <p:cNvPr id="10" name="Corewell Health" descr="Corewell Health">
            <a:extLst>
              <a:ext uri="{FF2B5EF4-FFF2-40B4-BE49-F238E27FC236}">
                <a16:creationId xmlns:a16="http://schemas.microsoft.com/office/drawing/2014/main" id="{5A38F616-1002-3336-13D7-124C6ADB4110}"/>
              </a:ext>
            </a:extLst>
          </p:cNvPr>
          <p:cNvPicPr>
            <a:picLocks noChangeAspect="1"/>
          </p:cNvPicPr>
          <p:nvPr userDrawn="1"/>
        </p:nvPicPr>
        <p:blipFill>
          <a:blip r:embed="rId2"/>
          <a:stretch>
            <a:fillRect/>
          </a:stretch>
        </p:blipFill>
        <p:spPr>
          <a:xfrm>
            <a:off x="348431" y="226695"/>
            <a:ext cx="1679787" cy="365760"/>
          </a:xfrm>
          <a:prstGeom prst="rect">
            <a:avLst/>
          </a:prstGeom>
        </p:spPr>
      </p:pic>
      <p:sp>
        <p:nvSpPr>
          <p:cNvPr id="4" name="object 8">
            <a:extLst>
              <a:ext uri="{FF2B5EF4-FFF2-40B4-BE49-F238E27FC236}">
                <a16:creationId xmlns:a16="http://schemas.microsoft.com/office/drawing/2014/main" id="{52DE6614-8246-0E33-53F8-C2FCAD719B67}"/>
              </a:ext>
            </a:extLst>
          </p:cNvPr>
          <p:cNvSpPr/>
          <p:nvPr userDrawn="1"/>
        </p:nvSpPr>
        <p:spPr>
          <a:xfrm>
            <a:off x="5165671" y="-31"/>
            <a:ext cx="3990041" cy="5148326"/>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rgbClr val="0BD6E4"/>
          </a:solidFill>
        </p:spPr>
        <p:txBody>
          <a:bodyPr wrap="square" lIns="0" tIns="0" rIns="0" bIns="0" rtlCol="0"/>
          <a:lstStyle/>
          <a:p>
            <a:endParaRPr dirty="0"/>
          </a:p>
        </p:txBody>
      </p:sp>
      <p:sp>
        <p:nvSpPr>
          <p:cNvPr id="9" name="Picture Placeholder 6">
            <a:extLst>
              <a:ext uri="{FF2B5EF4-FFF2-40B4-BE49-F238E27FC236}">
                <a16:creationId xmlns:a16="http://schemas.microsoft.com/office/drawing/2014/main" id="{94EFC493-8D88-C0D3-EA51-D25317030C2F}"/>
              </a:ext>
            </a:extLst>
          </p:cNvPr>
          <p:cNvSpPr>
            <a:spLocks noGrp="1"/>
          </p:cNvSpPr>
          <p:nvPr>
            <p:ph type="pic" sz="quarter" idx="10"/>
          </p:nvPr>
        </p:nvSpPr>
        <p:spPr>
          <a:xfrm>
            <a:off x="3977957" y="423163"/>
            <a:ext cx="4754563" cy="4303092"/>
          </a:xfrm>
        </p:spPr>
        <p:txBody>
          <a:bodyPr/>
          <a:lstStyle>
            <a:lvl1pPr marL="0" indent="0">
              <a:buNone/>
              <a:defRPr/>
            </a:lvl1pPr>
          </a:lstStyle>
          <a:p>
            <a:r>
              <a:rPr lang="en-US" dirty="0"/>
              <a:t>Click icon to add picture</a:t>
            </a:r>
          </a:p>
        </p:txBody>
      </p:sp>
      <p:sp>
        <p:nvSpPr>
          <p:cNvPr id="12" name="Title 1">
            <a:extLst>
              <a:ext uri="{FF2B5EF4-FFF2-40B4-BE49-F238E27FC236}">
                <a16:creationId xmlns:a16="http://schemas.microsoft.com/office/drawing/2014/main" id="{901E5D45-B29C-70DB-4E04-74B347B5233A}"/>
              </a:ext>
            </a:extLst>
          </p:cNvPr>
          <p:cNvSpPr>
            <a:spLocks noGrp="1"/>
          </p:cNvSpPr>
          <p:nvPr>
            <p:ph type="title" hasCustomPrompt="1"/>
          </p:nvPr>
        </p:nvSpPr>
        <p:spPr>
          <a:xfrm>
            <a:off x="411481" y="708980"/>
            <a:ext cx="3183418" cy="1756628"/>
          </a:xfrm>
        </p:spPr>
        <p:txBody>
          <a:bodyPr anchor="b" anchorCtr="0"/>
          <a:lstStyle>
            <a:lvl1pPr>
              <a:lnSpc>
                <a:spcPct val="90000"/>
              </a:lnSpc>
              <a:defRPr sz="3200"/>
            </a:lvl1pPr>
          </a:lstStyle>
          <a:p>
            <a:r>
              <a:rPr lang="en-US" dirty="0"/>
              <a:t>[Headline goes here]</a:t>
            </a:r>
          </a:p>
        </p:txBody>
      </p:sp>
      <p:sp>
        <p:nvSpPr>
          <p:cNvPr id="13" name="Text Placeholder 10">
            <a:extLst>
              <a:ext uri="{FF2B5EF4-FFF2-40B4-BE49-F238E27FC236}">
                <a16:creationId xmlns:a16="http://schemas.microsoft.com/office/drawing/2014/main" id="{DB860D7F-3AE6-04D2-6044-0E4BF19683F8}"/>
              </a:ext>
            </a:extLst>
          </p:cNvPr>
          <p:cNvSpPr>
            <a:spLocks noGrp="1"/>
          </p:cNvSpPr>
          <p:nvPr>
            <p:ph type="body" sz="quarter" idx="11" hasCustomPrompt="1"/>
          </p:nvPr>
        </p:nvSpPr>
        <p:spPr>
          <a:xfrm>
            <a:off x="409575" y="2894310"/>
            <a:ext cx="3182938" cy="1988279"/>
          </a:xfrm>
        </p:spPr>
        <p:txBody>
          <a:bodyPr/>
          <a:lstStyle>
            <a:lvl1pPr marL="0" indent="0">
              <a:spcBef>
                <a:spcPts val="0"/>
              </a:spcBef>
              <a:spcAft>
                <a:spcPts val="600"/>
              </a:spcAft>
              <a:buNone/>
              <a:defRPr sz="1200">
                <a:solidFill>
                  <a:schemeClr val="tx1"/>
                </a:solidFill>
              </a:defRPr>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4" name="Text Placeholder 6">
            <a:extLst>
              <a:ext uri="{FF2B5EF4-FFF2-40B4-BE49-F238E27FC236}">
                <a16:creationId xmlns:a16="http://schemas.microsoft.com/office/drawing/2014/main" id="{578A1398-C3DB-FCFF-374C-50D88A14C1CF}"/>
              </a:ext>
            </a:extLst>
          </p:cNvPr>
          <p:cNvSpPr>
            <a:spLocks noGrp="1"/>
          </p:cNvSpPr>
          <p:nvPr>
            <p:ph type="body" sz="quarter" idx="14"/>
          </p:nvPr>
        </p:nvSpPr>
        <p:spPr>
          <a:xfrm>
            <a:off x="409575" y="2629550"/>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2203539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1AE6BB09-E3B1-8E4C-BC05-A3BEA4D63F46}"/>
              </a:ext>
            </a:extLst>
          </p:cNvPr>
          <p:cNvSpPr>
            <a:spLocks noGrp="1"/>
          </p:cNvSpPr>
          <p:nvPr>
            <p:ph type="body" sz="quarter" idx="13" hasCustomPrompt="1"/>
          </p:nvPr>
        </p:nvSpPr>
        <p:spPr>
          <a:xfrm>
            <a:off x="411480" y="1282699"/>
            <a:ext cx="3977639" cy="749273"/>
          </a:xfrm>
        </p:spPr>
        <p:txBody>
          <a:bodyPr wrap="none" anchor="t" anchorCtr="0">
            <a:noAutofit/>
          </a:bodyPr>
          <a:lstStyle>
            <a:lvl1pPr marL="0" indent="0">
              <a:lnSpc>
                <a:spcPct val="80000"/>
              </a:lnSpc>
              <a:spcBef>
                <a:spcPts val="0"/>
              </a:spcBef>
              <a:buFontTx/>
              <a:buNone/>
              <a:defRPr sz="6600" b="1" spc="-50" baseline="0"/>
            </a:lvl1pPr>
            <a:lvl2pPr marL="0" indent="0">
              <a:lnSpc>
                <a:spcPct val="80000"/>
              </a:lnSpc>
              <a:spcBef>
                <a:spcPts val="0"/>
              </a:spcBef>
              <a:buFontTx/>
              <a:buNone/>
              <a:defRPr sz="6600" b="1"/>
            </a:lvl2pPr>
            <a:lvl3pPr marL="0" indent="0">
              <a:lnSpc>
                <a:spcPct val="80000"/>
              </a:lnSpc>
              <a:spcBef>
                <a:spcPts val="0"/>
              </a:spcBef>
              <a:buFontTx/>
              <a:buNone/>
              <a:defRPr sz="6600" b="1"/>
            </a:lvl3pPr>
            <a:lvl4pPr marL="0" indent="0">
              <a:lnSpc>
                <a:spcPct val="80000"/>
              </a:lnSpc>
              <a:spcBef>
                <a:spcPts val="0"/>
              </a:spcBef>
              <a:buFontTx/>
              <a:buNone/>
              <a:defRPr sz="6600" b="1"/>
            </a:lvl4pPr>
            <a:lvl5pPr marL="0" indent="0">
              <a:lnSpc>
                <a:spcPct val="80000"/>
              </a:lnSpc>
              <a:spcBef>
                <a:spcPts val="0"/>
              </a:spcBef>
              <a:buFontTx/>
              <a:buNone/>
              <a:defRPr sz="6600" b="1"/>
            </a:lvl5pPr>
            <a:lvl6pPr marL="0" indent="0">
              <a:lnSpc>
                <a:spcPct val="80000"/>
              </a:lnSpc>
              <a:spcBef>
                <a:spcPts val="0"/>
              </a:spcBef>
              <a:buFontTx/>
              <a:buNone/>
              <a:defRPr sz="6600" b="1"/>
            </a:lvl6pPr>
            <a:lvl7pPr marL="0" indent="0">
              <a:lnSpc>
                <a:spcPct val="80000"/>
              </a:lnSpc>
              <a:spcBef>
                <a:spcPts val="0"/>
              </a:spcBef>
              <a:buFontTx/>
              <a:buNone/>
              <a:defRPr sz="6600" b="1"/>
            </a:lvl7pPr>
            <a:lvl8pPr marL="0" indent="0">
              <a:lnSpc>
                <a:spcPct val="80000"/>
              </a:lnSpc>
              <a:spcBef>
                <a:spcPts val="0"/>
              </a:spcBef>
              <a:buFontTx/>
              <a:buNone/>
              <a:defRPr sz="6600" b="1"/>
            </a:lvl8pPr>
            <a:lvl9pPr marL="0" indent="0">
              <a:lnSpc>
                <a:spcPct val="80000"/>
              </a:lnSpc>
              <a:spcBef>
                <a:spcPts val="0"/>
              </a:spcBef>
              <a:buFontTx/>
              <a:buNone/>
              <a:defRPr sz="6600" b="1"/>
            </a:lvl9pPr>
          </a:lstStyle>
          <a:p>
            <a:pPr lvl="0"/>
            <a:r>
              <a:rPr lang="en-US" dirty="0"/>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11480" y="2148839"/>
            <a:ext cx="3977639" cy="1206473"/>
          </a:xfrm>
        </p:spPr>
        <p:txBody>
          <a:bodyPr tIns="274320" anchor="t" anchorCtr="0"/>
          <a:lstStyle>
            <a:lvl1pPr>
              <a:defRPr sz="2200" b="0" spc="0" baseline="0"/>
            </a:lvl1pPr>
          </a:lstStyle>
          <a:p>
            <a:r>
              <a:rPr lang="en-US" dirty="0"/>
              <a:t>[Section title]</a:t>
            </a:r>
          </a:p>
        </p:txBody>
      </p:sp>
      <p:sp>
        <p:nvSpPr>
          <p:cNvPr id="5" name="Footer Placeholder 3">
            <a:extLst>
              <a:ext uri="{FF2B5EF4-FFF2-40B4-BE49-F238E27FC236}">
                <a16:creationId xmlns:a16="http://schemas.microsoft.com/office/drawing/2014/main" id="{7F9C3797-B4F9-481A-ADC7-21C0CA065530}"/>
              </a:ext>
            </a:extLst>
          </p:cNvPr>
          <p:cNvSpPr>
            <a:spLocks noGrp="1"/>
          </p:cNvSpPr>
          <p:nvPr userDrawn="1">
            <p:ph type="ftr" sz="quarter" idx="11"/>
          </p:nvPr>
        </p:nvSpPr>
        <p:spPr>
          <a:xfrm>
            <a:off x="411480" y="320040"/>
            <a:ext cx="3977640" cy="182880"/>
          </a:xfrm>
        </p:spPr>
        <p:txBody>
          <a:body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dirty="0"/>
          </a:p>
        </p:txBody>
      </p:sp>
      <p:sp>
        <p:nvSpPr>
          <p:cNvPr id="7" name="Text Placeholder 6">
            <a:extLst>
              <a:ext uri="{FF2B5EF4-FFF2-40B4-BE49-F238E27FC236}">
                <a16:creationId xmlns:a16="http://schemas.microsoft.com/office/drawing/2014/main" id="{9F22B75A-523B-FECE-3FF9-317E517C8B60}"/>
              </a:ext>
            </a:extLst>
          </p:cNvPr>
          <p:cNvSpPr>
            <a:spLocks noGrp="1"/>
          </p:cNvSpPr>
          <p:nvPr>
            <p:ph type="body" sz="quarter" idx="14"/>
          </p:nvPr>
        </p:nvSpPr>
        <p:spPr>
          <a:xfrm>
            <a:off x="411480" y="2031972"/>
            <a:ext cx="1061446" cy="114301"/>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3" name="TextBox 2">
            <a:extLst>
              <a:ext uri="{FF2B5EF4-FFF2-40B4-BE49-F238E27FC236}">
                <a16:creationId xmlns:a16="http://schemas.microsoft.com/office/drawing/2014/main" id="{AFBA7941-BCED-BCF7-9749-D8C038166D13}"/>
              </a:ext>
            </a:extLst>
          </p:cNvPr>
          <p:cNvSpPr txBox="1"/>
          <p:nvPr userDrawn="1"/>
        </p:nvSpPr>
        <p:spPr>
          <a:xfrm>
            <a:off x="8175812" y="277906"/>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4" name="Rectangle">
            <a:extLst>
              <a:ext uri="{FF2B5EF4-FFF2-40B4-BE49-F238E27FC236}">
                <a16:creationId xmlns:a16="http://schemas.microsoft.com/office/drawing/2014/main" id="{5F47D79D-B827-F099-1FCD-3606D5F2D35F}"/>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61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52">
          <p15:clr>
            <a:srgbClr val="FBAE40"/>
          </p15:clr>
        </p15:guide>
        <p15:guide id="5" pos="2766">
          <p15:clr>
            <a:srgbClr val="FBAE40"/>
          </p15:clr>
        </p15:guide>
        <p15:guide id="7" orient="horz" pos="135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3/4 Frame Green">
    <p:bg>
      <p:bgRef idx="1001">
        <a:schemeClr val="bg1"/>
      </p:bgRef>
    </p:bg>
    <p:spTree>
      <p:nvGrpSpPr>
        <p:cNvPr id="1" name=""/>
        <p:cNvGrpSpPr/>
        <p:nvPr/>
      </p:nvGrpSpPr>
      <p:grpSpPr>
        <a:xfrm>
          <a:off x="0" y="0"/>
          <a:ext cx="0" cy="0"/>
          <a:chOff x="0" y="0"/>
          <a:chExt cx="0" cy="0"/>
        </a:xfrm>
      </p:grpSpPr>
      <p:pic>
        <p:nvPicPr>
          <p:cNvPr id="10" name="Corewell Health" descr="Corewell Health">
            <a:extLst>
              <a:ext uri="{FF2B5EF4-FFF2-40B4-BE49-F238E27FC236}">
                <a16:creationId xmlns:a16="http://schemas.microsoft.com/office/drawing/2014/main" id="{5A38F616-1002-3336-13D7-124C6ADB4110}"/>
              </a:ext>
            </a:extLst>
          </p:cNvPr>
          <p:cNvPicPr>
            <a:picLocks noChangeAspect="1"/>
          </p:cNvPicPr>
          <p:nvPr userDrawn="1"/>
        </p:nvPicPr>
        <p:blipFill>
          <a:blip r:embed="rId2"/>
          <a:stretch>
            <a:fillRect/>
          </a:stretch>
        </p:blipFill>
        <p:spPr>
          <a:xfrm>
            <a:off x="348431" y="226695"/>
            <a:ext cx="1679787" cy="365760"/>
          </a:xfrm>
          <a:prstGeom prst="rect">
            <a:avLst/>
          </a:prstGeom>
        </p:spPr>
      </p:pic>
      <p:sp>
        <p:nvSpPr>
          <p:cNvPr id="4" name="object 8">
            <a:extLst>
              <a:ext uri="{FF2B5EF4-FFF2-40B4-BE49-F238E27FC236}">
                <a16:creationId xmlns:a16="http://schemas.microsoft.com/office/drawing/2014/main" id="{52DE6614-8246-0E33-53F8-C2FCAD719B67}"/>
              </a:ext>
            </a:extLst>
          </p:cNvPr>
          <p:cNvSpPr/>
          <p:nvPr userDrawn="1"/>
        </p:nvSpPr>
        <p:spPr>
          <a:xfrm>
            <a:off x="5165671" y="-31"/>
            <a:ext cx="3990041" cy="5148326"/>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3"/>
          </a:solidFill>
        </p:spPr>
        <p:txBody>
          <a:bodyPr wrap="square" lIns="0" tIns="0" rIns="0" bIns="0" rtlCol="0"/>
          <a:lstStyle/>
          <a:p>
            <a:endParaRPr dirty="0"/>
          </a:p>
        </p:txBody>
      </p:sp>
      <p:sp>
        <p:nvSpPr>
          <p:cNvPr id="9" name="Picture Placeholder 6">
            <a:extLst>
              <a:ext uri="{FF2B5EF4-FFF2-40B4-BE49-F238E27FC236}">
                <a16:creationId xmlns:a16="http://schemas.microsoft.com/office/drawing/2014/main" id="{B29EE09F-C91A-F6B5-E5E9-9B537DA54B3C}"/>
              </a:ext>
            </a:extLst>
          </p:cNvPr>
          <p:cNvSpPr>
            <a:spLocks noGrp="1"/>
          </p:cNvSpPr>
          <p:nvPr>
            <p:ph type="pic" sz="quarter" idx="10"/>
          </p:nvPr>
        </p:nvSpPr>
        <p:spPr>
          <a:xfrm>
            <a:off x="3977957" y="423163"/>
            <a:ext cx="4754563" cy="4303092"/>
          </a:xfrm>
        </p:spPr>
        <p:txBody>
          <a:bodyPr/>
          <a:lstStyle>
            <a:lvl1pPr marL="0" indent="0">
              <a:buNone/>
              <a:defRPr/>
            </a:lvl1pPr>
          </a:lstStyle>
          <a:p>
            <a:r>
              <a:rPr lang="en-US" dirty="0"/>
              <a:t>Click icon to add picture</a:t>
            </a:r>
          </a:p>
        </p:txBody>
      </p:sp>
      <p:sp>
        <p:nvSpPr>
          <p:cNvPr id="13" name="Text Placeholder 10">
            <a:extLst>
              <a:ext uri="{FF2B5EF4-FFF2-40B4-BE49-F238E27FC236}">
                <a16:creationId xmlns:a16="http://schemas.microsoft.com/office/drawing/2014/main" id="{D44604A7-1BED-1CBE-05C7-FA7A4005ABAC}"/>
              </a:ext>
            </a:extLst>
          </p:cNvPr>
          <p:cNvSpPr>
            <a:spLocks noGrp="1"/>
          </p:cNvSpPr>
          <p:nvPr>
            <p:ph type="body" sz="quarter" idx="11" hasCustomPrompt="1"/>
          </p:nvPr>
        </p:nvSpPr>
        <p:spPr>
          <a:xfrm>
            <a:off x="409575" y="2894310"/>
            <a:ext cx="3182938" cy="1988279"/>
          </a:xfrm>
        </p:spPr>
        <p:txBody>
          <a:bodyPr/>
          <a:lstStyle>
            <a:lvl1pPr marL="0" indent="0">
              <a:spcBef>
                <a:spcPts val="0"/>
              </a:spcBef>
              <a:spcAft>
                <a:spcPts val="600"/>
              </a:spcAft>
              <a:buNone/>
              <a:defRPr sz="1200">
                <a:solidFill>
                  <a:schemeClr val="tx1"/>
                </a:solidFill>
              </a:defRPr>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4" name="Text Placeholder 6">
            <a:extLst>
              <a:ext uri="{FF2B5EF4-FFF2-40B4-BE49-F238E27FC236}">
                <a16:creationId xmlns:a16="http://schemas.microsoft.com/office/drawing/2014/main" id="{E19B794C-5616-6779-CE64-4E9727D2B1D5}"/>
              </a:ext>
            </a:extLst>
          </p:cNvPr>
          <p:cNvSpPr>
            <a:spLocks noGrp="1"/>
          </p:cNvSpPr>
          <p:nvPr>
            <p:ph type="body" sz="quarter" idx="14"/>
          </p:nvPr>
        </p:nvSpPr>
        <p:spPr>
          <a:xfrm>
            <a:off x="409575" y="2629550"/>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5" name="Title 1">
            <a:extLst>
              <a:ext uri="{FF2B5EF4-FFF2-40B4-BE49-F238E27FC236}">
                <a16:creationId xmlns:a16="http://schemas.microsoft.com/office/drawing/2014/main" id="{075A22B4-92E2-9B92-DB45-02D8231E6571}"/>
              </a:ext>
            </a:extLst>
          </p:cNvPr>
          <p:cNvSpPr>
            <a:spLocks noGrp="1"/>
          </p:cNvSpPr>
          <p:nvPr>
            <p:ph type="title" hasCustomPrompt="1"/>
          </p:nvPr>
        </p:nvSpPr>
        <p:spPr>
          <a:xfrm>
            <a:off x="411481" y="708980"/>
            <a:ext cx="3183418" cy="1756628"/>
          </a:xfrm>
        </p:spPr>
        <p:txBody>
          <a:bodyPr anchor="b" anchorCtr="0"/>
          <a:lstStyle>
            <a:lvl1pPr>
              <a:lnSpc>
                <a:spcPct val="90000"/>
              </a:lnSpc>
              <a:defRPr sz="3200"/>
            </a:lvl1pPr>
          </a:lstStyle>
          <a:p>
            <a:r>
              <a:rPr lang="en-US" dirty="0"/>
              <a:t>[Headline goes here]</a:t>
            </a:r>
          </a:p>
        </p:txBody>
      </p:sp>
    </p:spTree>
    <p:extLst>
      <p:ext uri="{BB962C8B-B14F-4D97-AF65-F5344CB8AC3E}">
        <p14:creationId xmlns:p14="http://schemas.microsoft.com/office/powerpoint/2010/main" val="696486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with 3/4 Frame Dark Blue">
    <p:bg>
      <p:bgRef idx="1001">
        <a:schemeClr val="bg1"/>
      </p:bgRef>
    </p:bg>
    <p:spTree>
      <p:nvGrpSpPr>
        <p:cNvPr id="1" name=""/>
        <p:cNvGrpSpPr/>
        <p:nvPr/>
      </p:nvGrpSpPr>
      <p:grpSpPr>
        <a:xfrm>
          <a:off x="0" y="0"/>
          <a:ext cx="0" cy="0"/>
          <a:chOff x="0" y="0"/>
          <a:chExt cx="0" cy="0"/>
        </a:xfrm>
      </p:grpSpPr>
      <p:pic>
        <p:nvPicPr>
          <p:cNvPr id="10" name="Corewell Health" descr="Corewell Health">
            <a:extLst>
              <a:ext uri="{FF2B5EF4-FFF2-40B4-BE49-F238E27FC236}">
                <a16:creationId xmlns:a16="http://schemas.microsoft.com/office/drawing/2014/main" id="{5A38F616-1002-3336-13D7-124C6ADB4110}"/>
              </a:ext>
            </a:extLst>
          </p:cNvPr>
          <p:cNvPicPr>
            <a:picLocks noChangeAspect="1"/>
          </p:cNvPicPr>
          <p:nvPr userDrawn="1"/>
        </p:nvPicPr>
        <p:blipFill>
          <a:blip r:embed="rId2"/>
          <a:stretch>
            <a:fillRect/>
          </a:stretch>
        </p:blipFill>
        <p:spPr>
          <a:xfrm>
            <a:off x="348431" y="226695"/>
            <a:ext cx="1679787" cy="365760"/>
          </a:xfrm>
          <a:prstGeom prst="rect">
            <a:avLst/>
          </a:prstGeom>
        </p:spPr>
      </p:pic>
      <p:sp>
        <p:nvSpPr>
          <p:cNvPr id="4" name="object 8">
            <a:extLst>
              <a:ext uri="{FF2B5EF4-FFF2-40B4-BE49-F238E27FC236}">
                <a16:creationId xmlns:a16="http://schemas.microsoft.com/office/drawing/2014/main" id="{52DE6614-8246-0E33-53F8-C2FCAD719B67}"/>
              </a:ext>
            </a:extLst>
          </p:cNvPr>
          <p:cNvSpPr/>
          <p:nvPr userDrawn="1"/>
        </p:nvSpPr>
        <p:spPr>
          <a:xfrm>
            <a:off x="5165671" y="-31"/>
            <a:ext cx="3990041" cy="5148326"/>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tx1"/>
          </a:solidFill>
        </p:spPr>
        <p:txBody>
          <a:bodyPr wrap="square" lIns="0" tIns="0" rIns="0" bIns="0" rtlCol="0"/>
          <a:lstStyle/>
          <a:p>
            <a:endParaRPr dirty="0"/>
          </a:p>
        </p:txBody>
      </p:sp>
      <p:sp>
        <p:nvSpPr>
          <p:cNvPr id="7" name="Picture Placeholder 6">
            <a:extLst>
              <a:ext uri="{FF2B5EF4-FFF2-40B4-BE49-F238E27FC236}">
                <a16:creationId xmlns:a16="http://schemas.microsoft.com/office/drawing/2014/main" id="{FE2D553A-3D78-2359-6F80-214C1CA98342}"/>
              </a:ext>
            </a:extLst>
          </p:cNvPr>
          <p:cNvSpPr>
            <a:spLocks noGrp="1"/>
          </p:cNvSpPr>
          <p:nvPr>
            <p:ph type="pic" sz="quarter" idx="10"/>
          </p:nvPr>
        </p:nvSpPr>
        <p:spPr>
          <a:xfrm>
            <a:off x="3977957" y="423163"/>
            <a:ext cx="4754563" cy="4303092"/>
          </a:xfrm>
        </p:spPr>
        <p:txBody>
          <a:bodyPr/>
          <a:lstStyle>
            <a:lvl1pPr marL="0" indent="0">
              <a:buNone/>
              <a:defRPr/>
            </a:lvl1pPr>
          </a:lstStyle>
          <a:p>
            <a:r>
              <a:rPr lang="en-US" dirty="0"/>
              <a:t>Click icon to add picture</a:t>
            </a:r>
          </a:p>
        </p:txBody>
      </p:sp>
      <p:sp>
        <p:nvSpPr>
          <p:cNvPr id="11" name="Text Placeholder 10">
            <a:extLst>
              <a:ext uri="{FF2B5EF4-FFF2-40B4-BE49-F238E27FC236}">
                <a16:creationId xmlns:a16="http://schemas.microsoft.com/office/drawing/2014/main" id="{393232B2-FACA-9B77-50DD-1E4449F755A7}"/>
              </a:ext>
            </a:extLst>
          </p:cNvPr>
          <p:cNvSpPr>
            <a:spLocks noGrp="1"/>
          </p:cNvSpPr>
          <p:nvPr>
            <p:ph type="body" sz="quarter" idx="11" hasCustomPrompt="1"/>
          </p:nvPr>
        </p:nvSpPr>
        <p:spPr>
          <a:xfrm>
            <a:off x="409575" y="2894310"/>
            <a:ext cx="3182938" cy="1988279"/>
          </a:xfrm>
        </p:spPr>
        <p:txBody>
          <a:bodyPr/>
          <a:lstStyle>
            <a:lvl1pPr marL="0" indent="0">
              <a:spcBef>
                <a:spcPts val="0"/>
              </a:spcBef>
              <a:spcAft>
                <a:spcPts val="600"/>
              </a:spcAft>
              <a:buNone/>
              <a:defRPr sz="1200">
                <a:solidFill>
                  <a:schemeClr val="tx1"/>
                </a:solidFill>
              </a:defRPr>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8" name="Text Placeholder 6">
            <a:extLst>
              <a:ext uri="{FF2B5EF4-FFF2-40B4-BE49-F238E27FC236}">
                <a16:creationId xmlns:a16="http://schemas.microsoft.com/office/drawing/2014/main" id="{3A30D349-5A61-346B-FAFF-FAFFE084273D}"/>
              </a:ext>
            </a:extLst>
          </p:cNvPr>
          <p:cNvSpPr>
            <a:spLocks noGrp="1"/>
          </p:cNvSpPr>
          <p:nvPr>
            <p:ph type="body" sz="quarter" idx="14"/>
          </p:nvPr>
        </p:nvSpPr>
        <p:spPr>
          <a:xfrm>
            <a:off x="409575" y="2629550"/>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4" name="Title 1">
            <a:extLst>
              <a:ext uri="{FF2B5EF4-FFF2-40B4-BE49-F238E27FC236}">
                <a16:creationId xmlns:a16="http://schemas.microsoft.com/office/drawing/2014/main" id="{2ED96216-A186-ACC6-F288-6492CAA94861}"/>
              </a:ext>
            </a:extLst>
          </p:cNvPr>
          <p:cNvSpPr>
            <a:spLocks noGrp="1"/>
          </p:cNvSpPr>
          <p:nvPr>
            <p:ph type="title" hasCustomPrompt="1"/>
          </p:nvPr>
        </p:nvSpPr>
        <p:spPr>
          <a:xfrm>
            <a:off x="411481" y="708980"/>
            <a:ext cx="3183418" cy="1756628"/>
          </a:xfrm>
        </p:spPr>
        <p:txBody>
          <a:bodyPr anchor="b" anchorCtr="0"/>
          <a:lstStyle>
            <a:lvl1pPr>
              <a:lnSpc>
                <a:spcPct val="90000"/>
              </a:lnSpc>
              <a:defRPr sz="3200"/>
            </a:lvl1pPr>
          </a:lstStyle>
          <a:p>
            <a:r>
              <a:rPr lang="en-US" dirty="0"/>
              <a:t>[Headline goes here]</a:t>
            </a:r>
          </a:p>
        </p:txBody>
      </p:sp>
    </p:spTree>
    <p:extLst>
      <p:ext uri="{BB962C8B-B14F-4D97-AF65-F5344CB8AC3E}">
        <p14:creationId xmlns:p14="http://schemas.microsoft.com/office/powerpoint/2010/main" val="933249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Half Photo">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3BE2FB86-058F-E3CC-4E31-3F27FD1B6A07}"/>
              </a:ext>
            </a:extLst>
          </p:cNvPr>
          <p:cNvSpPr/>
          <p:nvPr userDrawn="1"/>
        </p:nvSpPr>
        <p:spPr>
          <a:xfrm>
            <a:off x="0" y="-4826"/>
            <a:ext cx="4572000" cy="5148326"/>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3"/>
          </a:solidFill>
        </p:spPr>
        <p:txBody>
          <a:bodyPr wrap="square" lIns="0" tIns="0" rIns="0" bIns="0" rtlCol="0"/>
          <a:lstStyle/>
          <a:p>
            <a:endParaRPr dirty="0"/>
          </a:p>
        </p:txBody>
      </p:sp>
      <p:sp>
        <p:nvSpPr>
          <p:cNvPr id="8" name="Picture Placeholder 2">
            <a:extLst>
              <a:ext uri="{FF2B5EF4-FFF2-40B4-BE49-F238E27FC236}">
                <a16:creationId xmlns:a16="http://schemas.microsoft.com/office/drawing/2014/main" id="{7B00E805-A4A0-D142-AA33-5849025B1C3E}"/>
              </a:ext>
            </a:extLst>
          </p:cNvPr>
          <p:cNvSpPr>
            <a:spLocks noGrp="1"/>
          </p:cNvSpPr>
          <p:nvPr>
            <p:ph type="pic" sz="quarter" idx="13"/>
          </p:nvPr>
        </p:nvSpPr>
        <p:spPr>
          <a:xfrm>
            <a:off x="4572000" y="0"/>
            <a:ext cx="4572000" cy="5143500"/>
          </a:xfrm>
          <a:solidFill>
            <a:srgbClr val="7F7F7F"/>
          </a:solidFill>
        </p:spPr>
        <p:txBody>
          <a:bodyPr anchor="ctr" anchorCtr="0"/>
          <a:lstStyle>
            <a:lvl1pPr marL="0" indent="0" algn="ctr">
              <a:buNone/>
              <a:defRPr>
                <a:solidFill>
                  <a:schemeClr val="bg1"/>
                </a:solidFill>
              </a:defRPr>
            </a:lvl1pPr>
          </a:lstStyle>
          <a:p>
            <a:r>
              <a:rPr lang="en-US" dirty="0"/>
              <a:t>Click icon to add picture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dirty="0"/>
          </a:p>
        </p:txBody>
      </p:sp>
      <p:sp>
        <p:nvSpPr>
          <p:cNvPr id="2" name="TextBox 1">
            <a:extLst>
              <a:ext uri="{FF2B5EF4-FFF2-40B4-BE49-F238E27FC236}">
                <a16:creationId xmlns:a16="http://schemas.microsoft.com/office/drawing/2014/main" id="{61F4CBD3-C2D6-0174-38FA-A74C917BA7F0}"/>
              </a:ext>
            </a:extLst>
          </p:cNvPr>
          <p:cNvSpPr txBox="1"/>
          <p:nvPr userDrawn="1"/>
        </p:nvSpPr>
        <p:spPr>
          <a:xfrm>
            <a:off x="615142" y="5045825"/>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4" name="Text Placeholder 1">
            <a:extLst>
              <a:ext uri="{FF2B5EF4-FFF2-40B4-BE49-F238E27FC236}">
                <a16:creationId xmlns:a16="http://schemas.microsoft.com/office/drawing/2014/main" id="{91A61ED0-D96B-1A5D-0051-0543B7DA392E}"/>
              </a:ext>
            </a:extLst>
          </p:cNvPr>
          <p:cNvSpPr>
            <a:spLocks noGrp="1"/>
          </p:cNvSpPr>
          <p:nvPr>
            <p:ph type="body" sz="quarter" idx="15" hasCustomPrompt="1"/>
          </p:nvPr>
        </p:nvSpPr>
        <p:spPr>
          <a:xfrm>
            <a:off x="413385" y="1009651"/>
            <a:ext cx="3977640" cy="1733550"/>
          </a:xfrm>
        </p:spPr>
        <p:txBody>
          <a:bodyPr anchor="b" anchorCtr="0"/>
          <a:lstStyle>
            <a:lvl1pPr marL="0" indent="0">
              <a:lnSpc>
                <a:spcPct val="90000"/>
              </a:lnSpc>
              <a:spcBef>
                <a:spcPts val="0"/>
              </a:spcBef>
              <a:spcAft>
                <a:spcPts val="900"/>
              </a:spcAft>
              <a:buNone/>
              <a:defRPr sz="3200" b="1">
                <a:solidFill>
                  <a:schemeClr val="tx1"/>
                </a:solidFill>
              </a:defRPr>
            </a:lvl1pPr>
            <a:lvl2pPr marL="137160">
              <a:spcBef>
                <a:spcPts val="900"/>
              </a:spcBef>
              <a:defRPr>
                <a:solidFill>
                  <a:schemeClr val="bg1"/>
                </a:solidFill>
              </a:defRPr>
            </a:lvl2pPr>
            <a:lvl3pPr marL="274320">
              <a:defRPr>
                <a:solidFill>
                  <a:schemeClr val="bg1"/>
                </a:solidFill>
              </a:defRPr>
            </a:lvl3pPr>
            <a:lvl4pPr marL="411480">
              <a:defRPr>
                <a:solidFill>
                  <a:schemeClr val="bg1"/>
                </a:solidFill>
              </a:defRPr>
            </a:lvl4pPr>
            <a:lvl5pPr marL="548640">
              <a:defRPr>
                <a:solidFill>
                  <a:schemeClr val="bg1"/>
                </a:solidFill>
              </a:defRPr>
            </a:lvl5pPr>
            <a:lvl6pPr marL="685800">
              <a:defRPr>
                <a:solidFill>
                  <a:schemeClr val="bg1"/>
                </a:solidFill>
              </a:defRPr>
            </a:lvl6pPr>
            <a:lvl7pPr marL="822960">
              <a:defRPr>
                <a:solidFill>
                  <a:schemeClr val="bg1"/>
                </a:solidFill>
              </a:defRPr>
            </a:lvl7pPr>
            <a:lvl8pPr marL="960120">
              <a:defRPr>
                <a:solidFill>
                  <a:schemeClr val="bg1"/>
                </a:solidFill>
              </a:defRPr>
            </a:lvl8pPr>
            <a:lvl9pPr marL="1097280">
              <a:defRPr>
                <a:solidFill>
                  <a:schemeClr val="bg1"/>
                </a:solidFill>
              </a:defRPr>
            </a:lvl9pPr>
          </a:lstStyle>
          <a:p>
            <a:pPr lvl="0"/>
            <a:r>
              <a:rPr lang="en-US" dirty="0"/>
              <a:t>This is a “Half Photo” slide. </a:t>
            </a:r>
            <a:br>
              <a:rPr lang="en-US" dirty="0"/>
            </a:br>
            <a:r>
              <a:rPr lang="en-US" dirty="0"/>
              <a:t>Use it for a quote</a:t>
            </a:r>
          </a:p>
        </p:txBody>
      </p:sp>
      <p:sp>
        <p:nvSpPr>
          <p:cNvPr id="9" name="Text Placeholder 22">
            <a:extLst>
              <a:ext uri="{FF2B5EF4-FFF2-40B4-BE49-F238E27FC236}">
                <a16:creationId xmlns:a16="http://schemas.microsoft.com/office/drawing/2014/main" id="{8BD0C241-F625-AC01-E3E8-14D28A631954}"/>
              </a:ext>
            </a:extLst>
          </p:cNvPr>
          <p:cNvSpPr>
            <a:spLocks noGrp="1"/>
          </p:cNvSpPr>
          <p:nvPr>
            <p:ph type="body" sz="quarter" idx="27" hasCustomPrompt="1"/>
          </p:nvPr>
        </p:nvSpPr>
        <p:spPr>
          <a:xfrm>
            <a:off x="411797" y="3000374"/>
            <a:ext cx="3981450" cy="1687513"/>
          </a:xfrm>
        </p:spPr>
        <p:txBody>
          <a:bodyPr/>
          <a:lstStyle>
            <a:lvl1pPr marL="137160" indent="-137160">
              <a:spcAft>
                <a:spcPts val="600"/>
              </a:spcAft>
              <a:buClr>
                <a:schemeClr val="tx1"/>
              </a:buClr>
              <a:buFont typeface="Arial" panose="020B0604020202020204" pitchFamily="34" charset="0"/>
              <a:buChar char="−"/>
              <a:defRPr>
                <a:solidFill>
                  <a:schemeClr val="tx1"/>
                </a:solidFill>
              </a:defRPr>
            </a:lvl1pPr>
            <a:lvl2pPr marL="274320" indent="-137160">
              <a:spcAft>
                <a:spcPts val="600"/>
              </a:spcAft>
              <a:buClr>
                <a:schemeClr val="bg1"/>
              </a:buClr>
              <a:buFont typeface="Arial" panose="020B0604020202020204" pitchFamily="34" charset="0"/>
              <a:buChar char="−"/>
              <a:defRPr>
                <a:solidFill>
                  <a:schemeClr val="bg1"/>
                </a:solidFill>
              </a:defRPr>
            </a:lvl2pPr>
            <a:lvl3pPr marL="411480" indent="-137160">
              <a:spcAft>
                <a:spcPts val="600"/>
              </a:spcAft>
              <a:buClr>
                <a:schemeClr val="bg1"/>
              </a:buClr>
              <a:buFont typeface="Arial" panose="020B0604020202020204" pitchFamily="34" charset="0"/>
              <a:buChar char="−"/>
              <a:defRPr>
                <a:solidFill>
                  <a:schemeClr val="bg1"/>
                </a:solidFill>
              </a:defRPr>
            </a:lvl3pPr>
            <a:lvl4pPr marL="548640" indent="-137160">
              <a:spcAft>
                <a:spcPts val="600"/>
              </a:spcAft>
              <a:buClr>
                <a:schemeClr val="bg1"/>
              </a:buClr>
              <a:buFont typeface="Arial" panose="020B0604020202020204" pitchFamily="34" charset="0"/>
              <a:buChar char="−"/>
              <a:defRPr>
                <a:solidFill>
                  <a:schemeClr val="bg1"/>
                </a:solidFill>
              </a:defRPr>
            </a:lvl4pPr>
            <a:lvl5pPr marL="685800" indent="-137160">
              <a:spcAft>
                <a:spcPts val="600"/>
              </a:spcAft>
              <a:buClr>
                <a:schemeClr val="bg1"/>
              </a:buClr>
              <a:buFont typeface="Arial" panose="020B0604020202020204" pitchFamily="34" charset="0"/>
              <a:buChar char="−"/>
              <a:defRPr>
                <a:solidFill>
                  <a:schemeClr val="bg1"/>
                </a:solidFill>
              </a:defRPr>
            </a:lvl5pPr>
          </a:lstStyle>
          <a:p>
            <a:pPr lvl="0"/>
            <a:r>
              <a:rPr lang="en-US" dirty="0"/>
              <a:t>Additional text levels possible</a:t>
            </a:r>
          </a:p>
        </p:txBody>
      </p:sp>
    </p:spTree>
    <p:extLst>
      <p:ext uri="{BB962C8B-B14F-4D97-AF65-F5344CB8AC3E}">
        <p14:creationId xmlns:p14="http://schemas.microsoft.com/office/powerpoint/2010/main" val="25912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Half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0BA12D-1287-BA26-31B9-80BB785C0097}"/>
              </a:ext>
            </a:extLst>
          </p:cNvPr>
          <p:cNvSpPr/>
          <p:nvPr userDrawn="1"/>
        </p:nvSpPr>
        <p:spPr>
          <a:xfrm>
            <a:off x="0" y="0"/>
            <a:ext cx="4608576" cy="5143500"/>
          </a:xfrm>
          <a:prstGeom prst="rect">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8" name="Picture Placeholder 2">
            <a:extLst>
              <a:ext uri="{FF2B5EF4-FFF2-40B4-BE49-F238E27FC236}">
                <a16:creationId xmlns:a16="http://schemas.microsoft.com/office/drawing/2014/main" id="{7B00E805-A4A0-D142-AA33-5849025B1C3E}"/>
              </a:ext>
            </a:extLst>
          </p:cNvPr>
          <p:cNvSpPr>
            <a:spLocks noGrp="1"/>
          </p:cNvSpPr>
          <p:nvPr>
            <p:ph type="pic" sz="quarter" idx="13"/>
          </p:nvPr>
        </p:nvSpPr>
        <p:spPr>
          <a:xfrm>
            <a:off x="4572000" y="0"/>
            <a:ext cx="4572000" cy="5143500"/>
          </a:xfrm>
          <a:solidFill>
            <a:srgbClr val="7F7F7F"/>
          </a:solidFill>
        </p:spPr>
        <p:txBody>
          <a:bodyPr anchor="ctr" anchorCtr="0"/>
          <a:lstStyle>
            <a:lvl1pPr marL="0" indent="0" algn="ctr">
              <a:buNone/>
              <a:defRPr>
                <a:solidFill>
                  <a:schemeClr val="bg1"/>
                </a:solidFill>
              </a:defRPr>
            </a:lvl1pPr>
          </a:lstStyle>
          <a:p>
            <a:r>
              <a:rPr lang="en-US" dirty="0"/>
              <a:t>Click icon to add picture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dirty="0"/>
          </a:p>
        </p:txBody>
      </p:sp>
      <p:sp>
        <p:nvSpPr>
          <p:cNvPr id="2" name="TextBox 1">
            <a:extLst>
              <a:ext uri="{FF2B5EF4-FFF2-40B4-BE49-F238E27FC236}">
                <a16:creationId xmlns:a16="http://schemas.microsoft.com/office/drawing/2014/main" id="{61F4CBD3-C2D6-0174-38FA-A74C917BA7F0}"/>
              </a:ext>
            </a:extLst>
          </p:cNvPr>
          <p:cNvSpPr txBox="1"/>
          <p:nvPr userDrawn="1"/>
        </p:nvSpPr>
        <p:spPr>
          <a:xfrm>
            <a:off x="615142" y="5045825"/>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3" name="Text Placeholder 1">
            <a:extLst>
              <a:ext uri="{FF2B5EF4-FFF2-40B4-BE49-F238E27FC236}">
                <a16:creationId xmlns:a16="http://schemas.microsoft.com/office/drawing/2014/main" id="{534AD0D6-07D9-C90D-8C6D-01847CEDCE2E}"/>
              </a:ext>
            </a:extLst>
          </p:cNvPr>
          <p:cNvSpPr>
            <a:spLocks noGrp="1"/>
          </p:cNvSpPr>
          <p:nvPr>
            <p:ph type="body" sz="quarter" idx="15" hasCustomPrompt="1"/>
          </p:nvPr>
        </p:nvSpPr>
        <p:spPr>
          <a:xfrm>
            <a:off x="413385" y="1009651"/>
            <a:ext cx="3977640" cy="1733550"/>
          </a:xfrm>
        </p:spPr>
        <p:txBody>
          <a:bodyPr anchor="b" anchorCtr="0"/>
          <a:lstStyle>
            <a:lvl1pPr marL="0" indent="0">
              <a:lnSpc>
                <a:spcPct val="90000"/>
              </a:lnSpc>
              <a:spcBef>
                <a:spcPts val="0"/>
              </a:spcBef>
              <a:spcAft>
                <a:spcPts val="900"/>
              </a:spcAft>
              <a:buNone/>
              <a:defRPr sz="3200" b="1">
                <a:solidFill>
                  <a:schemeClr val="tx1"/>
                </a:solidFill>
              </a:defRPr>
            </a:lvl1pPr>
            <a:lvl2pPr marL="137160">
              <a:spcBef>
                <a:spcPts val="900"/>
              </a:spcBef>
              <a:defRPr>
                <a:solidFill>
                  <a:schemeClr val="bg1"/>
                </a:solidFill>
              </a:defRPr>
            </a:lvl2pPr>
            <a:lvl3pPr marL="274320">
              <a:defRPr>
                <a:solidFill>
                  <a:schemeClr val="bg1"/>
                </a:solidFill>
              </a:defRPr>
            </a:lvl3pPr>
            <a:lvl4pPr marL="411480">
              <a:defRPr>
                <a:solidFill>
                  <a:schemeClr val="bg1"/>
                </a:solidFill>
              </a:defRPr>
            </a:lvl4pPr>
            <a:lvl5pPr marL="548640">
              <a:defRPr>
                <a:solidFill>
                  <a:schemeClr val="bg1"/>
                </a:solidFill>
              </a:defRPr>
            </a:lvl5pPr>
            <a:lvl6pPr marL="685800">
              <a:defRPr>
                <a:solidFill>
                  <a:schemeClr val="bg1"/>
                </a:solidFill>
              </a:defRPr>
            </a:lvl6pPr>
            <a:lvl7pPr marL="822960">
              <a:defRPr>
                <a:solidFill>
                  <a:schemeClr val="bg1"/>
                </a:solidFill>
              </a:defRPr>
            </a:lvl7pPr>
            <a:lvl8pPr marL="960120">
              <a:defRPr>
                <a:solidFill>
                  <a:schemeClr val="bg1"/>
                </a:solidFill>
              </a:defRPr>
            </a:lvl8pPr>
            <a:lvl9pPr marL="1097280">
              <a:defRPr>
                <a:solidFill>
                  <a:schemeClr val="bg1"/>
                </a:solidFill>
              </a:defRPr>
            </a:lvl9pPr>
          </a:lstStyle>
          <a:p>
            <a:pPr lvl="0"/>
            <a:r>
              <a:rPr lang="en-US" dirty="0"/>
              <a:t>This is a “Half Photo” slide. </a:t>
            </a:r>
            <a:br>
              <a:rPr lang="en-US" dirty="0"/>
            </a:br>
            <a:r>
              <a:rPr lang="en-US" dirty="0"/>
              <a:t>Use it for a quote</a:t>
            </a:r>
          </a:p>
        </p:txBody>
      </p:sp>
      <p:sp>
        <p:nvSpPr>
          <p:cNvPr id="4" name="Text Placeholder 22">
            <a:extLst>
              <a:ext uri="{FF2B5EF4-FFF2-40B4-BE49-F238E27FC236}">
                <a16:creationId xmlns:a16="http://schemas.microsoft.com/office/drawing/2014/main" id="{3DF9AE78-059F-7A4E-5E4F-7A91FB538761}"/>
              </a:ext>
            </a:extLst>
          </p:cNvPr>
          <p:cNvSpPr>
            <a:spLocks noGrp="1"/>
          </p:cNvSpPr>
          <p:nvPr>
            <p:ph type="body" sz="quarter" idx="27" hasCustomPrompt="1"/>
          </p:nvPr>
        </p:nvSpPr>
        <p:spPr>
          <a:xfrm>
            <a:off x="411797" y="3000374"/>
            <a:ext cx="3981450" cy="1687513"/>
          </a:xfrm>
        </p:spPr>
        <p:txBody>
          <a:bodyPr/>
          <a:lstStyle>
            <a:lvl1pPr marL="137160" indent="-137160">
              <a:spcAft>
                <a:spcPts val="600"/>
              </a:spcAft>
              <a:buClr>
                <a:schemeClr val="tx1"/>
              </a:buClr>
              <a:buFont typeface="Arial" panose="020B0604020202020204" pitchFamily="34" charset="0"/>
              <a:buChar char="−"/>
              <a:defRPr>
                <a:solidFill>
                  <a:schemeClr val="tx1"/>
                </a:solidFill>
              </a:defRPr>
            </a:lvl1pPr>
            <a:lvl2pPr marL="274320" indent="-137160">
              <a:spcAft>
                <a:spcPts val="600"/>
              </a:spcAft>
              <a:buClr>
                <a:schemeClr val="bg1"/>
              </a:buClr>
              <a:buFont typeface="Arial" panose="020B0604020202020204" pitchFamily="34" charset="0"/>
              <a:buChar char="−"/>
              <a:defRPr>
                <a:solidFill>
                  <a:schemeClr val="bg1"/>
                </a:solidFill>
              </a:defRPr>
            </a:lvl2pPr>
            <a:lvl3pPr marL="411480" indent="-137160">
              <a:spcAft>
                <a:spcPts val="600"/>
              </a:spcAft>
              <a:buClr>
                <a:schemeClr val="bg1"/>
              </a:buClr>
              <a:buFont typeface="Arial" panose="020B0604020202020204" pitchFamily="34" charset="0"/>
              <a:buChar char="−"/>
              <a:defRPr>
                <a:solidFill>
                  <a:schemeClr val="bg1"/>
                </a:solidFill>
              </a:defRPr>
            </a:lvl3pPr>
            <a:lvl4pPr marL="548640" indent="-137160">
              <a:spcAft>
                <a:spcPts val="600"/>
              </a:spcAft>
              <a:buClr>
                <a:schemeClr val="bg1"/>
              </a:buClr>
              <a:buFont typeface="Arial" panose="020B0604020202020204" pitchFamily="34" charset="0"/>
              <a:buChar char="−"/>
              <a:defRPr>
                <a:solidFill>
                  <a:schemeClr val="bg1"/>
                </a:solidFill>
              </a:defRPr>
            </a:lvl4pPr>
            <a:lvl5pPr marL="685800" indent="-137160">
              <a:spcAft>
                <a:spcPts val="600"/>
              </a:spcAft>
              <a:buClr>
                <a:schemeClr val="bg1"/>
              </a:buClr>
              <a:buFont typeface="Arial" panose="020B0604020202020204" pitchFamily="34" charset="0"/>
              <a:buChar char="−"/>
              <a:defRPr>
                <a:solidFill>
                  <a:schemeClr val="bg1"/>
                </a:solidFill>
              </a:defRPr>
            </a:lvl5pPr>
          </a:lstStyle>
          <a:p>
            <a:pPr lvl="0"/>
            <a:r>
              <a:rPr lang="en-US" dirty="0"/>
              <a:t>Additional text levels possible</a:t>
            </a:r>
          </a:p>
        </p:txBody>
      </p:sp>
    </p:spTree>
    <p:extLst>
      <p:ext uri="{BB962C8B-B14F-4D97-AF65-F5344CB8AC3E}">
        <p14:creationId xmlns:p14="http://schemas.microsoft.com/office/powerpoint/2010/main" val="2865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alf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B00E805-A4A0-D142-AA33-5849025B1C3E}"/>
              </a:ext>
            </a:extLst>
          </p:cNvPr>
          <p:cNvSpPr>
            <a:spLocks noGrp="1"/>
          </p:cNvSpPr>
          <p:nvPr>
            <p:ph type="pic" sz="quarter" idx="13"/>
          </p:nvPr>
        </p:nvSpPr>
        <p:spPr>
          <a:xfrm>
            <a:off x="4572000" y="0"/>
            <a:ext cx="4572000" cy="5143500"/>
          </a:xfrm>
          <a:solidFill>
            <a:srgbClr val="7F7F7F"/>
          </a:solidFill>
        </p:spPr>
        <p:txBody>
          <a:bodyPr anchor="ctr" anchorCtr="0"/>
          <a:lstStyle>
            <a:lvl1pPr marL="0" indent="0" algn="ctr">
              <a:buNone/>
              <a:defRPr>
                <a:solidFill>
                  <a:schemeClr val="bg1"/>
                </a:solidFill>
              </a:defRPr>
            </a:lvl1pPr>
          </a:lstStyle>
          <a:p>
            <a:r>
              <a:rPr lang="en-US" dirty="0"/>
              <a:t>Click icon to add picture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dirty="0"/>
          </a:p>
        </p:txBody>
      </p:sp>
      <p:sp>
        <p:nvSpPr>
          <p:cNvPr id="2" name="TextBox 1">
            <a:extLst>
              <a:ext uri="{FF2B5EF4-FFF2-40B4-BE49-F238E27FC236}">
                <a16:creationId xmlns:a16="http://schemas.microsoft.com/office/drawing/2014/main" id="{61F4CBD3-C2D6-0174-38FA-A74C917BA7F0}"/>
              </a:ext>
            </a:extLst>
          </p:cNvPr>
          <p:cNvSpPr txBox="1"/>
          <p:nvPr userDrawn="1"/>
        </p:nvSpPr>
        <p:spPr>
          <a:xfrm>
            <a:off x="615142" y="5045825"/>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3" name="Text Placeholder 1">
            <a:extLst>
              <a:ext uri="{FF2B5EF4-FFF2-40B4-BE49-F238E27FC236}">
                <a16:creationId xmlns:a16="http://schemas.microsoft.com/office/drawing/2014/main" id="{8E4F15CB-DBCE-5E3D-48A6-F48373DACC1B}"/>
              </a:ext>
            </a:extLst>
          </p:cNvPr>
          <p:cNvSpPr>
            <a:spLocks noGrp="1"/>
          </p:cNvSpPr>
          <p:nvPr>
            <p:ph type="body" sz="quarter" idx="15" hasCustomPrompt="1"/>
          </p:nvPr>
        </p:nvSpPr>
        <p:spPr>
          <a:xfrm>
            <a:off x="413385" y="1009651"/>
            <a:ext cx="3977640" cy="1733550"/>
          </a:xfrm>
        </p:spPr>
        <p:txBody>
          <a:bodyPr anchor="b" anchorCtr="0"/>
          <a:lstStyle>
            <a:lvl1pPr marL="0" indent="0">
              <a:lnSpc>
                <a:spcPct val="90000"/>
              </a:lnSpc>
              <a:spcBef>
                <a:spcPts val="0"/>
              </a:spcBef>
              <a:spcAft>
                <a:spcPts val="900"/>
              </a:spcAft>
              <a:buNone/>
              <a:defRPr sz="3200" b="1">
                <a:solidFill>
                  <a:schemeClr val="tx1"/>
                </a:solidFill>
              </a:defRPr>
            </a:lvl1pPr>
            <a:lvl2pPr marL="137160">
              <a:spcBef>
                <a:spcPts val="900"/>
              </a:spcBef>
              <a:defRPr>
                <a:solidFill>
                  <a:schemeClr val="bg1"/>
                </a:solidFill>
              </a:defRPr>
            </a:lvl2pPr>
            <a:lvl3pPr marL="274320">
              <a:defRPr>
                <a:solidFill>
                  <a:schemeClr val="bg1"/>
                </a:solidFill>
              </a:defRPr>
            </a:lvl3pPr>
            <a:lvl4pPr marL="411480">
              <a:defRPr>
                <a:solidFill>
                  <a:schemeClr val="bg1"/>
                </a:solidFill>
              </a:defRPr>
            </a:lvl4pPr>
            <a:lvl5pPr marL="548640">
              <a:defRPr>
                <a:solidFill>
                  <a:schemeClr val="bg1"/>
                </a:solidFill>
              </a:defRPr>
            </a:lvl5pPr>
            <a:lvl6pPr marL="685800">
              <a:defRPr>
                <a:solidFill>
                  <a:schemeClr val="bg1"/>
                </a:solidFill>
              </a:defRPr>
            </a:lvl6pPr>
            <a:lvl7pPr marL="822960">
              <a:defRPr>
                <a:solidFill>
                  <a:schemeClr val="bg1"/>
                </a:solidFill>
              </a:defRPr>
            </a:lvl7pPr>
            <a:lvl8pPr marL="960120">
              <a:defRPr>
                <a:solidFill>
                  <a:schemeClr val="bg1"/>
                </a:solidFill>
              </a:defRPr>
            </a:lvl8pPr>
            <a:lvl9pPr marL="1097280">
              <a:defRPr>
                <a:solidFill>
                  <a:schemeClr val="bg1"/>
                </a:solidFill>
              </a:defRPr>
            </a:lvl9pPr>
          </a:lstStyle>
          <a:p>
            <a:pPr lvl="0"/>
            <a:r>
              <a:rPr lang="en-US" dirty="0"/>
              <a:t>This is a “Half Photo” slide.</a:t>
            </a:r>
            <a:br>
              <a:rPr lang="en-US" dirty="0"/>
            </a:br>
            <a:r>
              <a:rPr lang="en-US" dirty="0"/>
              <a:t>Use it for a quote</a:t>
            </a:r>
          </a:p>
        </p:txBody>
      </p:sp>
      <p:sp>
        <p:nvSpPr>
          <p:cNvPr id="4" name="Text Placeholder 22">
            <a:extLst>
              <a:ext uri="{FF2B5EF4-FFF2-40B4-BE49-F238E27FC236}">
                <a16:creationId xmlns:a16="http://schemas.microsoft.com/office/drawing/2014/main" id="{4FFB9C53-5CD2-73A2-396B-5DC68B94D960}"/>
              </a:ext>
            </a:extLst>
          </p:cNvPr>
          <p:cNvSpPr>
            <a:spLocks noGrp="1"/>
          </p:cNvSpPr>
          <p:nvPr>
            <p:ph type="body" sz="quarter" idx="27" hasCustomPrompt="1"/>
          </p:nvPr>
        </p:nvSpPr>
        <p:spPr>
          <a:xfrm>
            <a:off x="411797" y="3000374"/>
            <a:ext cx="3981450" cy="1687513"/>
          </a:xfrm>
        </p:spPr>
        <p:txBody>
          <a:bodyPr/>
          <a:lstStyle>
            <a:lvl1pPr marL="137160" indent="-137160">
              <a:spcAft>
                <a:spcPts val="600"/>
              </a:spcAft>
              <a:buClr>
                <a:schemeClr val="tx1"/>
              </a:buClr>
              <a:buFont typeface="Arial" panose="020B0604020202020204" pitchFamily="34" charset="0"/>
              <a:buChar char="−"/>
              <a:defRPr>
                <a:solidFill>
                  <a:schemeClr val="tx1"/>
                </a:solidFill>
              </a:defRPr>
            </a:lvl1pPr>
            <a:lvl2pPr marL="274320" indent="-137160">
              <a:spcAft>
                <a:spcPts val="600"/>
              </a:spcAft>
              <a:buClr>
                <a:schemeClr val="bg1"/>
              </a:buClr>
              <a:buFont typeface="Arial" panose="020B0604020202020204" pitchFamily="34" charset="0"/>
              <a:buChar char="−"/>
              <a:defRPr>
                <a:solidFill>
                  <a:schemeClr val="bg1"/>
                </a:solidFill>
              </a:defRPr>
            </a:lvl2pPr>
            <a:lvl3pPr marL="411480" indent="-137160">
              <a:spcAft>
                <a:spcPts val="600"/>
              </a:spcAft>
              <a:buClr>
                <a:schemeClr val="bg1"/>
              </a:buClr>
              <a:buFont typeface="Arial" panose="020B0604020202020204" pitchFamily="34" charset="0"/>
              <a:buChar char="−"/>
              <a:defRPr>
                <a:solidFill>
                  <a:schemeClr val="bg1"/>
                </a:solidFill>
              </a:defRPr>
            </a:lvl3pPr>
            <a:lvl4pPr marL="548640" indent="-137160">
              <a:spcAft>
                <a:spcPts val="600"/>
              </a:spcAft>
              <a:buClr>
                <a:schemeClr val="bg1"/>
              </a:buClr>
              <a:buFont typeface="Arial" panose="020B0604020202020204" pitchFamily="34" charset="0"/>
              <a:buChar char="−"/>
              <a:defRPr>
                <a:solidFill>
                  <a:schemeClr val="bg1"/>
                </a:solidFill>
              </a:defRPr>
            </a:lvl4pPr>
            <a:lvl5pPr marL="685800" indent="-137160">
              <a:spcAft>
                <a:spcPts val="600"/>
              </a:spcAft>
              <a:buClr>
                <a:schemeClr val="bg1"/>
              </a:buClr>
              <a:buFont typeface="Arial" panose="020B0604020202020204" pitchFamily="34" charset="0"/>
              <a:buChar char="−"/>
              <a:defRPr>
                <a:solidFill>
                  <a:schemeClr val="bg1"/>
                </a:solidFill>
              </a:defRPr>
            </a:lvl5pPr>
          </a:lstStyle>
          <a:p>
            <a:pPr lvl="0"/>
            <a:r>
              <a:rPr lang="en-US" dirty="0"/>
              <a:t>Additional text levels possible</a:t>
            </a:r>
          </a:p>
        </p:txBody>
      </p:sp>
    </p:spTree>
    <p:extLst>
      <p:ext uri="{BB962C8B-B14F-4D97-AF65-F5344CB8AC3E}">
        <p14:creationId xmlns:p14="http://schemas.microsoft.com/office/powerpoint/2010/main" val="257461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eneral Awa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This is an “Awards” slide</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36" name="Text Placeholder 6">
            <a:extLst>
              <a:ext uri="{FF2B5EF4-FFF2-40B4-BE49-F238E27FC236}">
                <a16:creationId xmlns:a16="http://schemas.microsoft.com/office/drawing/2014/main" id="{CBB8CDB5-B3E3-15A5-2506-DFAEB99BB148}"/>
              </a:ext>
            </a:extLst>
          </p:cNvPr>
          <p:cNvSpPr>
            <a:spLocks noGrp="1"/>
          </p:cNvSpPr>
          <p:nvPr>
            <p:ph type="body" sz="quarter" idx="29"/>
          </p:nvPr>
        </p:nvSpPr>
        <p:spPr>
          <a:xfrm>
            <a:off x="5780858" y="1581150"/>
            <a:ext cx="2942176"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39" name="Text Placeholder 7">
            <a:extLst>
              <a:ext uri="{FF2B5EF4-FFF2-40B4-BE49-F238E27FC236}">
                <a16:creationId xmlns:a16="http://schemas.microsoft.com/office/drawing/2014/main" id="{1B25F85E-3742-F26A-605A-A145CC46BFD3}"/>
              </a:ext>
            </a:extLst>
          </p:cNvPr>
          <p:cNvSpPr>
            <a:spLocks noGrp="1"/>
          </p:cNvSpPr>
          <p:nvPr>
            <p:ph type="body" sz="quarter" idx="32" hasCustomPrompt="1"/>
          </p:nvPr>
        </p:nvSpPr>
        <p:spPr>
          <a:xfrm>
            <a:off x="5780858" y="2605015"/>
            <a:ext cx="2942177" cy="495617"/>
          </a:xfrm>
        </p:spPr>
        <p:txBody>
          <a:bodyPr anchor="t" anchorCtr="0"/>
          <a:lstStyle>
            <a:lvl1pPr marL="0" indent="0">
              <a:lnSpc>
                <a:spcPct val="90000"/>
              </a:lnSpc>
              <a:spcBef>
                <a:spcPts val="0"/>
              </a:spcBef>
              <a:buNone/>
              <a:defRPr sz="1200" b="0"/>
            </a:lvl1pPr>
          </a:lstStyle>
          <a:p>
            <a:r>
              <a:rPr lang="en-US" dirty="0"/>
              <a:t>Award description</a:t>
            </a:r>
          </a:p>
        </p:txBody>
      </p:sp>
      <p:sp>
        <p:nvSpPr>
          <p:cNvPr id="6" name="Text Placeholder 7">
            <a:extLst>
              <a:ext uri="{FF2B5EF4-FFF2-40B4-BE49-F238E27FC236}">
                <a16:creationId xmlns:a16="http://schemas.microsoft.com/office/drawing/2014/main" id="{5E8643FC-E324-83DB-8EDF-8041701D4DE5}"/>
              </a:ext>
            </a:extLst>
          </p:cNvPr>
          <p:cNvSpPr>
            <a:spLocks noGrp="1"/>
          </p:cNvSpPr>
          <p:nvPr>
            <p:ph type="body" sz="quarter" idx="33" hasCustomPrompt="1"/>
          </p:nvPr>
        </p:nvSpPr>
        <p:spPr>
          <a:xfrm>
            <a:off x="409575" y="1581150"/>
            <a:ext cx="1958337" cy="3126233"/>
          </a:xfrm>
        </p:spPr>
        <p:txBody>
          <a:bodyPr anchor="t" anchorCtr="0"/>
          <a:lstStyle>
            <a:lvl1pPr marL="0" indent="0">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6" name="Text Placeholder 6">
            <a:extLst>
              <a:ext uri="{FF2B5EF4-FFF2-40B4-BE49-F238E27FC236}">
                <a16:creationId xmlns:a16="http://schemas.microsoft.com/office/drawing/2014/main" id="{36434391-952D-5CBC-54F7-08D3D548CAC5}"/>
              </a:ext>
            </a:extLst>
          </p:cNvPr>
          <p:cNvSpPr>
            <a:spLocks noGrp="1"/>
          </p:cNvSpPr>
          <p:nvPr>
            <p:ph type="body" sz="quarter" idx="36"/>
          </p:nvPr>
        </p:nvSpPr>
        <p:spPr>
          <a:xfrm>
            <a:off x="5780858" y="3187901"/>
            <a:ext cx="2942176"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8" name="Text Placeholder 7">
            <a:extLst>
              <a:ext uri="{FF2B5EF4-FFF2-40B4-BE49-F238E27FC236}">
                <a16:creationId xmlns:a16="http://schemas.microsoft.com/office/drawing/2014/main" id="{B8343B20-ED6A-90B1-CB6A-DF1F7576E7FF}"/>
              </a:ext>
            </a:extLst>
          </p:cNvPr>
          <p:cNvSpPr>
            <a:spLocks noGrp="1"/>
          </p:cNvSpPr>
          <p:nvPr>
            <p:ph type="body" sz="quarter" idx="38" hasCustomPrompt="1"/>
          </p:nvPr>
        </p:nvSpPr>
        <p:spPr>
          <a:xfrm>
            <a:off x="5772678" y="4211766"/>
            <a:ext cx="2942177" cy="495617"/>
          </a:xfrm>
        </p:spPr>
        <p:txBody>
          <a:bodyPr anchor="t" anchorCtr="0"/>
          <a:lstStyle>
            <a:lvl1pPr marL="0" indent="0">
              <a:lnSpc>
                <a:spcPct val="90000"/>
              </a:lnSpc>
              <a:spcBef>
                <a:spcPts val="0"/>
              </a:spcBef>
              <a:buNone/>
              <a:defRPr sz="1200" b="0"/>
            </a:lvl1pPr>
          </a:lstStyle>
          <a:p>
            <a:r>
              <a:rPr lang="en-US" dirty="0"/>
              <a:t>Award description</a:t>
            </a:r>
          </a:p>
        </p:txBody>
      </p:sp>
      <p:pic>
        <p:nvPicPr>
          <p:cNvPr id="5" name="Corewell Health" descr="Corewell Health">
            <a:extLst>
              <a:ext uri="{FF2B5EF4-FFF2-40B4-BE49-F238E27FC236}">
                <a16:creationId xmlns:a16="http://schemas.microsoft.com/office/drawing/2014/main" id="{08136E71-A793-09F9-CC7E-55AD6415CFD9}"/>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17" name="Text Placeholder 6">
            <a:extLst>
              <a:ext uri="{FF2B5EF4-FFF2-40B4-BE49-F238E27FC236}">
                <a16:creationId xmlns:a16="http://schemas.microsoft.com/office/drawing/2014/main" id="{C31E6B29-BA35-973B-971B-4D34CB64E47B}"/>
              </a:ext>
            </a:extLst>
          </p:cNvPr>
          <p:cNvSpPr>
            <a:spLocks noGrp="1"/>
          </p:cNvSpPr>
          <p:nvPr>
            <p:ph type="body" sz="quarter" idx="40"/>
          </p:nvPr>
        </p:nvSpPr>
        <p:spPr>
          <a:xfrm>
            <a:off x="2612858" y="1581150"/>
            <a:ext cx="2942176"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8" name="Text Placeholder 7">
            <a:extLst>
              <a:ext uri="{FF2B5EF4-FFF2-40B4-BE49-F238E27FC236}">
                <a16:creationId xmlns:a16="http://schemas.microsoft.com/office/drawing/2014/main" id="{E155E1FE-E1BE-B782-855E-FDEA914DF31D}"/>
              </a:ext>
            </a:extLst>
          </p:cNvPr>
          <p:cNvSpPr>
            <a:spLocks noGrp="1"/>
          </p:cNvSpPr>
          <p:nvPr>
            <p:ph type="body" sz="quarter" idx="41" hasCustomPrompt="1"/>
          </p:nvPr>
        </p:nvSpPr>
        <p:spPr>
          <a:xfrm>
            <a:off x="2611878" y="1727865"/>
            <a:ext cx="1681198" cy="778094"/>
          </a:xfrm>
        </p:spPr>
        <p:txBody>
          <a:bodyPr anchor="t" anchorCtr="0"/>
          <a:lstStyle>
            <a:lvl1pPr marL="0" indent="0">
              <a:lnSpc>
                <a:spcPct val="90000"/>
              </a:lnSpc>
              <a:spcBef>
                <a:spcPts val="0"/>
              </a:spcBef>
              <a:buNone/>
              <a:defRPr sz="1400" b="1"/>
            </a:lvl1pPr>
          </a:lstStyle>
          <a:p>
            <a:pPr lvl="0"/>
            <a:r>
              <a:rPr lang="en-US" dirty="0"/>
              <a:t>Award</a:t>
            </a:r>
          </a:p>
        </p:txBody>
      </p:sp>
      <p:sp>
        <p:nvSpPr>
          <p:cNvPr id="19" name="Text Placeholder 7">
            <a:extLst>
              <a:ext uri="{FF2B5EF4-FFF2-40B4-BE49-F238E27FC236}">
                <a16:creationId xmlns:a16="http://schemas.microsoft.com/office/drawing/2014/main" id="{A683E4EC-69A1-2444-87A1-F49389B123A2}"/>
              </a:ext>
            </a:extLst>
          </p:cNvPr>
          <p:cNvSpPr>
            <a:spLocks noGrp="1"/>
          </p:cNvSpPr>
          <p:nvPr>
            <p:ph type="body" sz="quarter" idx="42" hasCustomPrompt="1"/>
          </p:nvPr>
        </p:nvSpPr>
        <p:spPr>
          <a:xfrm>
            <a:off x="2612858" y="2605015"/>
            <a:ext cx="2942177" cy="495617"/>
          </a:xfrm>
        </p:spPr>
        <p:txBody>
          <a:bodyPr anchor="t" anchorCtr="0"/>
          <a:lstStyle>
            <a:lvl1pPr marL="0" indent="0">
              <a:lnSpc>
                <a:spcPct val="90000"/>
              </a:lnSpc>
              <a:spcBef>
                <a:spcPts val="0"/>
              </a:spcBef>
              <a:buNone/>
              <a:defRPr sz="1200" b="0"/>
            </a:lvl1pPr>
          </a:lstStyle>
          <a:p>
            <a:r>
              <a:rPr lang="en-US" dirty="0"/>
              <a:t>Award description</a:t>
            </a:r>
          </a:p>
        </p:txBody>
      </p:sp>
      <p:sp>
        <p:nvSpPr>
          <p:cNvPr id="20" name="Picture Placeholder 10">
            <a:extLst>
              <a:ext uri="{FF2B5EF4-FFF2-40B4-BE49-F238E27FC236}">
                <a16:creationId xmlns:a16="http://schemas.microsoft.com/office/drawing/2014/main" id="{8D95FB57-C94F-CFCE-CA64-EAAEF350172F}"/>
              </a:ext>
            </a:extLst>
          </p:cNvPr>
          <p:cNvSpPr>
            <a:spLocks noGrp="1"/>
          </p:cNvSpPr>
          <p:nvPr>
            <p:ph type="pic" sz="quarter" idx="43" hasCustomPrompt="1"/>
          </p:nvPr>
        </p:nvSpPr>
        <p:spPr>
          <a:xfrm>
            <a:off x="4476993" y="1727864"/>
            <a:ext cx="1078041" cy="778095"/>
          </a:xfrm>
        </p:spPr>
        <p:txBody>
          <a:bodyPr/>
          <a:lstStyle>
            <a:lvl1pPr marL="0" indent="0">
              <a:buNone/>
              <a:defRPr sz="800"/>
            </a:lvl1pPr>
          </a:lstStyle>
          <a:p>
            <a:r>
              <a:rPr lang="en-US" dirty="0"/>
              <a:t>Company logo</a:t>
            </a:r>
          </a:p>
        </p:txBody>
      </p:sp>
      <p:sp>
        <p:nvSpPr>
          <p:cNvPr id="21" name="Text Placeholder 6">
            <a:extLst>
              <a:ext uri="{FF2B5EF4-FFF2-40B4-BE49-F238E27FC236}">
                <a16:creationId xmlns:a16="http://schemas.microsoft.com/office/drawing/2014/main" id="{D75A9C76-24F8-605F-B616-D5F164AD2553}"/>
              </a:ext>
            </a:extLst>
          </p:cNvPr>
          <p:cNvSpPr>
            <a:spLocks noGrp="1"/>
          </p:cNvSpPr>
          <p:nvPr>
            <p:ph type="body" sz="quarter" idx="44"/>
          </p:nvPr>
        </p:nvSpPr>
        <p:spPr>
          <a:xfrm>
            <a:off x="2612858" y="3187901"/>
            <a:ext cx="2942176"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29308491-6063-0C3A-C26F-2F6962C97DA1}"/>
              </a:ext>
            </a:extLst>
          </p:cNvPr>
          <p:cNvSpPr>
            <a:spLocks noGrp="1"/>
          </p:cNvSpPr>
          <p:nvPr>
            <p:ph type="body" sz="quarter" idx="45" hasCustomPrompt="1"/>
          </p:nvPr>
        </p:nvSpPr>
        <p:spPr>
          <a:xfrm>
            <a:off x="2611878" y="3334616"/>
            <a:ext cx="1681198" cy="778094"/>
          </a:xfrm>
        </p:spPr>
        <p:txBody>
          <a:bodyPr anchor="t" anchorCtr="0"/>
          <a:lstStyle>
            <a:lvl1pPr marL="0" indent="0">
              <a:lnSpc>
                <a:spcPct val="90000"/>
              </a:lnSpc>
              <a:spcBef>
                <a:spcPts val="0"/>
              </a:spcBef>
              <a:buNone/>
              <a:defRPr sz="1400" b="1"/>
            </a:lvl1pPr>
          </a:lstStyle>
          <a:p>
            <a:pPr lvl="0"/>
            <a:r>
              <a:rPr lang="en-US" dirty="0"/>
              <a:t>Award</a:t>
            </a:r>
          </a:p>
        </p:txBody>
      </p:sp>
      <p:sp>
        <p:nvSpPr>
          <p:cNvPr id="23" name="Text Placeholder 7">
            <a:extLst>
              <a:ext uri="{FF2B5EF4-FFF2-40B4-BE49-F238E27FC236}">
                <a16:creationId xmlns:a16="http://schemas.microsoft.com/office/drawing/2014/main" id="{4F875F65-C76C-92B1-C1B4-A58D23B4FAC5}"/>
              </a:ext>
            </a:extLst>
          </p:cNvPr>
          <p:cNvSpPr>
            <a:spLocks noGrp="1"/>
          </p:cNvSpPr>
          <p:nvPr>
            <p:ph type="body" sz="quarter" idx="46" hasCustomPrompt="1"/>
          </p:nvPr>
        </p:nvSpPr>
        <p:spPr>
          <a:xfrm>
            <a:off x="2612858" y="4211766"/>
            <a:ext cx="2942177" cy="495617"/>
          </a:xfrm>
        </p:spPr>
        <p:txBody>
          <a:bodyPr anchor="t" anchorCtr="0"/>
          <a:lstStyle>
            <a:lvl1pPr marL="0" indent="0">
              <a:lnSpc>
                <a:spcPct val="90000"/>
              </a:lnSpc>
              <a:spcBef>
                <a:spcPts val="0"/>
              </a:spcBef>
              <a:buNone/>
              <a:defRPr sz="1200" b="0"/>
            </a:lvl1pPr>
          </a:lstStyle>
          <a:p>
            <a:r>
              <a:rPr lang="en-US" dirty="0"/>
              <a:t>Award description</a:t>
            </a:r>
          </a:p>
        </p:txBody>
      </p:sp>
      <p:sp>
        <p:nvSpPr>
          <p:cNvPr id="24" name="Picture Placeholder 10">
            <a:extLst>
              <a:ext uri="{FF2B5EF4-FFF2-40B4-BE49-F238E27FC236}">
                <a16:creationId xmlns:a16="http://schemas.microsoft.com/office/drawing/2014/main" id="{F965B779-7891-4195-B21B-76D4F30A6DCD}"/>
              </a:ext>
            </a:extLst>
          </p:cNvPr>
          <p:cNvSpPr>
            <a:spLocks noGrp="1"/>
          </p:cNvSpPr>
          <p:nvPr>
            <p:ph type="pic" sz="quarter" idx="47" hasCustomPrompt="1"/>
          </p:nvPr>
        </p:nvSpPr>
        <p:spPr>
          <a:xfrm>
            <a:off x="4476992" y="3334615"/>
            <a:ext cx="1078041" cy="778095"/>
          </a:xfrm>
        </p:spPr>
        <p:txBody>
          <a:bodyPr/>
          <a:lstStyle>
            <a:lvl1pPr marL="0" indent="0">
              <a:buNone/>
              <a:defRPr sz="800"/>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Company logo</a:t>
            </a:r>
          </a:p>
          <a:p>
            <a:endParaRPr lang="en-US" dirty="0"/>
          </a:p>
        </p:txBody>
      </p:sp>
      <p:sp>
        <p:nvSpPr>
          <p:cNvPr id="25" name="Text Placeholder 7">
            <a:extLst>
              <a:ext uri="{FF2B5EF4-FFF2-40B4-BE49-F238E27FC236}">
                <a16:creationId xmlns:a16="http://schemas.microsoft.com/office/drawing/2014/main" id="{D6D461CD-66A1-AD8D-B92A-521FEFA92737}"/>
              </a:ext>
            </a:extLst>
          </p:cNvPr>
          <p:cNvSpPr>
            <a:spLocks noGrp="1"/>
          </p:cNvSpPr>
          <p:nvPr>
            <p:ph type="body" sz="quarter" idx="48" hasCustomPrompt="1"/>
          </p:nvPr>
        </p:nvSpPr>
        <p:spPr>
          <a:xfrm>
            <a:off x="5787078" y="1727865"/>
            <a:ext cx="1681198" cy="778094"/>
          </a:xfrm>
        </p:spPr>
        <p:txBody>
          <a:bodyPr anchor="t" anchorCtr="0"/>
          <a:lstStyle>
            <a:lvl1pPr marL="0" indent="0">
              <a:lnSpc>
                <a:spcPct val="90000"/>
              </a:lnSpc>
              <a:spcBef>
                <a:spcPts val="0"/>
              </a:spcBef>
              <a:buNone/>
              <a:defRPr sz="1400" b="1"/>
            </a:lvl1pPr>
          </a:lstStyle>
          <a:p>
            <a:pPr lvl="0"/>
            <a:r>
              <a:rPr lang="en-US" dirty="0"/>
              <a:t>Award</a:t>
            </a:r>
          </a:p>
        </p:txBody>
      </p:sp>
      <p:sp>
        <p:nvSpPr>
          <p:cNvPr id="38" name="Picture Placeholder 10">
            <a:extLst>
              <a:ext uri="{FF2B5EF4-FFF2-40B4-BE49-F238E27FC236}">
                <a16:creationId xmlns:a16="http://schemas.microsoft.com/office/drawing/2014/main" id="{5D3B91F0-8419-6B28-19E4-86D2082B240A}"/>
              </a:ext>
            </a:extLst>
          </p:cNvPr>
          <p:cNvSpPr>
            <a:spLocks noGrp="1"/>
          </p:cNvSpPr>
          <p:nvPr>
            <p:ph type="pic" sz="quarter" idx="49" hasCustomPrompt="1"/>
          </p:nvPr>
        </p:nvSpPr>
        <p:spPr>
          <a:xfrm>
            <a:off x="7652193" y="1727864"/>
            <a:ext cx="1078041" cy="778095"/>
          </a:xfrm>
        </p:spPr>
        <p:txBody>
          <a:bodyPr/>
          <a:lstStyle>
            <a:lvl1pPr marL="0" indent="0">
              <a:buNone/>
              <a:defRPr sz="800"/>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Company logo</a:t>
            </a:r>
          </a:p>
          <a:p>
            <a:endParaRPr lang="en-US" dirty="0"/>
          </a:p>
        </p:txBody>
      </p:sp>
      <p:sp>
        <p:nvSpPr>
          <p:cNvPr id="40" name="Text Placeholder 7">
            <a:extLst>
              <a:ext uri="{FF2B5EF4-FFF2-40B4-BE49-F238E27FC236}">
                <a16:creationId xmlns:a16="http://schemas.microsoft.com/office/drawing/2014/main" id="{437A28A2-1115-9AF1-FD3B-CE719B2B997E}"/>
              </a:ext>
            </a:extLst>
          </p:cNvPr>
          <p:cNvSpPr>
            <a:spLocks noGrp="1"/>
          </p:cNvSpPr>
          <p:nvPr>
            <p:ph type="body" sz="quarter" idx="50" hasCustomPrompt="1"/>
          </p:nvPr>
        </p:nvSpPr>
        <p:spPr>
          <a:xfrm>
            <a:off x="5779878" y="3334616"/>
            <a:ext cx="1681198" cy="778094"/>
          </a:xfrm>
        </p:spPr>
        <p:txBody>
          <a:bodyPr anchor="t" anchorCtr="0"/>
          <a:lstStyle>
            <a:lvl1pPr marL="0" indent="0">
              <a:lnSpc>
                <a:spcPct val="90000"/>
              </a:lnSpc>
              <a:spcBef>
                <a:spcPts val="0"/>
              </a:spcBef>
              <a:buNone/>
              <a:defRPr sz="1400" b="1"/>
            </a:lvl1pPr>
          </a:lstStyle>
          <a:p>
            <a:pPr lvl="0"/>
            <a:r>
              <a:rPr lang="en-US" dirty="0"/>
              <a:t>Award</a:t>
            </a:r>
          </a:p>
        </p:txBody>
      </p:sp>
      <p:sp>
        <p:nvSpPr>
          <p:cNvPr id="41" name="Picture Placeholder 10">
            <a:extLst>
              <a:ext uri="{FF2B5EF4-FFF2-40B4-BE49-F238E27FC236}">
                <a16:creationId xmlns:a16="http://schemas.microsoft.com/office/drawing/2014/main" id="{9F543CC8-C2C9-27B6-2DFE-AC2E6C8FA59C}"/>
              </a:ext>
            </a:extLst>
          </p:cNvPr>
          <p:cNvSpPr>
            <a:spLocks noGrp="1"/>
          </p:cNvSpPr>
          <p:nvPr>
            <p:ph type="pic" sz="quarter" idx="51" hasCustomPrompt="1"/>
          </p:nvPr>
        </p:nvSpPr>
        <p:spPr>
          <a:xfrm>
            <a:off x="7644992" y="3334615"/>
            <a:ext cx="1078041" cy="778095"/>
          </a:xfrm>
        </p:spPr>
        <p:txBody>
          <a:bodyPr/>
          <a:lstStyle>
            <a:lvl1pPr marL="0" indent="0">
              <a:buNone/>
              <a:defRPr sz="800"/>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Company logo</a:t>
            </a:r>
          </a:p>
          <a:p>
            <a:endParaRPr lang="en-US" dirty="0"/>
          </a:p>
        </p:txBody>
      </p:sp>
    </p:spTree>
    <p:extLst>
      <p:ext uri="{BB962C8B-B14F-4D97-AF65-F5344CB8AC3E}">
        <p14:creationId xmlns:p14="http://schemas.microsoft.com/office/powerpoint/2010/main" val="282088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Dark Blue">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5590D3B0-A0BF-A774-AEA9-8588C3FDFED6}"/>
              </a:ext>
              <a:ext uri="{C183D7F6-B498-43B3-948B-1728B52AA6E4}">
                <adec:decorative xmlns:adec="http://schemas.microsoft.com/office/drawing/2017/decorative" val="1"/>
              </a:ext>
            </a:extLst>
          </p:cNvPr>
          <p:cNvSpPr/>
          <p:nvPr userDrawn="1"/>
        </p:nvSpPr>
        <p:spPr bwMode="hidden">
          <a:xfrm>
            <a:off x="1" y="1"/>
            <a:ext cx="4571999" cy="514350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rewell Health" descr="Corewell Health">
            <a:extLst>
              <a:ext uri="{FF2B5EF4-FFF2-40B4-BE49-F238E27FC236}">
                <a16:creationId xmlns:a16="http://schemas.microsoft.com/office/drawing/2014/main" id="{89F1DB7F-7D6C-01FE-4C7F-495DB02224B5}"/>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9" name="Text Placeholder 1">
            <a:extLst>
              <a:ext uri="{FF2B5EF4-FFF2-40B4-BE49-F238E27FC236}">
                <a16:creationId xmlns:a16="http://schemas.microsoft.com/office/drawing/2014/main" id="{8AC6D161-014B-CB43-B0F3-BBB32B3E1052}"/>
              </a:ext>
            </a:extLst>
          </p:cNvPr>
          <p:cNvSpPr>
            <a:spLocks noGrp="1"/>
          </p:cNvSpPr>
          <p:nvPr>
            <p:ph type="body" sz="quarter" idx="13" hasCustomPrompt="1"/>
          </p:nvPr>
        </p:nvSpPr>
        <p:spPr>
          <a:xfrm>
            <a:off x="411163" y="1009651"/>
            <a:ext cx="3977640" cy="1733550"/>
          </a:xfrm>
        </p:spPr>
        <p:txBody>
          <a:bodyPr anchor="b" anchorCtr="0"/>
          <a:lstStyle>
            <a:lvl1pPr marL="0" indent="0">
              <a:lnSpc>
                <a:spcPct val="90000"/>
              </a:lnSpc>
              <a:spcBef>
                <a:spcPts val="0"/>
              </a:spcBef>
              <a:spcAft>
                <a:spcPts val="900"/>
              </a:spcAft>
              <a:buNone/>
              <a:defRPr sz="3200" b="1">
                <a:solidFill>
                  <a:srgbClr val="0ED7E5"/>
                </a:solidFill>
              </a:defRPr>
            </a:lvl1pPr>
            <a:lvl2pPr marL="137160">
              <a:spcBef>
                <a:spcPts val="900"/>
              </a:spcBef>
              <a:defRPr>
                <a:solidFill>
                  <a:schemeClr val="bg1"/>
                </a:solidFill>
              </a:defRPr>
            </a:lvl2pPr>
            <a:lvl3pPr marL="274320">
              <a:defRPr>
                <a:solidFill>
                  <a:schemeClr val="bg1"/>
                </a:solidFill>
              </a:defRPr>
            </a:lvl3pPr>
            <a:lvl4pPr marL="411480">
              <a:defRPr>
                <a:solidFill>
                  <a:schemeClr val="bg1"/>
                </a:solidFill>
              </a:defRPr>
            </a:lvl4pPr>
            <a:lvl5pPr marL="548640">
              <a:defRPr>
                <a:solidFill>
                  <a:schemeClr val="bg1"/>
                </a:solidFill>
              </a:defRPr>
            </a:lvl5pPr>
            <a:lvl6pPr marL="685800">
              <a:defRPr>
                <a:solidFill>
                  <a:schemeClr val="bg1"/>
                </a:solidFill>
              </a:defRPr>
            </a:lvl6pPr>
            <a:lvl7pPr marL="822960">
              <a:defRPr>
                <a:solidFill>
                  <a:schemeClr val="bg1"/>
                </a:solidFill>
              </a:defRPr>
            </a:lvl7pPr>
            <a:lvl8pPr marL="960120">
              <a:defRPr>
                <a:solidFill>
                  <a:schemeClr val="bg1"/>
                </a:solidFill>
              </a:defRPr>
            </a:lvl8pPr>
            <a:lvl9pPr marL="1097280">
              <a:defRPr>
                <a:solidFill>
                  <a:schemeClr val="bg1"/>
                </a:solidFill>
              </a:defRPr>
            </a:lvl9pPr>
          </a:lstStyle>
          <a:p>
            <a:pPr lvl="0"/>
            <a:r>
              <a:rPr lang="en-US" dirty="0"/>
              <a:t>This is a “Half Dark Blue” slide used to make an important point</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a:xfrm>
            <a:off x="411480" y="320040"/>
            <a:ext cx="3979545" cy="182880"/>
          </a:xfrm>
        </p:spPr>
        <p:txBody>
          <a:bodyPr/>
          <a:lstStyle>
            <a:lvl1pPr>
              <a:defRPr>
                <a:solidFill>
                  <a:schemeClr val="bg1"/>
                </a:solidFill>
              </a:defRPr>
            </a:lvl1p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13" name="Text Placeholder 1">
            <a:extLst>
              <a:ext uri="{FF2B5EF4-FFF2-40B4-BE49-F238E27FC236}">
                <a16:creationId xmlns:a16="http://schemas.microsoft.com/office/drawing/2014/main" id="{80A7FF73-C159-1616-6F1E-D4F6099FDC09}"/>
              </a:ext>
            </a:extLst>
          </p:cNvPr>
          <p:cNvSpPr>
            <a:spLocks noGrp="1"/>
          </p:cNvSpPr>
          <p:nvPr>
            <p:ph type="body" sz="quarter" idx="16" hasCustomPrompt="1"/>
          </p:nvPr>
        </p:nvSpPr>
        <p:spPr>
          <a:xfrm>
            <a:off x="4937125" y="833880"/>
            <a:ext cx="3795713" cy="365760"/>
          </a:xfrm>
        </p:spPr>
        <p:txBody>
          <a:bodyPr wrap="none" anchor="b" anchorCtr="0">
            <a:noAutofit/>
          </a:bodyPr>
          <a:lstStyle>
            <a:lvl1pPr marL="0" indent="0">
              <a:lnSpc>
                <a:spcPct val="80000"/>
              </a:lnSpc>
              <a:spcBef>
                <a:spcPts val="0"/>
              </a:spcBef>
              <a:buFontTx/>
              <a:buNone/>
              <a:defRPr sz="3200" b="1" spc="-5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01</a:t>
            </a:r>
          </a:p>
        </p:txBody>
      </p:sp>
      <p:sp>
        <p:nvSpPr>
          <p:cNvPr id="14" name="Text Placeholder 6">
            <a:extLst>
              <a:ext uri="{FF2B5EF4-FFF2-40B4-BE49-F238E27FC236}">
                <a16:creationId xmlns:a16="http://schemas.microsoft.com/office/drawing/2014/main" id="{8228DF8E-7211-E939-41D1-BD16E6158DB2}"/>
              </a:ext>
            </a:extLst>
          </p:cNvPr>
          <p:cNvSpPr>
            <a:spLocks noGrp="1"/>
          </p:cNvSpPr>
          <p:nvPr>
            <p:ph type="body" sz="quarter" idx="19"/>
          </p:nvPr>
        </p:nvSpPr>
        <p:spPr>
          <a:xfrm flipV="1">
            <a:off x="4937125" y="1245485"/>
            <a:ext cx="3793109" cy="13200"/>
          </a:xfrm>
          <a:solidFill>
            <a:schemeClr val="tx1"/>
          </a:solidFill>
        </p:spPr>
        <p:txBody>
          <a:bodyPr/>
          <a:lstStyle>
            <a:lvl1pPr marL="0" indent="0">
              <a:buNone/>
              <a:defRPr sz="100">
                <a:solidFill>
                  <a:schemeClr val="accent3"/>
                </a:solidFill>
              </a:defRPr>
            </a:lvl1pPr>
          </a:lstStyle>
          <a:p>
            <a:pPr lvl="0"/>
            <a:r>
              <a:rPr lang="en-US"/>
              <a:t>Click to edit Master text styles</a:t>
            </a:r>
          </a:p>
        </p:txBody>
      </p:sp>
      <p:sp>
        <p:nvSpPr>
          <p:cNvPr id="15" name="Text Placeholder 1">
            <a:extLst>
              <a:ext uri="{FF2B5EF4-FFF2-40B4-BE49-F238E27FC236}">
                <a16:creationId xmlns:a16="http://schemas.microsoft.com/office/drawing/2014/main" id="{AC9724A4-FC54-4FA1-5418-D032F0D8DEC7}"/>
              </a:ext>
            </a:extLst>
          </p:cNvPr>
          <p:cNvSpPr>
            <a:spLocks noGrp="1"/>
          </p:cNvSpPr>
          <p:nvPr>
            <p:ph type="body" sz="quarter" idx="20" hasCustomPrompt="1"/>
          </p:nvPr>
        </p:nvSpPr>
        <p:spPr>
          <a:xfrm>
            <a:off x="4937125" y="1381076"/>
            <a:ext cx="3795713" cy="365760"/>
          </a:xfrm>
        </p:spPr>
        <p:txBody>
          <a:bodyPr wrap="square" anchor="t" anchorCtr="0">
            <a:noAutofit/>
          </a:bodyPr>
          <a:lstStyle>
            <a:lvl1pPr marL="0" indent="0">
              <a:lnSpc>
                <a:spcPct val="100000"/>
              </a:lnSpc>
              <a:spcBef>
                <a:spcPts val="0"/>
              </a:spcBef>
              <a:buFontTx/>
              <a:buNone/>
              <a:defRPr sz="1200" b="0" spc="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a:t>
            </a:r>
          </a:p>
        </p:txBody>
      </p:sp>
      <p:sp>
        <p:nvSpPr>
          <p:cNvPr id="16" name="Text Placeholder 1">
            <a:extLst>
              <a:ext uri="{FF2B5EF4-FFF2-40B4-BE49-F238E27FC236}">
                <a16:creationId xmlns:a16="http://schemas.microsoft.com/office/drawing/2014/main" id="{55788CF1-6360-FAAF-1257-B53BA785AB16}"/>
              </a:ext>
            </a:extLst>
          </p:cNvPr>
          <p:cNvSpPr>
            <a:spLocks noGrp="1"/>
          </p:cNvSpPr>
          <p:nvPr>
            <p:ph type="body" sz="quarter" idx="21" hasCustomPrompt="1"/>
          </p:nvPr>
        </p:nvSpPr>
        <p:spPr>
          <a:xfrm>
            <a:off x="4937125" y="2161032"/>
            <a:ext cx="3795713" cy="365760"/>
          </a:xfrm>
        </p:spPr>
        <p:txBody>
          <a:bodyPr wrap="none" anchor="b" anchorCtr="0">
            <a:noAutofit/>
          </a:bodyPr>
          <a:lstStyle>
            <a:lvl1pPr marL="0" indent="0">
              <a:lnSpc>
                <a:spcPct val="80000"/>
              </a:lnSpc>
              <a:spcBef>
                <a:spcPts val="0"/>
              </a:spcBef>
              <a:buFontTx/>
              <a:buNone/>
              <a:defRPr sz="3200" b="1" spc="-5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02</a:t>
            </a:r>
          </a:p>
        </p:txBody>
      </p:sp>
      <p:sp>
        <p:nvSpPr>
          <p:cNvPr id="17" name="Text Placeholder 6">
            <a:extLst>
              <a:ext uri="{FF2B5EF4-FFF2-40B4-BE49-F238E27FC236}">
                <a16:creationId xmlns:a16="http://schemas.microsoft.com/office/drawing/2014/main" id="{1FB29DBA-273F-D85D-9412-103F0E909E0A}"/>
              </a:ext>
            </a:extLst>
          </p:cNvPr>
          <p:cNvSpPr>
            <a:spLocks noGrp="1"/>
          </p:cNvSpPr>
          <p:nvPr>
            <p:ph type="body" sz="quarter" idx="22"/>
          </p:nvPr>
        </p:nvSpPr>
        <p:spPr>
          <a:xfrm flipV="1">
            <a:off x="4937125" y="2572637"/>
            <a:ext cx="3793109" cy="13200"/>
          </a:xfrm>
          <a:solidFill>
            <a:schemeClr val="tx1"/>
          </a:solidFill>
        </p:spPr>
        <p:txBody>
          <a:bodyPr/>
          <a:lstStyle>
            <a:lvl1pPr marL="0" indent="0">
              <a:buNone/>
              <a:defRPr sz="100">
                <a:solidFill>
                  <a:schemeClr val="accent3"/>
                </a:solidFill>
              </a:defRPr>
            </a:lvl1pPr>
          </a:lstStyle>
          <a:p>
            <a:pPr lvl="0"/>
            <a:r>
              <a:rPr lang="en-US"/>
              <a:t>Click to edit Master text styles</a:t>
            </a:r>
          </a:p>
        </p:txBody>
      </p:sp>
      <p:sp>
        <p:nvSpPr>
          <p:cNvPr id="18" name="Text Placeholder 1">
            <a:extLst>
              <a:ext uri="{FF2B5EF4-FFF2-40B4-BE49-F238E27FC236}">
                <a16:creationId xmlns:a16="http://schemas.microsoft.com/office/drawing/2014/main" id="{FFCCD2C0-6FB9-873A-B623-AF4FFBD11576}"/>
              </a:ext>
            </a:extLst>
          </p:cNvPr>
          <p:cNvSpPr>
            <a:spLocks noGrp="1"/>
          </p:cNvSpPr>
          <p:nvPr>
            <p:ph type="body" sz="quarter" idx="23" hasCustomPrompt="1"/>
          </p:nvPr>
        </p:nvSpPr>
        <p:spPr>
          <a:xfrm>
            <a:off x="4937125" y="2708228"/>
            <a:ext cx="3795713" cy="365760"/>
          </a:xfrm>
        </p:spPr>
        <p:txBody>
          <a:bodyPr wrap="square" anchor="t" anchorCtr="0">
            <a:noAutofit/>
          </a:bodyPr>
          <a:lstStyle>
            <a:lvl1pPr marL="0" indent="0">
              <a:lnSpc>
                <a:spcPct val="100000"/>
              </a:lnSpc>
              <a:spcBef>
                <a:spcPts val="0"/>
              </a:spcBef>
              <a:buFontTx/>
              <a:buNone/>
              <a:defRPr sz="1200" b="0" spc="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a:t>
            </a:r>
          </a:p>
        </p:txBody>
      </p:sp>
      <p:sp>
        <p:nvSpPr>
          <p:cNvPr id="19" name="Text Placeholder 1">
            <a:extLst>
              <a:ext uri="{FF2B5EF4-FFF2-40B4-BE49-F238E27FC236}">
                <a16:creationId xmlns:a16="http://schemas.microsoft.com/office/drawing/2014/main" id="{CA1A2F39-7664-2477-45FD-BCD3232569BF}"/>
              </a:ext>
            </a:extLst>
          </p:cNvPr>
          <p:cNvSpPr>
            <a:spLocks noGrp="1"/>
          </p:cNvSpPr>
          <p:nvPr>
            <p:ph type="body" sz="quarter" idx="24" hasCustomPrompt="1"/>
          </p:nvPr>
        </p:nvSpPr>
        <p:spPr>
          <a:xfrm>
            <a:off x="4937125" y="3492766"/>
            <a:ext cx="3795713" cy="365760"/>
          </a:xfrm>
        </p:spPr>
        <p:txBody>
          <a:bodyPr wrap="none" anchor="b" anchorCtr="0">
            <a:noAutofit/>
          </a:bodyPr>
          <a:lstStyle>
            <a:lvl1pPr marL="0" indent="0">
              <a:lnSpc>
                <a:spcPct val="80000"/>
              </a:lnSpc>
              <a:spcBef>
                <a:spcPts val="0"/>
              </a:spcBef>
              <a:buFontTx/>
              <a:buNone/>
              <a:defRPr sz="3200" b="1" spc="-5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03</a:t>
            </a:r>
          </a:p>
        </p:txBody>
      </p:sp>
      <p:sp>
        <p:nvSpPr>
          <p:cNvPr id="20" name="Text Placeholder 6">
            <a:extLst>
              <a:ext uri="{FF2B5EF4-FFF2-40B4-BE49-F238E27FC236}">
                <a16:creationId xmlns:a16="http://schemas.microsoft.com/office/drawing/2014/main" id="{38B60C9B-DED2-3E19-249E-45554CEFFCDB}"/>
              </a:ext>
            </a:extLst>
          </p:cNvPr>
          <p:cNvSpPr>
            <a:spLocks noGrp="1"/>
          </p:cNvSpPr>
          <p:nvPr>
            <p:ph type="body" sz="quarter" idx="25"/>
          </p:nvPr>
        </p:nvSpPr>
        <p:spPr>
          <a:xfrm flipV="1">
            <a:off x="4937125" y="3904371"/>
            <a:ext cx="3793109" cy="13200"/>
          </a:xfrm>
          <a:solidFill>
            <a:schemeClr val="tx1"/>
          </a:solidFill>
        </p:spPr>
        <p:txBody>
          <a:bodyPr/>
          <a:lstStyle>
            <a:lvl1pPr marL="0" indent="0">
              <a:buNone/>
              <a:defRPr sz="100">
                <a:solidFill>
                  <a:schemeClr val="accent3"/>
                </a:solidFill>
              </a:defRPr>
            </a:lvl1pPr>
          </a:lstStyle>
          <a:p>
            <a:pPr lvl="0"/>
            <a:r>
              <a:rPr lang="en-US"/>
              <a:t>Click to edit Master text styles</a:t>
            </a:r>
          </a:p>
        </p:txBody>
      </p:sp>
      <p:sp>
        <p:nvSpPr>
          <p:cNvPr id="21" name="Text Placeholder 1">
            <a:extLst>
              <a:ext uri="{FF2B5EF4-FFF2-40B4-BE49-F238E27FC236}">
                <a16:creationId xmlns:a16="http://schemas.microsoft.com/office/drawing/2014/main" id="{551C815A-34AC-1630-9024-F1E49DDB5DB0}"/>
              </a:ext>
            </a:extLst>
          </p:cNvPr>
          <p:cNvSpPr>
            <a:spLocks noGrp="1"/>
          </p:cNvSpPr>
          <p:nvPr>
            <p:ph type="body" sz="quarter" idx="26" hasCustomPrompt="1"/>
          </p:nvPr>
        </p:nvSpPr>
        <p:spPr>
          <a:xfrm>
            <a:off x="4937125" y="4039962"/>
            <a:ext cx="3795713" cy="365760"/>
          </a:xfrm>
        </p:spPr>
        <p:txBody>
          <a:bodyPr wrap="square" anchor="t" anchorCtr="0">
            <a:noAutofit/>
          </a:bodyPr>
          <a:lstStyle>
            <a:lvl1pPr marL="0" indent="0">
              <a:lnSpc>
                <a:spcPct val="100000"/>
              </a:lnSpc>
              <a:spcBef>
                <a:spcPts val="0"/>
              </a:spcBef>
              <a:buFontTx/>
              <a:buNone/>
              <a:defRPr sz="1200" b="0" spc="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a:t>
            </a:r>
          </a:p>
        </p:txBody>
      </p:sp>
      <p:sp>
        <p:nvSpPr>
          <p:cNvPr id="23" name="Text Placeholder 22">
            <a:extLst>
              <a:ext uri="{FF2B5EF4-FFF2-40B4-BE49-F238E27FC236}">
                <a16:creationId xmlns:a16="http://schemas.microsoft.com/office/drawing/2014/main" id="{511222AA-72FC-7EF3-DC75-673C9736B66E}"/>
              </a:ext>
            </a:extLst>
          </p:cNvPr>
          <p:cNvSpPr>
            <a:spLocks noGrp="1"/>
          </p:cNvSpPr>
          <p:nvPr>
            <p:ph type="body" sz="quarter" idx="27" hasCustomPrompt="1"/>
          </p:nvPr>
        </p:nvSpPr>
        <p:spPr>
          <a:xfrm>
            <a:off x="409575" y="3000374"/>
            <a:ext cx="3981450" cy="1687513"/>
          </a:xfrm>
        </p:spPr>
        <p:txBody>
          <a:bodyPr/>
          <a:lstStyle>
            <a:lvl1pPr marL="137160" indent="-137160">
              <a:spcAft>
                <a:spcPts val="600"/>
              </a:spcAft>
              <a:buClr>
                <a:schemeClr val="bg1"/>
              </a:buClr>
              <a:buFont typeface="Arial" panose="020B0604020202020204" pitchFamily="34" charset="0"/>
              <a:buChar char="−"/>
              <a:defRPr>
                <a:solidFill>
                  <a:schemeClr val="bg1"/>
                </a:solidFill>
              </a:defRPr>
            </a:lvl1pPr>
            <a:lvl2pPr marL="274320" indent="-137160">
              <a:spcAft>
                <a:spcPts val="600"/>
              </a:spcAft>
              <a:buClr>
                <a:schemeClr val="bg1"/>
              </a:buClr>
              <a:buFont typeface="Arial" panose="020B0604020202020204" pitchFamily="34" charset="0"/>
              <a:buChar char="−"/>
              <a:defRPr>
                <a:solidFill>
                  <a:schemeClr val="bg1"/>
                </a:solidFill>
              </a:defRPr>
            </a:lvl2pPr>
            <a:lvl3pPr marL="411480" indent="-137160">
              <a:spcAft>
                <a:spcPts val="600"/>
              </a:spcAft>
              <a:buClr>
                <a:schemeClr val="bg1"/>
              </a:buClr>
              <a:buFont typeface="Arial" panose="020B0604020202020204" pitchFamily="34" charset="0"/>
              <a:buChar char="−"/>
              <a:defRPr>
                <a:solidFill>
                  <a:schemeClr val="bg1"/>
                </a:solidFill>
              </a:defRPr>
            </a:lvl3pPr>
            <a:lvl4pPr marL="548640" indent="-137160">
              <a:spcAft>
                <a:spcPts val="600"/>
              </a:spcAft>
              <a:buClr>
                <a:schemeClr val="bg1"/>
              </a:buClr>
              <a:buFont typeface="Arial" panose="020B0604020202020204" pitchFamily="34" charset="0"/>
              <a:buChar char="−"/>
              <a:defRPr>
                <a:solidFill>
                  <a:schemeClr val="bg1"/>
                </a:solidFill>
              </a:defRPr>
            </a:lvl4pPr>
            <a:lvl5pPr marL="685800" indent="-137160">
              <a:spcAft>
                <a:spcPts val="600"/>
              </a:spcAft>
              <a:buClr>
                <a:schemeClr val="bg1"/>
              </a:buClr>
              <a:buFont typeface="Arial" panose="020B0604020202020204" pitchFamily="34" charset="0"/>
              <a:buChar char="−"/>
              <a:defRPr>
                <a:solidFill>
                  <a:schemeClr val="bg1"/>
                </a:solidFill>
              </a:defRPr>
            </a:lvl5pPr>
          </a:lstStyle>
          <a:p>
            <a:pPr lvl="0"/>
            <a:r>
              <a:rPr lang="en-US" dirty="0"/>
              <a:t>Additional text levels possible</a:t>
            </a:r>
          </a:p>
        </p:txBody>
      </p:sp>
    </p:spTree>
    <p:extLst>
      <p:ext uri="{BB962C8B-B14F-4D97-AF65-F5344CB8AC3E}">
        <p14:creationId xmlns:p14="http://schemas.microsoft.com/office/powerpoint/2010/main" val="394318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110" userDrawn="1">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ree content col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FB1769-DFB2-8204-8AFA-D262B66E671A}"/>
              </a:ext>
            </a:extLst>
          </p:cNvPr>
          <p:cNvSpPr/>
          <p:nvPr userDrawn="1"/>
        </p:nvSpPr>
        <p:spPr>
          <a:xfrm>
            <a:off x="0" y="0"/>
            <a:ext cx="3048000" cy="5143500"/>
          </a:xfrm>
          <a:prstGeom prst="rect">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7" name="Rectangle 6">
            <a:extLst>
              <a:ext uri="{FF2B5EF4-FFF2-40B4-BE49-F238E27FC236}">
                <a16:creationId xmlns:a16="http://schemas.microsoft.com/office/drawing/2014/main" id="{727AAA9A-F180-FFFC-2899-E7D8FDCEBF87}"/>
              </a:ext>
            </a:extLst>
          </p:cNvPr>
          <p:cNvSpPr/>
          <p:nvPr userDrawn="1"/>
        </p:nvSpPr>
        <p:spPr>
          <a:xfrm>
            <a:off x="6096000" y="0"/>
            <a:ext cx="3048000" cy="5143500"/>
          </a:xfrm>
          <a:prstGeom prst="rect">
            <a:avLst/>
          </a:prstGeom>
          <a:solidFill>
            <a:schemeClr val="accent3"/>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dirty="0"/>
          </a:p>
        </p:txBody>
      </p:sp>
      <p:sp>
        <p:nvSpPr>
          <p:cNvPr id="3" name="Footer Placeholder 2">
            <a:extLst>
              <a:ext uri="{FF2B5EF4-FFF2-40B4-BE49-F238E27FC236}">
                <a16:creationId xmlns:a16="http://schemas.microsoft.com/office/drawing/2014/main" id="{80347475-A6A8-82F6-054F-861F4D6AF49A}"/>
              </a:ext>
            </a:extLst>
          </p:cNvPr>
          <p:cNvSpPr>
            <a:spLocks noGrp="1"/>
          </p:cNvSpPr>
          <p:nvPr>
            <p:ph type="ftr" sz="quarter" idx="10"/>
          </p:nvPr>
        </p:nvSpPr>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5E581419-C690-87B4-B241-EF392D6DC7AF}"/>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11" name="Text Placeholder 10">
            <a:extLst>
              <a:ext uri="{FF2B5EF4-FFF2-40B4-BE49-F238E27FC236}">
                <a16:creationId xmlns:a16="http://schemas.microsoft.com/office/drawing/2014/main" id="{C68CD6A8-F4A8-2C89-ABDF-69CD919E38ED}"/>
              </a:ext>
            </a:extLst>
          </p:cNvPr>
          <p:cNvSpPr>
            <a:spLocks noGrp="1"/>
          </p:cNvSpPr>
          <p:nvPr>
            <p:ph type="body" sz="quarter" idx="12" hasCustomPrompt="1"/>
          </p:nvPr>
        </p:nvSpPr>
        <p:spPr>
          <a:xfrm>
            <a:off x="411162" y="1336626"/>
            <a:ext cx="2225042" cy="502920"/>
          </a:xfrm>
        </p:spPr>
        <p:txBody>
          <a:bodyPr anchor="b" anchorCtr="0"/>
          <a:lstStyle>
            <a:lvl1pPr marL="0" indent="0">
              <a:buNone/>
              <a:defRPr sz="3200" b="1"/>
            </a:lvl1pPr>
          </a:lstStyle>
          <a:p>
            <a:pPr lvl="0"/>
            <a:r>
              <a:rPr lang="en-US" dirty="0"/>
              <a:t>01</a:t>
            </a:r>
          </a:p>
        </p:txBody>
      </p:sp>
      <p:sp>
        <p:nvSpPr>
          <p:cNvPr id="12" name="Text Placeholder 10">
            <a:extLst>
              <a:ext uri="{FF2B5EF4-FFF2-40B4-BE49-F238E27FC236}">
                <a16:creationId xmlns:a16="http://schemas.microsoft.com/office/drawing/2014/main" id="{6BCD96D3-B0EF-5740-9A89-3DF169780BB9}"/>
              </a:ext>
            </a:extLst>
          </p:cNvPr>
          <p:cNvSpPr>
            <a:spLocks noGrp="1"/>
          </p:cNvSpPr>
          <p:nvPr>
            <p:ph type="body" sz="quarter" idx="13" hasCustomPrompt="1"/>
          </p:nvPr>
        </p:nvSpPr>
        <p:spPr>
          <a:xfrm>
            <a:off x="411162" y="2077510"/>
            <a:ext cx="2225042" cy="627620"/>
          </a:xfrm>
        </p:spPr>
        <p:txBody>
          <a:bodyPr anchor="b" anchorCtr="0"/>
          <a:lstStyle>
            <a:lvl1pPr marL="0" indent="0">
              <a:spcBef>
                <a:spcPts val="0"/>
              </a:spcBef>
              <a:buNone/>
              <a:defRPr sz="1800" b="1"/>
            </a:lvl1pPr>
          </a:lstStyle>
          <a:p>
            <a:pPr lvl="0"/>
            <a:r>
              <a:rPr lang="en-US" dirty="0"/>
              <a:t>Title goes here.</a:t>
            </a:r>
            <a:br>
              <a:rPr lang="en-US" dirty="0"/>
            </a:br>
            <a:r>
              <a:rPr lang="en-US" dirty="0"/>
              <a:t>2 lines max.</a:t>
            </a:r>
          </a:p>
        </p:txBody>
      </p:sp>
      <p:sp>
        <p:nvSpPr>
          <p:cNvPr id="13" name="Text Placeholder 6">
            <a:extLst>
              <a:ext uri="{FF2B5EF4-FFF2-40B4-BE49-F238E27FC236}">
                <a16:creationId xmlns:a16="http://schemas.microsoft.com/office/drawing/2014/main" id="{42288309-65B4-9E2D-45CF-75C5397682A1}"/>
              </a:ext>
            </a:extLst>
          </p:cNvPr>
          <p:cNvSpPr>
            <a:spLocks noGrp="1"/>
          </p:cNvSpPr>
          <p:nvPr>
            <p:ph type="body" sz="quarter" idx="14"/>
          </p:nvPr>
        </p:nvSpPr>
        <p:spPr>
          <a:xfrm>
            <a:off x="411163" y="1849029"/>
            <a:ext cx="391001" cy="90287"/>
          </a:xfrm>
          <a:solidFill>
            <a:schemeClr val="bg1"/>
          </a:solidFill>
        </p:spPr>
        <p:txBody>
          <a:bodyPr/>
          <a:lstStyle>
            <a:lvl1pPr marL="0" indent="0">
              <a:buNone/>
              <a:defRPr sz="100">
                <a:solidFill>
                  <a:schemeClr val="bg1"/>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831FF5ED-5C32-F63E-C606-FF025E496100}"/>
              </a:ext>
            </a:extLst>
          </p:cNvPr>
          <p:cNvSpPr>
            <a:spLocks noGrp="1"/>
          </p:cNvSpPr>
          <p:nvPr>
            <p:ph type="body" sz="quarter" idx="15" hasCustomPrompt="1"/>
          </p:nvPr>
        </p:nvSpPr>
        <p:spPr>
          <a:xfrm>
            <a:off x="410846" y="2781331"/>
            <a:ext cx="2225675" cy="1070610"/>
          </a:xfrm>
        </p:spPr>
        <p:txBody>
          <a:bodyPr/>
          <a:lstStyle>
            <a:lvl1pPr marL="0" indent="0">
              <a:buNone/>
              <a:defRPr sz="1200"/>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Aenean sit </a:t>
            </a:r>
            <a:r>
              <a:rPr lang="en-US" dirty="0" err="1"/>
              <a:t>amet</a:t>
            </a:r>
            <a:r>
              <a:rPr lang="en-US" dirty="0"/>
              <a:t> </a:t>
            </a:r>
            <a:r>
              <a:rPr lang="en-US" dirty="0" err="1"/>
              <a:t>risus</a:t>
            </a:r>
            <a:r>
              <a:rPr lang="en-US" dirty="0"/>
              <a:t> sem. Maecenas </a:t>
            </a:r>
            <a:r>
              <a:rPr lang="en-US" dirty="0" err="1"/>
              <a:t>imperdiet</a:t>
            </a:r>
            <a:r>
              <a:rPr lang="en-US" dirty="0"/>
              <a:t> </a:t>
            </a:r>
            <a:r>
              <a:rPr lang="en-US" dirty="0" err="1"/>
              <a:t>venenatis</a:t>
            </a:r>
            <a:r>
              <a:rPr lang="en-US" dirty="0"/>
              <a:t> </a:t>
            </a:r>
            <a:r>
              <a:rPr lang="en-US" dirty="0" err="1"/>
              <a:t>orci</a:t>
            </a:r>
            <a:r>
              <a:rPr lang="en-US" dirty="0"/>
              <a:t>.</a:t>
            </a:r>
          </a:p>
        </p:txBody>
      </p:sp>
      <p:sp>
        <p:nvSpPr>
          <p:cNvPr id="17" name="Text Placeholder 10">
            <a:extLst>
              <a:ext uri="{FF2B5EF4-FFF2-40B4-BE49-F238E27FC236}">
                <a16:creationId xmlns:a16="http://schemas.microsoft.com/office/drawing/2014/main" id="{7E3C4F9B-1E73-1F34-2BED-B806B5584C89}"/>
              </a:ext>
            </a:extLst>
          </p:cNvPr>
          <p:cNvSpPr>
            <a:spLocks noGrp="1"/>
          </p:cNvSpPr>
          <p:nvPr>
            <p:ph type="body" sz="quarter" idx="16" hasCustomPrompt="1"/>
          </p:nvPr>
        </p:nvSpPr>
        <p:spPr>
          <a:xfrm>
            <a:off x="3459162" y="1340781"/>
            <a:ext cx="2225042" cy="502920"/>
          </a:xfrm>
        </p:spPr>
        <p:txBody>
          <a:bodyPr anchor="b" anchorCtr="0"/>
          <a:lstStyle>
            <a:lvl1pPr marL="0" indent="0">
              <a:buNone/>
              <a:defRPr sz="3200" b="1"/>
            </a:lvl1pPr>
          </a:lstStyle>
          <a:p>
            <a:pPr lvl="0"/>
            <a:r>
              <a:rPr lang="en-US" dirty="0"/>
              <a:t>02</a:t>
            </a:r>
          </a:p>
        </p:txBody>
      </p:sp>
      <p:sp>
        <p:nvSpPr>
          <p:cNvPr id="18" name="Text Placeholder 10">
            <a:extLst>
              <a:ext uri="{FF2B5EF4-FFF2-40B4-BE49-F238E27FC236}">
                <a16:creationId xmlns:a16="http://schemas.microsoft.com/office/drawing/2014/main" id="{4A9990D6-2131-66E2-D3E9-3751DD4C0CDB}"/>
              </a:ext>
            </a:extLst>
          </p:cNvPr>
          <p:cNvSpPr>
            <a:spLocks noGrp="1"/>
          </p:cNvSpPr>
          <p:nvPr>
            <p:ph type="body" sz="quarter" idx="17" hasCustomPrompt="1"/>
          </p:nvPr>
        </p:nvSpPr>
        <p:spPr>
          <a:xfrm>
            <a:off x="3459162" y="2081665"/>
            <a:ext cx="2225042" cy="627620"/>
          </a:xfrm>
        </p:spPr>
        <p:txBody>
          <a:bodyPr anchor="b" anchorCtr="0"/>
          <a:lstStyle>
            <a:lvl1pPr marL="0" indent="0">
              <a:spcBef>
                <a:spcPts val="0"/>
              </a:spcBef>
              <a:buNone/>
              <a:defRPr sz="1800" b="1"/>
            </a:lvl1pPr>
          </a:lstStyle>
          <a:p>
            <a:pPr lvl="0"/>
            <a:r>
              <a:rPr lang="en-US" dirty="0"/>
              <a:t>Title goes here.</a:t>
            </a:r>
            <a:br>
              <a:rPr lang="en-US" dirty="0"/>
            </a:br>
            <a:r>
              <a:rPr lang="en-US" dirty="0"/>
              <a:t>2 lines max.</a:t>
            </a:r>
          </a:p>
        </p:txBody>
      </p:sp>
      <p:sp>
        <p:nvSpPr>
          <p:cNvPr id="19" name="Text Placeholder 6">
            <a:extLst>
              <a:ext uri="{FF2B5EF4-FFF2-40B4-BE49-F238E27FC236}">
                <a16:creationId xmlns:a16="http://schemas.microsoft.com/office/drawing/2014/main" id="{C7DCB87F-6630-A267-16B8-BCA20B7EFA19}"/>
              </a:ext>
            </a:extLst>
          </p:cNvPr>
          <p:cNvSpPr>
            <a:spLocks noGrp="1"/>
          </p:cNvSpPr>
          <p:nvPr>
            <p:ph type="body" sz="quarter" idx="18"/>
          </p:nvPr>
        </p:nvSpPr>
        <p:spPr>
          <a:xfrm>
            <a:off x="3459163" y="1853184"/>
            <a:ext cx="391001" cy="90287"/>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20" name="Text Placeholder 15">
            <a:extLst>
              <a:ext uri="{FF2B5EF4-FFF2-40B4-BE49-F238E27FC236}">
                <a16:creationId xmlns:a16="http://schemas.microsoft.com/office/drawing/2014/main" id="{C2E2E7CA-8B72-8231-8AA9-81F1F8BD03BD}"/>
              </a:ext>
            </a:extLst>
          </p:cNvPr>
          <p:cNvSpPr>
            <a:spLocks noGrp="1"/>
          </p:cNvSpPr>
          <p:nvPr>
            <p:ph type="body" sz="quarter" idx="19" hasCustomPrompt="1"/>
          </p:nvPr>
        </p:nvSpPr>
        <p:spPr>
          <a:xfrm>
            <a:off x="3458846" y="2785486"/>
            <a:ext cx="2225675" cy="1070610"/>
          </a:xfrm>
        </p:spPr>
        <p:txBody>
          <a:bodyPr/>
          <a:lstStyle>
            <a:lvl1pPr marL="0" indent="0">
              <a:buNone/>
              <a:defRPr sz="1200"/>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Aenean sit </a:t>
            </a:r>
            <a:r>
              <a:rPr lang="en-US" dirty="0" err="1"/>
              <a:t>amet</a:t>
            </a:r>
            <a:r>
              <a:rPr lang="en-US" dirty="0"/>
              <a:t> </a:t>
            </a:r>
            <a:r>
              <a:rPr lang="en-US" dirty="0" err="1"/>
              <a:t>risus</a:t>
            </a:r>
            <a:r>
              <a:rPr lang="en-US" dirty="0"/>
              <a:t> sem. Maecenas </a:t>
            </a:r>
            <a:r>
              <a:rPr lang="en-US" dirty="0" err="1"/>
              <a:t>imperdiet</a:t>
            </a:r>
            <a:r>
              <a:rPr lang="en-US" dirty="0"/>
              <a:t> </a:t>
            </a:r>
            <a:r>
              <a:rPr lang="en-US" dirty="0" err="1"/>
              <a:t>venenatis</a:t>
            </a:r>
            <a:r>
              <a:rPr lang="en-US" dirty="0"/>
              <a:t> </a:t>
            </a:r>
            <a:r>
              <a:rPr lang="en-US" dirty="0" err="1"/>
              <a:t>orci</a:t>
            </a:r>
            <a:r>
              <a:rPr lang="en-US" dirty="0"/>
              <a:t>.</a:t>
            </a:r>
          </a:p>
        </p:txBody>
      </p:sp>
      <p:sp>
        <p:nvSpPr>
          <p:cNvPr id="21" name="Text Placeholder 10">
            <a:extLst>
              <a:ext uri="{FF2B5EF4-FFF2-40B4-BE49-F238E27FC236}">
                <a16:creationId xmlns:a16="http://schemas.microsoft.com/office/drawing/2014/main" id="{6DEA1E0C-9106-D3CA-585E-C1FB91F97341}"/>
              </a:ext>
            </a:extLst>
          </p:cNvPr>
          <p:cNvSpPr>
            <a:spLocks noGrp="1"/>
          </p:cNvSpPr>
          <p:nvPr>
            <p:ph type="body" sz="quarter" idx="20" hasCustomPrompt="1"/>
          </p:nvPr>
        </p:nvSpPr>
        <p:spPr>
          <a:xfrm>
            <a:off x="6505192" y="1336626"/>
            <a:ext cx="2225042" cy="502920"/>
          </a:xfrm>
        </p:spPr>
        <p:txBody>
          <a:bodyPr anchor="b" anchorCtr="0"/>
          <a:lstStyle>
            <a:lvl1pPr marL="0" indent="0">
              <a:buNone/>
              <a:defRPr sz="3200" b="1"/>
            </a:lvl1pPr>
          </a:lstStyle>
          <a:p>
            <a:pPr lvl="0"/>
            <a:r>
              <a:rPr lang="en-US" dirty="0"/>
              <a:t>03</a:t>
            </a:r>
          </a:p>
        </p:txBody>
      </p:sp>
      <p:sp>
        <p:nvSpPr>
          <p:cNvPr id="22" name="Text Placeholder 10">
            <a:extLst>
              <a:ext uri="{FF2B5EF4-FFF2-40B4-BE49-F238E27FC236}">
                <a16:creationId xmlns:a16="http://schemas.microsoft.com/office/drawing/2014/main" id="{46CB5AC2-F5B6-82DE-B0F7-C808827989C6}"/>
              </a:ext>
            </a:extLst>
          </p:cNvPr>
          <p:cNvSpPr>
            <a:spLocks noGrp="1"/>
          </p:cNvSpPr>
          <p:nvPr>
            <p:ph type="body" sz="quarter" idx="21" hasCustomPrompt="1"/>
          </p:nvPr>
        </p:nvSpPr>
        <p:spPr>
          <a:xfrm>
            <a:off x="6505192" y="2077510"/>
            <a:ext cx="2225042" cy="627620"/>
          </a:xfrm>
        </p:spPr>
        <p:txBody>
          <a:bodyPr anchor="b" anchorCtr="0"/>
          <a:lstStyle>
            <a:lvl1pPr marL="0" indent="0">
              <a:spcBef>
                <a:spcPts val="0"/>
              </a:spcBef>
              <a:buNone/>
              <a:defRPr sz="1800" b="1"/>
            </a:lvl1pPr>
          </a:lstStyle>
          <a:p>
            <a:pPr lvl="0"/>
            <a:r>
              <a:rPr lang="en-US" dirty="0"/>
              <a:t>Title goes here.</a:t>
            </a:r>
            <a:br>
              <a:rPr lang="en-US" dirty="0"/>
            </a:br>
            <a:r>
              <a:rPr lang="en-US" dirty="0"/>
              <a:t>2 lines max.</a:t>
            </a:r>
          </a:p>
        </p:txBody>
      </p:sp>
      <p:sp>
        <p:nvSpPr>
          <p:cNvPr id="23" name="Text Placeholder 6">
            <a:extLst>
              <a:ext uri="{FF2B5EF4-FFF2-40B4-BE49-F238E27FC236}">
                <a16:creationId xmlns:a16="http://schemas.microsoft.com/office/drawing/2014/main" id="{9412DEE6-56AE-24D2-9E7A-612128925276}"/>
              </a:ext>
            </a:extLst>
          </p:cNvPr>
          <p:cNvSpPr>
            <a:spLocks noGrp="1"/>
          </p:cNvSpPr>
          <p:nvPr>
            <p:ph type="body" sz="quarter" idx="22"/>
          </p:nvPr>
        </p:nvSpPr>
        <p:spPr>
          <a:xfrm>
            <a:off x="6505193" y="1849029"/>
            <a:ext cx="391001" cy="90287"/>
          </a:xfrm>
          <a:solidFill>
            <a:schemeClr val="bg1"/>
          </a:solidFill>
        </p:spPr>
        <p:txBody>
          <a:bodyPr/>
          <a:lstStyle>
            <a:lvl1pPr marL="0" indent="0">
              <a:buNone/>
              <a:defRPr sz="100">
                <a:solidFill>
                  <a:schemeClr val="bg1"/>
                </a:solidFill>
              </a:defRPr>
            </a:lvl1pPr>
          </a:lstStyle>
          <a:p>
            <a:pPr lvl="0"/>
            <a:r>
              <a:rPr lang="en-US"/>
              <a:t>Click to edit Master text styles</a:t>
            </a:r>
          </a:p>
        </p:txBody>
      </p:sp>
      <p:sp>
        <p:nvSpPr>
          <p:cNvPr id="24" name="Text Placeholder 15">
            <a:extLst>
              <a:ext uri="{FF2B5EF4-FFF2-40B4-BE49-F238E27FC236}">
                <a16:creationId xmlns:a16="http://schemas.microsoft.com/office/drawing/2014/main" id="{D1DDD923-2C65-A653-9A60-D7B376583240}"/>
              </a:ext>
            </a:extLst>
          </p:cNvPr>
          <p:cNvSpPr>
            <a:spLocks noGrp="1"/>
          </p:cNvSpPr>
          <p:nvPr>
            <p:ph type="body" sz="quarter" idx="23" hasCustomPrompt="1"/>
          </p:nvPr>
        </p:nvSpPr>
        <p:spPr>
          <a:xfrm>
            <a:off x="6504876" y="2781331"/>
            <a:ext cx="2225675" cy="1070610"/>
          </a:xfrm>
        </p:spPr>
        <p:txBody>
          <a:bodyPr/>
          <a:lstStyle>
            <a:lvl1pPr marL="0" indent="0">
              <a:buNone/>
              <a:defRPr sz="1200"/>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Aenean sit </a:t>
            </a:r>
            <a:r>
              <a:rPr lang="en-US" dirty="0" err="1"/>
              <a:t>amet</a:t>
            </a:r>
            <a:r>
              <a:rPr lang="en-US" dirty="0"/>
              <a:t> </a:t>
            </a:r>
            <a:r>
              <a:rPr lang="en-US" dirty="0" err="1"/>
              <a:t>risus</a:t>
            </a:r>
            <a:r>
              <a:rPr lang="en-US" dirty="0"/>
              <a:t> sem. Maecenas </a:t>
            </a:r>
            <a:r>
              <a:rPr lang="en-US" dirty="0" err="1"/>
              <a:t>imperdiet</a:t>
            </a:r>
            <a:r>
              <a:rPr lang="en-US" dirty="0"/>
              <a:t> </a:t>
            </a:r>
            <a:r>
              <a:rPr lang="en-US" dirty="0" err="1"/>
              <a:t>venenatis</a:t>
            </a:r>
            <a:r>
              <a:rPr lang="en-US" dirty="0"/>
              <a:t> </a:t>
            </a:r>
            <a:r>
              <a:rPr lang="en-US" dirty="0" err="1"/>
              <a:t>orci</a:t>
            </a:r>
            <a:r>
              <a:rPr lang="en-US" dirty="0"/>
              <a:t>.</a:t>
            </a:r>
          </a:p>
        </p:txBody>
      </p:sp>
      <p:pic>
        <p:nvPicPr>
          <p:cNvPr id="25" name="Corewell Health" descr="Corewell Health">
            <a:extLst>
              <a:ext uri="{FF2B5EF4-FFF2-40B4-BE49-F238E27FC236}">
                <a16:creationId xmlns:a16="http://schemas.microsoft.com/office/drawing/2014/main" id="{7BF9195B-02A6-FDDC-36BF-C5D2DB1AB879}"/>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2185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ree Statistics">
    <p:bg>
      <p:bgPr>
        <a:solidFill>
          <a:srgbClr val="002855"/>
        </a:solidFill>
        <a:effectLst/>
      </p:bgPr>
    </p:bg>
    <p:spTree>
      <p:nvGrpSpPr>
        <p:cNvPr id="1" name=""/>
        <p:cNvGrpSpPr/>
        <p:nvPr/>
      </p:nvGrpSpPr>
      <p:grpSpPr>
        <a:xfrm>
          <a:off x="0" y="0"/>
          <a:ext cx="0" cy="0"/>
          <a:chOff x="0" y="0"/>
          <a:chExt cx="0" cy="0"/>
        </a:xfrm>
      </p:grpSpPr>
      <p:pic>
        <p:nvPicPr>
          <p:cNvPr id="4" name="Corewell Health" descr="Corewell Health">
            <a:extLst>
              <a:ext uri="{FF2B5EF4-FFF2-40B4-BE49-F238E27FC236}">
                <a16:creationId xmlns:a16="http://schemas.microsoft.com/office/drawing/2014/main" id="{CE67CB4A-61CF-1C39-485C-C99AB9B1D585}"/>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This is a “Three Statistics – Dark” slide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409575" y="1416067"/>
            <a:ext cx="2560320" cy="822960"/>
          </a:xfrm>
        </p:spPr>
        <p:txBody>
          <a:bodyPr anchor="b" anchorCtr="0">
            <a:normAutofit/>
          </a:bodyPr>
          <a:lstStyle>
            <a:lvl1pPr marL="0" indent="0">
              <a:lnSpc>
                <a:spcPct val="80000"/>
              </a:lnSpc>
              <a:spcBef>
                <a:spcPts val="0"/>
              </a:spcBef>
              <a:buNone/>
              <a:defRPr sz="6600" b="1" spc="-50" baseline="0">
                <a:solidFill>
                  <a:schemeClr val="tx1"/>
                </a:solidFill>
              </a:defRPr>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hasCustomPrompt="1"/>
          </p:nvPr>
        </p:nvSpPr>
        <p:spPr>
          <a:xfrm>
            <a:off x="409575" y="3030463"/>
            <a:ext cx="2562225" cy="1633611"/>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16" name="Text Placeholder 4">
            <a:extLst>
              <a:ext uri="{FF2B5EF4-FFF2-40B4-BE49-F238E27FC236}">
                <a16:creationId xmlns:a16="http://schemas.microsoft.com/office/drawing/2014/main" id="{5CC262AE-E8C8-0B47-8269-37F9BDCF1598}"/>
              </a:ext>
            </a:extLst>
          </p:cNvPr>
          <p:cNvSpPr>
            <a:spLocks noGrp="1"/>
          </p:cNvSpPr>
          <p:nvPr>
            <p:ph type="body" sz="quarter" idx="15" hasCustomPrompt="1"/>
          </p:nvPr>
        </p:nvSpPr>
        <p:spPr>
          <a:xfrm>
            <a:off x="3289744" y="1416067"/>
            <a:ext cx="2560320" cy="822960"/>
          </a:xfrm>
        </p:spPr>
        <p:txBody>
          <a:bodyPr anchor="b" anchorCtr="0">
            <a:normAutofit/>
          </a:bodyPr>
          <a:lstStyle>
            <a:lvl1pPr marL="0" indent="0">
              <a:lnSpc>
                <a:spcPct val="80000"/>
              </a:lnSpc>
              <a:spcBef>
                <a:spcPts val="0"/>
              </a:spcBef>
              <a:buNone/>
              <a:defRPr sz="6600" b="1" spc="-50" baseline="0">
                <a:solidFill>
                  <a:schemeClr val="tx1"/>
                </a:solidFill>
              </a:defRPr>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19" name="Text Placeholder 6">
            <a:extLst>
              <a:ext uri="{FF2B5EF4-FFF2-40B4-BE49-F238E27FC236}">
                <a16:creationId xmlns:a16="http://schemas.microsoft.com/office/drawing/2014/main" id="{FCF581EF-849F-6C43-8C6B-A56DA9FF33FA}"/>
              </a:ext>
            </a:extLst>
          </p:cNvPr>
          <p:cNvSpPr>
            <a:spLocks noGrp="1"/>
          </p:cNvSpPr>
          <p:nvPr>
            <p:ph type="body" sz="quarter" idx="17" hasCustomPrompt="1"/>
          </p:nvPr>
        </p:nvSpPr>
        <p:spPr>
          <a:xfrm>
            <a:off x="6169914" y="1416067"/>
            <a:ext cx="2560320" cy="822960"/>
          </a:xfrm>
        </p:spPr>
        <p:txBody>
          <a:bodyPr anchor="b" anchorCtr="0">
            <a:normAutofit/>
          </a:bodyPr>
          <a:lstStyle>
            <a:lvl1pPr marL="0" indent="0">
              <a:lnSpc>
                <a:spcPct val="80000"/>
              </a:lnSpc>
              <a:spcBef>
                <a:spcPts val="0"/>
              </a:spcBef>
              <a:buNone/>
              <a:defRPr sz="6600" b="1" spc="-50" baseline="0">
                <a:solidFill>
                  <a:schemeClr val="tx1"/>
                </a:solidFill>
              </a:defRPr>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3" name="Footer Placeholder 8">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dirty="0"/>
              <a:t>[Presentation title - Please see slide 2 for directions]</a:t>
            </a:r>
          </a:p>
        </p:txBody>
      </p:sp>
      <p:sp>
        <p:nvSpPr>
          <p:cNvPr id="5" name="Slide Number Placeholder 10">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6" name="Text Placeholder 6">
            <a:extLst>
              <a:ext uri="{FF2B5EF4-FFF2-40B4-BE49-F238E27FC236}">
                <a16:creationId xmlns:a16="http://schemas.microsoft.com/office/drawing/2014/main" id="{8CE0C131-F924-7C4C-C4E0-168FDB97BD82}"/>
              </a:ext>
            </a:extLst>
          </p:cNvPr>
          <p:cNvSpPr>
            <a:spLocks noGrp="1"/>
          </p:cNvSpPr>
          <p:nvPr>
            <p:ph type="body" sz="quarter" idx="19"/>
          </p:nvPr>
        </p:nvSpPr>
        <p:spPr>
          <a:xfrm>
            <a:off x="417813" y="2239027"/>
            <a:ext cx="585013" cy="94562"/>
          </a:xfrm>
          <a:solidFill>
            <a:srgbClr val="67F48C"/>
          </a:solidFill>
        </p:spPr>
        <p:txBody>
          <a:bodyPr/>
          <a:lstStyle>
            <a:lvl1pPr marL="0" indent="0">
              <a:buNone/>
              <a:defRPr sz="100">
                <a:solidFill>
                  <a:schemeClr val="accent3"/>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5A196B02-2766-1625-3127-24E7E9B4D60B}"/>
              </a:ext>
            </a:extLst>
          </p:cNvPr>
          <p:cNvSpPr>
            <a:spLocks noGrp="1"/>
          </p:cNvSpPr>
          <p:nvPr>
            <p:ph type="body" sz="quarter" idx="20"/>
          </p:nvPr>
        </p:nvSpPr>
        <p:spPr>
          <a:xfrm>
            <a:off x="3286223" y="2239027"/>
            <a:ext cx="585013" cy="94562"/>
          </a:xfrm>
          <a:solidFill>
            <a:srgbClr val="67F48C"/>
          </a:solidFill>
        </p:spPr>
        <p:txBody>
          <a:bodyPr/>
          <a:lstStyle>
            <a:lvl1pPr marL="0" indent="0">
              <a:buNone/>
              <a:defRPr sz="100">
                <a:solidFill>
                  <a:schemeClr val="accent3"/>
                </a:solidFill>
              </a:defRPr>
            </a:lvl1pPr>
          </a:lstStyle>
          <a:p>
            <a:pPr lvl="0"/>
            <a:r>
              <a:rPr lang="en-US"/>
              <a:t>Click to edit Master text styles</a:t>
            </a:r>
          </a:p>
        </p:txBody>
      </p:sp>
      <p:sp>
        <p:nvSpPr>
          <p:cNvPr id="9" name="Text Placeholder 6">
            <a:extLst>
              <a:ext uri="{FF2B5EF4-FFF2-40B4-BE49-F238E27FC236}">
                <a16:creationId xmlns:a16="http://schemas.microsoft.com/office/drawing/2014/main" id="{17DF5A14-DF98-097E-D28A-75C8DBA31BEC}"/>
              </a:ext>
            </a:extLst>
          </p:cNvPr>
          <p:cNvSpPr>
            <a:spLocks noGrp="1"/>
          </p:cNvSpPr>
          <p:nvPr>
            <p:ph type="body" sz="quarter" idx="21"/>
          </p:nvPr>
        </p:nvSpPr>
        <p:spPr>
          <a:xfrm>
            <a:off x="6159023" y="2239027"/>
            <a:ext cx="585013" cy="94562"/>
          </a:xfrm>
          <a:solidFill>
            <a:srgbClr val="67F48C"/>
          </a:solidFill>
        </p:spPr>
        <p:txBody>
          <a:bodyPr/>
          <a:lstStyle>
            <a:lvl1pPr marL="0" indent="0">
              <a:buNone/>
              <a:defRPr sz="100">
                <a:solidFill>
                  <a:schemeClr val="accent3"/>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01870EDE-3E91-4479-9854-E05925909A48}"/>
              </a:ext>
            </a:extLst>
          </p:cNvPr>
          <p:cNvSpPr>
            <a:spLocks noGrp="1"/>
          </p:cNvSpPr>
          <p:nvPr>
            <p:ph type="body" sz="quarter" idx="22" hasCustomPrompt="1"/>
          </p:nvPr>
        </p:nvSpPr>
        <p:spPr>
          <a:xfrm>
            <a:off x="417813" y="2492433"/>
            <a:ext cx="2560321" cy="379186"/>
          </a:xfrm>
        </p:spPr>
        <p:txBody>
          <a:bodyPr anchor="b" anchorCtr="0"/>
          <a:lstStyle>
            <a:lvl1pPr marL="0" indent="0">
              <a:spcBef>
                <a:spcPts val="0"/>
              </a:spcBef>
              <a:buNone/>
              <a:defRPr sz="14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
        <p:nvSpPr>
          <p:cNvPr id="12" name="Text Placeholder 6">
            <a:extLst>
              <a:ext uri="{FF2B5EF4-FFF2-40B4-BE49-F238E27FC236}">
                <a16:creationId xmlns:a16="http://schemas.microsoft.com/office/drawing/2014/main" id="{5486CB14-BD37-23D9-CF70-A5F76F54C07F}"/>
              </a:ext>
            </a:extLst>
          </p:cNvPr>
          <p:cNvSpPr>
            <a:spLocks noGrp="1"/>
          </p:cNvSpPr>
          <p:nvPr>
            <p:ph type="body" sz="quarter" idx="23" hasCustomPrompt="1"/>
          </p:nvPr>
        </p:nvSpPr>
        <p:spPr>
          <a:xfrm>
            <a:off x="3291204" y="2492433"/>
            <a:ext cx="2560321" cy="379186"/>
          </a:xfrm>
        </p:spPr>
        <p:txBody>
          <a:bodyPr anchor="b" anchorCtr="0"/>
          <a:lstStyle>
            <a:lvl1pPr marL="0" indent="0">
              <a:spcBef>
                <a:spcPts val="0"/>
              </a:spcBef>
              <a:buNone/>
              <a:defRPr sz="14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
        <p:nvSpPr>
          <p:cNvPr id="13" name="Text Placeholder 6">
            <a:extLst>
              <a:ext uri="{FF2B5EF4-FFF2-40B4-BE49-F238E27FC236}">
                <a16:creationId xmlns:a16="http://schemas.microsoft.com/office/drawing/2014/main" id="{B878F63C-9972-D50C-58F3-9073A5AFDFD9}"/>
              </a:ext>
            </a:extLst>
          </p:cNvPr>
          <p:cNvSpPr>
            <a:spLocks noGrp="1"/>
          </p:cNvSpPr>
          <p:nvPr>
            <p:ph type="body" sz="quarter" idx="24" hasCustomPrompt="1"/>
          </p:nvPr>
        </p:nvSpPr>
        <p:spPr>
          <a:xfrm>
            <a:off x="6172517" y="2492433"/>
            <a:ext cx="2560321" cy="379186"/>
          </a:xfrm>
        </p:spPr>
        <p:txBody>
          <a:bodyPr anchor="b" anchorCtr="0"/>
          <a:lstStyle>
            <a:lvl1pPr marL="0" indent="0">
              <a:spcBef>
                <a:spcPts val="0"/>
              </a:spcBef>
              <a:buNone/>
              <a:defRPr sz="14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
        <p:nvSpPr>
          <p:cNvPr id="14" name="Text Placeholder 3">
            <a:extLst>
              <a:ext uri="{FF2B5EF4-FFF2-40B4-BE49-F238E27FC236}">
                <a16:creationId xmlns:a16="http://schemas.microsoft.com/office/drawing/2014/main" id="{1DB733BF-855D-4C61-0417-2D38DE66202E}"/>
              </a:ext>
            </a:extLst>
          </p:cNvPr>
          <p:cNvSpPr>
            <a:spLocks noGrp="1"/>
          </p:cNvSpPr>
          <p:nvPr>
            <p:ph type="body" sz="quarter" idx="25" hasCustomPrompt="1"/>
          </p:nvPr>
        </p:nvSpPr>
        <p:spPr>
          <a:xfrm>
            <a:off x="3289300" y="3030463"/>
            <a:ext cx="2562225" cy="1633611"/>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15" name="Text Placeholder 3">
            <a:extLst>
              <a:ext uri="{FF2B5EF4-FFF2-40B4-BE49-F238E27FC236}">
                <a16:creationId xmlns:a16="http://schemas.microsoft.com/office/drawing/2014/main" id="{7EC84C36-D868-2E02-1562-5C0A09E319D1}"/>
              </a:ext>
            </a:extLst>
          </p:cNvPr>
          <p:cNvSpPr>
            <a:spLocks noGrp="1"/>
          </p:cNvSpPr>
          <p:nvPr>
            <p:ph type="body" sz="quarter" idx="26" hasCustomPrompt="1"/>
          </p:nvPr>
        </p:nvSpPr>
        <p:spPr>
          <a:xfrm>
            <a:off x="6168009" y="3030463"/>
            <a:ext cx="2562225" cy="1633611"/>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14026149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guide id="2" pos="2072" userDrawn="1">
          <p15:clr>
            <a:srgbClr val="FBAE40"/>
          </p15:clr>
        </p15:guide>
        <p15:guide id="3" orient="horz" pos="2938">
          <p15:clr>
            <a:srgbClr val="FBAE40"/>
          </p15:clr>
        </p15:guide>
        <p15:guide id="5" pos="3686" userDrawn="1">
          <p15:clr>
            <a:srgbClr val="FBAE40"/>
          </p15:clr>
        </p15:guide>
        <p15:guide id="6" pos="388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eneral Sta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This is a “Two Sets of Numbers” slide</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5" name="Text Placeholder 6">
            <a:extLst>
              <a:ext uri="{FF2B5EF4-FFF2-40B4-BE49-F238E27FC236}">
                <a16:creationId xmlns:a16="http://schemas.microsoft.com/office/drawing/2014/main" id="{7B9D1242-8C5B-AB53-BBA9-C670C9F0392A}"/>
              </a:ext>
            </a:extLst>
          </p:cNvPr>
          <p:cNvSpPr>
            <a:spLocks noGrp="1"/>
          </p:cNvSpPr>
          <p:nvPr>
            <p:ph type="body" sz="quarter" idx="14"/>
          </p:nvPr>
        </p:nvSpPr>
        <p:spPr>
          <a:xfrm>
            <a:off x="411480" y="2103487"/>
            <a:ext cx="452120" cy="70514"/>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4D3A0CE0-F694-EF0C-B93E-931F5D28C8C2}"/>
              </a:ext>
            </a:extLst>
          </p:cNvPr>
          <p:cNvSpPr>
            <a:spLocks noGrp="1"/>
          </p:cNvSpPr>
          <p:nvPr>
            <p:ph type="body" sz="quarter" idx="16" hasCustomPrompt="1"/>
          </p:nvPr>
        </p:nvSpPr>
        <p:spPr>
          <a:xfrm>
            <a:off x="409574" y="1496296"/>
            <a:ext cx="3870961" cy="354013"/>
          </a:xfrm>
        </p:spPr>
        <p:txBody>
          <a:bodyPr anchor="b" anchorCtr="0"/>
          <a:lstStyle>
            <a:lvl1pPr marL="0" indent="0">
              <a:lnSpc>
                <a:spcPct val="90000"/>
              </a:lnSpc>
              <a:spcBef>
                <a:spcPts val="0"/>
              </a:spcBef>
              <a:buNone/>
              <a:defRPr sz="1400" b="1"/>
            </a:lvl1pPr>
          </a:lstStyle>
          <a:p>
            <a:pPr lvl="0"/>
            <a:r>
              <a:rPr lang="en-US" dirty="0"/>
              <a:t>Title of set 1</a:t>
            </a:r>
          </a:p>
        </p:txBody>
      </p:sp>
      <p:sp>
        <p:nvSpPr>
          <p:cNvPr id="10" name="Text Placeholder 7">
            <a:extLst>
              <a:ext uri="{FF2B5EF4-FFF2-40B4-BE49-F238E27FC236}">
                <a16:creationId xmlns:a16="http://schemas.microsoft.com/office/drawing/2014/main" id="{BEBF0DB1-B698-6D97-CB40-3B7686AFE4FA}"/>
              </a:ext>
            </a:extLst>
          </p:cNvPr>
          <p:cNvSpPr>
            <a:spLocks noGrp="1"/>
          </p:cNvSpPr>
          <p:nvPr>
            <p:ph type="body" sz="quarter" idx="18" hasCustomPrompt="1"/>
          </p:nvPr>
        </p:nvSpPr>
        <p:spPr>
          <a:xfrm>
            <a:off x="409575" y="2295285"/>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12" name="Text Placeholder 7">
            <a:extLst>
              <a:ext uri="{FF2B5EF4-FFF2-40B4-BE49-F238E27FC236}">
                <a16:creationId xmlns:a16="http://schemas.microsoft.com/office/drawing/2014/main" id="{AF47DBCC-B490-585D-9E30-B11529FD6DCA}"/>
              </a:ext>
            </a:extLst>
          </p:cNvPr>
          <p:cNvSpPr>
            <a:spLocks noGrp="1"/>
          </p:cNvSpPr>
          <p:nvPr>
            <p:ph type="body" sz="quarter" idx="19" hasCustomPrompt="1"/>
          </p:nvPr>
        </p:nvSpPr>
        <p:spPr>
          <a:xfrm>
            <a:off x="409575" y="2565159"/>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4" name="Text Placeholder 6">
            <a:extLst>
              <a:ext uri="{FF2B5EF4-FFF2-40B4-BE49-F238E27FC236}">
                <a16:creationId xmlns:a16="http://schemas.microsoft.com/office/drawing/2014/main" id="{BB1D2086-2835-81FB-4777-C2CEFCEEACF9}"/>
              </a:ext>
            </a:extLst>
          </p:cNvPr>
          <p:cNvSpPr>
            <a:spLocks noGrp="1"/>
          </p:cNvSpPr>
          <p:nvPr>
            <p:ph type="body" sz="quarter" idx="20"/>
          </p:nvPr>
        </p:nvSpPr>
        <p:spPr>
          <a:xfrm>
            <a:off x="2459989" y="2103487"/>
            <a:ext cx="452120" cy="70514"/>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15" name="Text Placeholder 7">
            <a:extLst>
              <a:ext uri="{FF2B5EF4-FFF2-40B4-BE49-F238E27FC236}">
                <a16:creationId xmlns:a16="http://schemas.microsoft.com/office/drawing/2014/main" id="{D7FC7F74-5216-0F3F-03A0-94D0F2B336D1}"/>
              </a:ext>
            </a:extLst>
          </p:cNvPr>
          <p:cNvSpPr>
            <a:spLocks noGrp="1"/>
          </p:cNvSpPr>
          <p:nvPr>
            <p:ph type="body" sz="quarter" idx="21" hasCustomPrompt="1"/>
          </p:nvPr>
        </p:nvSpPr>
        <p:spPr>
          <a:xfrm>
            <a:off x="2458084" y="2295285"/>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16" name="Text Placeholder 7">
            <a:extLst>
              <a:ext uri="{FF2B5EF4-FFF2-40B4-BE49-F238E27FC236}">
                <a16:creationId xmlns:a16="http://schemas.microsoft.com/office/drawing/2014/main" id="{596F8F75-7DDB-7EA3-F727-C6F2B7FE43B9}"/>
              </a:ext>
            </a:extLst>
          </p:cNvPr>
          <p:cNvSpPr>
            <a:spLocks noGrp="1"/>
          </p:cNvSpPr>
          <p:nvPr>
            <p:ph type="body" sz="quarter" idx="22" hasCustomPrompt="1"/>
          </p:nvPr>
        </p:nvSpPr>
        <p:spPr>
          <a:xfrm>
            <a:off x="2458084" y="2565159"/>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7" name="Text Placeholder 6">
            <a:extLst>
              <a:ext uri="{FF2B5EF4-FFF2-40B4-BE49-F238E27FC236}">
                <a16:creationId xmlns:a16="http://schemas.microsoft.com/office/drawing/2014/main" id="{BC6E066B-3178-3536-B0EF-9F359904C1E0}"/>
              </a:ext>
            </a:extLst>
          </p:cNvPr>
          <p:cNvSpPr>
            <a:spLocks noGrp="1"/>
          </p:cNvSpPr>
          <p:nvPr>
            <p:ph type="body" sz="quarter" idx="23"/>
          </p:nvPr>
        </p:nvSpPr>
        <p:spPr>
          <a:xfrm>
            <a:off x="411480" y="3538270"/>
            <a:ext cx="452120" cy="70514"/>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18" name="Text Placeholder 7">
            <a:extLst>
              <a:ext uri="{FF2B5EF4-FFF2-40B4-BE49-F238E27FC236}">
                <a16:creationId xmlns:a16="http://schemas.microsoft.com/office/drawing/2014/main" id="{27252C59-70E0-D8C4-17DC-3355332328FB}"/>
              </a:ext>
            </a:extLst>
          </p:cNvPr>
          <p:cNvSpPr>
            <a:spLocks noGrp="1"/>
          </p:cNvSpPr>
          <p:nvPr>
            <p:ph type="body" sz="quarter" idx="24" hasCustomPrompt="1"/>
          </p:nvPr>
        </p:nvSpPr>
        <p:spPr>
          <a:xfrm>
            <a:off x="409575" y="3730068"/>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19" name="Text Placeholder 7">
            <a:extLst>
              <a:ext uri="{FF2B5EF4-FFF2-40B4-BE49-F238E27FC236}">
                <a16:creationId xmlns:a16="http://schemas.microsoft.com/office/drawing/2014/main" id="{693A59F2-611B-07DF-E101-7B5C268CF611}"/>
              </a:ext>
            </a:extLst>
          </p:cNvPr>
          <p:cNvSpPr>
            <a:spLocks noGrp="1"/>
          </p:cNvSpPr>
          <p:nvPr>
            <p:ph type="body" sz="quarter" idx="25" hasCustomPrompt="1"/>
          </p:nvPr>
        </p:nvSpPr>
        <p:spPr>
          <a:xfrm>
            <a:off x="409575" y="3999942"/>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0" name="Text Placeholder 6">
            <a:extLst>
              <a:ext uri="{FF2B5EF4-FFF2-40B4-BE49-F238E27FC236}">
                <a16:creationId xmlns:a16="http://schemas.microsoft.com/office/drawing/2014/main" id="{854FFFA1-525C-BF3A-A839-986D4E4F9C8D}"/>
              </a:ext>
            </a:extLst>
          </p:cNvPr>
          <p:cNvSpPr>
            <a:spLocks noGrp="1"/>
          </p:cNvSpPr>
          <p:nvPr>
            <p:ph type="body" sz="quarter" idx="26"/>
          </p:nvPr>
        </p:nvSpPr>
        <p:spPr>
          <a:xfrm>
            <a:off x="2459989" y="3538270"/>
            <a:ext cx="452120" cy="70514"/>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21" name="Text Placeholder 7">
            <a:extLst>
              <a:ext uri="{FF2B5EF4-FFF2-40B4-BE49-F238E27FC236}">
                <a16:creationId xmlns:a16="http://schemas.microsoft.com/office/drawing/2014/main" id="{6148C680-0F39-EE04-EA4B-DCDC5DB6CE70}"/>
              </a:ext>
            </a:extLst>
          </p:cNvPr>
          <p:cNvSpPr>
            <a:spLocks noGrp="1"/>
          </p:cNvSpPr>
          <p:nvPr>
            <p:ph type="body" sz="quarter" idx="27" hasCustomPrompt="1"/>
          </p:nvPr>
        </p:nvSpPr>
        <p:spPr>
          <a:xfrm>
            <a:off x="2458084" y="3730068"/>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22" name="Text Placeholder 7">
            <a:extLst>
              <a:ext uri="{FF2B5EF4-FFF2-40B4-BE49-F238E27FC236}">
                <a16:creationId xmlns:a16="http://schemas.microsoft.com/office/drawing/2014/main" id="{2F0F6545-58D0-40FE-A0AE-D75842A00D4D}"/>
              </a:ext>
            </a:extLst>
          </p:cNvPr>
          <p:cNvSpPr>
            <a:spLocks noGrp="1"/>
          </p:cNvSpPr>
          <p:nvPr>
            <p:ph type="body" sz="quarter" idx="28" hasCustomPrompt="1"/>
          </p:nvPr>
        </p:nvSpPr>
        <p:spPr>
          <a:xfrm>
            <a:off x="2458084" y="3999942"/>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36" name="Text Placeholder 6">
            <a:extLst>
              <a:ext uri="{FF2B5EF4-FFF2-40B4-BE49-F238E27FC236}">
                <a16:creationId xmlns:a16="http://schemas.microsoft.com/office/drawing/2014/main" id="{CBB8CDB5-B3E3-15A5-2506-DFAEB99BB148}"/>
              </a:ext>
            </a:extLst>
          </p:cNvPr>
          <p:cNvSpPr>
            <a:spLocks noGrp="1"/>
          </p:cNvSpPr>
          <p:nvPr>
            <p:ph type="body" sz="quarter" idx="29"/>
          </p:nvPr>
        </p:nvSpPr>
        <p:spPr>
          <a:xfrm>
            <a:off x="4865373" y="2103487"/>
            <a:ext cx="45212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37" name="Text Placeholder 7">
            <a:extLst>
              <a:ext uri="{FF2B5EF4-FFF2-40B4-BE49-F238E27FC236}">
                <a16:creationId xmlns:a16="http://schemas.microsoft.com/office/drawing/2014/main" id="{F3C5837D-442E-878C-325E-41959EE8D216}"/>
              </a:ext>
            </a:extLst>
          </p:cNvPr>
          <p:cNvSpPr>
            <a:spLocks noGrp="1"/>
          </p:cNvSpPr>
          <p:nvPr>
            <p:ph type="body" sz="quarter" idx="30" hasCustomPrompt="1"/>
          </p:nvPr>
        </p:nvSpPr>
        <p:spPr>
          <a:xfrm>
            <a:off x="4863467" y="1496296"/>
            <a:ext cx="3870961" cy="354013"/>
          </a:xfrm>
        </p:spPr>
        <p:txBody>
          <a:bodyPr anchor="b" anchorCtr="0"/>
          <a:lstStyle>
            <a:lvl1pPr marL="0" indent="0">
              <a:lnSpc>
                <a:spcPct val="90000"/>
              </a:lnSpc>
              <a:spcBef>
                <a:spcPts val="0"/>
              </a:spcBef>
              <a:buNone/>
              <a:defRPr sz="1400" b="1"/>
            </a:lvl1pPr>
          </a:lstStyle>
          <a:p>
            <a:pPr lvl="0"/>
            <a:r>
              <a:rPr lang="en-US" dirty="0"/>
              <a:t>Title of set 2</a:t>
            </a:r>
          </a:p>
        </p:txBody>
      </p:sp>
      <p:sp>
        <p:nvSpPr>
          <p:cNvPr id="38" name="Text Placeholder 7">
            <a:extLst>
              <a:ext uri="{FF2B5EF4-FFF2-40B4-BE49-F238E27FC236}">
                <a16:creationId xmlns:a16="http://schemas.microsoft.com/office/drawing/2014/main" id="{9426356A-8617-AB70-ED10-61EC11B40514}"/>
              </a:ext>
            </a:extLst>
          </p:cNvPr>
          <p:cNvSpPr>
            <a:spLocks noGrp="1"/>
          </p:cNvSpPr>
          <p:nvPr>
            <p:ph type="body" sz="quarter" idx="31" hasCustomPrompt="1"/>
          </p:nvPr>
        </p:nvSpPr>
        <p:spPr>
          <a:xfrm>
            <a:off x="4863468" y="2295285"/>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39" name="Text Placeholder 7">
            <a:extLst>
              <a:ext uri="{FF2B5EF4-FFF2-40B4-BE49-F238E27FC236}">
                <a16:creationId xmlns:a16="http://schemas.microsoft.com/office/drawing/2014/main" id="{1B25F85E-3742-F26A-605A-A145CC46BFD3}"/>
              </a:ext>
            </a:extLst>
          </p:cNvPr>
          <p:cNvSpPr>
            <a:spLocks noGrp="1"/>
          </p:cNvSpPr>
          <p:nvPr>
            <p:ph type="body" sz="quarter" idx="32" hasCustomPrompt="1"/>
          </p:nvPr>
        </p:nvSpPr>
        <p:spPr>
          <a:xfrm>
            <a:off x="4863468" y="2565159"/>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40" name="Text Placeholder 6">
            <a:extLst>
              <a:ext uri="{FF2B5EF4-FFF2-40B4-BE49-F238E27FC236}">
                <a16:creationId xmlns:a16="http://schemas.microsoft.com/office/drawing/2014/main" id="{D7A2954A-27C5-E521-5C4A-D8BF33C04A57}"/>
              </a:ext>
            </a:extLst>
          </p:cNvPr>
          <p:cNvSpPr>
            <a:spLocks noGrp="1"/>
          </p:cNvSpPr>
          <p:nvPr>
            <p:ph type="body" sz="quarter" idx="33"/>
          </p:nvPr>
        </p:nvSpPr>
        <p:spPr>
          <a:xfrm>
            <a:off x="6913882" y="2103487"/>
            <a:ext cx="45212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41" name="Text Placeholder 7">
            <a:extLst>
              <a:ext uri="{FF2B5EF4-FFF2-40B4-BE49-F238E27FC236}">
                <a16:creationId xmlns:a16="http://schemas.microsoft.com/office/drawing/2014/main" id="{016DEAC8-8605-BB4C-4B6C-0E9C3F04FD4E}"/>
              </a:ext>
            </a:extLst>
          </p:cNvPr>
          <p:cNvSpPr>
            <a:spLocks noGrp="1"/>
          </p:cNvSpPr>
          <p:nvPr>
            <p:ph type="body" sz="quarter" idx="34" hasCustomPrompt="1"/>
          </p:nvPr>
        </p:nvSpPr>
        <p:spPr>
          <a:xfrm>
            <a:off x="6911977" y="2295285"/>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42" name="Text Placeholder 7">
            <a:extLst>
              <a:ext uri="{FF2B5EF4-FFF2-40B4-BE49-F238E27FC236}">
                <a16:creationId xmlns:a16="http://schemas.microsoft.com/office/drawing/2014/main" id="{0ABF052C-1F26-A2B9-4625-1E7D1E86F7CA}"/>
              </a:ext>
            </a:extLst>
          </p:cNvPr>
          <p:cNvSpPr>
            <a:spLocks noGrp="1"/>
          </p:cNvSpPr>
          <p:nvPr>
            <p:ph type="body" sz="quarter" idx="35" hasCustomPrompt="1"/>
          </p:nvPr>
        </p:nvSpPr>
        <p:spPr>
          <a:xfrm>
            <a:off x="6911977" y="2565159"/>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pic>
        <p:nvPicPr>
          <p:cNvPr id="6" name="Corewell Health" descr="Corewell Health">
            <a:extLst>
              <a:ext uri="{FF2B5EF4-FFF2-40B4-BE49-F238E27FC236}">
                <a16:creationId xmlns:a16="http://schemas.microsoft.com/office/drawing/2014/main" id="{E3EF76A7-9445-FF29-877E-2A60613A48F9}"/>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7" name="Text Placeholder 6">
            <a:extLst>
              <a:ext uri="{FF2B5EF4-FFF2-40B4-BE49-F238E27FC236}">
                <a16:creationId xmlns:a16="http://schemas.microsoft.com/office/drawing/2014/main" id="{83782849-052D-FF73-8880-1DA2D77E40E9}"/>
              </a:ext>
            </a:extLst>
          </p:cNvPr>
          <p:cNvSpPr>
            <a:spLocks noGrp="1"/>
          </p:cNvSpPr>
          <p:nvPr>
            <p:ph type="body" sz="quarter" idx="36"/>
          </p:nvPr>
        </p:nvSpPr>
        <p:spPr>
          <a:xfrm>
            <a:off x="4865373" y="3542820"/>
            <a:ext cx="45212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1F022337-3320-F86F-A37E-B571A24B9EC4}"/>
              </a:ext>
            </a:extLst>
          </p:cNvPr>
          <p:cNvSpPr>
            <a:spLocks noGrp="1"/>
          </p:cNvSpPr>
          <p:nvPr>
            <p:ph type="body" sz="quarter" idx="37" hasCustomPrompt="1"/>
          </p:nvPr>
        </p:nvSpPr>
        <p:spPr>
          <a:xfrm>
            <a:off x="4863468" y="3734618"/>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11" name="Text Placeholder 7">
            <a:extLst>
              <a:ext uri="{FF2B5EF4-FFF2-40B4-BE49-F238E27FC236}">
                <a16:creationId xmlns:a16="http://schemas.microsoft.com/office/drawing/2014/main" id="{44AB7F2E-911C-9B9F-3A48-25DBAEC25688}"/>
              </a:ext>
            </a:extLst>
          </p:cNvPr>
          <p:cNvSpPr>
            <a:spLocks noGrp="1"/>
          </p:cNvSpPr>
          <p:nvPr>
            <p:ph type="body" sz="quarter" idx="38" hasCustomPrompt="1"/>
          </p:nvPr>
        </p:nvSpPr>
        <p:spPr>
          <a:xfrm>
            <a:off x="4863468" y="4004492"/>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3" name="Text Placeholder 6">
            <a:extLst>
              <a:ext uri="{FF2B5EF4-FFF2-40B4-BE49-F238E27FC236}">
                <a16:creationId xmlns:a16="http://schemas.microsoft.com/office/drawing/2014/main" id="{4765EA70-6EFD-48BD-DEAC-8B847F8E0E07}"/>
              </a:ext>
            </a:extLst>
          </p:cNvPr>
          <p:cNvSpPr>
            <a:spLocks noGrp="1"/>
          </p:cNvSpPr>
          <p:nvPr>
            <p:ph type="body" sz="quarter" idx="39"/>
          </p:nvPr>
        </p:nvSpPr>
        <p:spPr>
          <a:xfrm>
            <a:off x="6913882" y="3542820"/>
            <a:ext cx="45212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3" name="Text Placeholder 7">
            <a:extLst>
              <a:ext uri="{FF2B5EF4-FFF2-40B4-BE49-F238E27FC236}">
                <a16:creationId xmlns:a16="http://schemas.microsoft.com/office/drawing/2014/main" id="{B18EC0D6-546E-0830-58A0-3449E4EF3C7F}"/>
              </a:ext>
            </a:extLst>
          </p:cNvPr>
          <p:cNvSpPr>
            <a:spLocks noGrp="1"/>
          </p:cNvSpPr>
          <p:nvPr>
            <p:ph type="body" sz="quarter" idx="40" hasCustomPrompt="1"/>
          </p:nvPr>
        </p:nvSpPr>
        <p:spPr>
          <a:xfrm>
            <a:off x="6911977" y="3734618"/>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24" name="Text Placeholder 7">
            <a:extLst>
              <a:ext uri="{FF2B5EF4-FFF2-40B4-BE49-F238E27FC236}">
                <a16:creationId xmlns:a16="http://schemas.microsoft.com/office/drawing/2014/main" id="{9764131C-4CA5-3714-656E-DE64A2000EC5}"/>
              </a:ext>
            </a:extLst>
          </p:cNvPr>
          <p:cNvSpPr>
            <a:spLocks noGrp="1"/>
          </p:cNvSpPr>
          <p:nvPr>
            <p:ph type="body" sz="quarter" idx="41" hasCustomPrompt="1"/>
          </p:nvPr>
        </p:nvSpPr>
        <p:spPr>
          <a:xfrm>
            <a:off x="6911977" y="4004492"/>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Tree>
    <p:extLst>
      <p:ext uri="{BB962C8B-B14F-4D97-AF65-F5344CB8AC3E}">
        <p14:creationId xmlns:p14="http://schemas.microsoft.com/office/powerpoint/2010/main" val="34230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2855"/>
        </a:solidFill>
        <a:effectLst/>
      </p:bgPr>
    </p:bg>
    <p:spTree>
      <p:nvGrpSpPr>
        <p:cNvPr id="1" name=""/>
        <p:cNvGrpSpPr/>
        <p:nvPr/>
      </p:nvGrpSpPr>
      <p:grpSpPr>
        <a:xfrm>
          <a:off x="0" y="0"/>
          <a:ext cx="0" cy="0"/>
          <a:chOff x="0" y="0"/>
          <a:chExt cx="0" cy="0"/>
        </a:xfrm>
      </p:grpSpPr>
      <p:pic>
        <p:nvPicPr>
          <p:cNvPr id="3" name="Corewell Health" descr="Corewell Health">
            <a:extLst>
              <a:ext uri="{FF2B5EF4-FFF2-40B4-BE49-F238E27FC236}">
                <a16:creationId xmlns:a16="http://schemas.microsoft.com/office/drawing/2014/main" id="{6D5CCF2B-EAC2-DF51-8EDD-55BDACA29DB4}"/>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9" name="Text Placeholder 1">
            <a:extLst>
              <a:ext uri="{FF2B5EF4-FFF2-40B4-BE49-F238E27FC236}">
                <a16:creationId xmlns:a16="http://schemas.microsoft.com/office/drawing/2014/main" id="{1AE6BB09-E3B1-8E4C-BC05-A3BEA4D63F46}"/>
              </a:ext>
            </a:extLst>
          </p:cNvPr>
          <p:cNvSpPr>
            <a:spLocks noGrp="1"/>
          </p:cNvSpPr>
          <p:nvPr>
            <p:ph type="body" sz="quarter" idx="13" hasCustomPrompt="1"/>
          </p:nvPr>
        </p:nvSpPr>
        <p:spPr>
          <a:xfrm>
            <a:off x="411480" y="1282698"/>
            <a:ext cx="3977639" cy="863602"/>
          </a:xfrm>
        </p:spPr>
        <p:txBody>
          <a:bodyPr wrap="none" anchor="t" anchorCtr="0">
            <a:noAutofit/>
          </a:bodyPr>
          <a:lstStyle>
            <a:lvl1pPr marL="0" indent="0">
              <a:lnSpc>
                <a:spcPct val="80000"/>
              </a:lnSpc>
              <a:spcBef>
                <a:spcPts val="0"/>
              </a:spcBef>
              <a:buFontTx/>
              <a:buNone/>
              <a:defRPr sz="6600" b="1" spc="-5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11480" y="2148840"/>
            <a:ext cx="3977639" cy="1206472"/>
          </a:xfrm>
        </p:spPr>
        <p:txBody>
          <a:bodyPr tIns="274320" anchor="t" anchorCtr="0"/>
          <a:lstStyle>
            <a:lvl1pPr>
              <a:defRPr sz="2200" b="0" spc="0" baseline="0"/>
            </a:lvl1pPr>
          </a:lstStyle>
          <a:p>
            <a:r>
              <a:rPr lang="en-US" dirty="0"/>
              <a:t>[Section title]</a:t>
            </a:r>
          </a:p>
        </p:txBody>
      </p:sp>
      <p:sp>
        <p:nvSpPr>
          <p:cNvPr id="5" name="Footer Placeholder 3">
            <a:extLst>
              <a:ext uri="{FF2B5EF4-FFF2-40B4-BE49-F238E27FC236}">
                <a16:creationId xmlns:a16="http://schemas.microsoft.com/office/drawing/2014/main" id="{7F9C3797-B4F9-481A-ADC7-21C0CA065530}"/>
              </a:ext>
            </a:extLst>
          </p:cNvPr>
          <p:cNvSpPr>
            <a:spLocks noGrp="1"/>
          </p:cNvSpPr>
          <p:nvPr userDrawn="1">
            <p:ph type="ftr" sz="quarter" idx="11"/>
          </p:nvPr>
        </p:nvSpPr>
        <p:spPr>
          <a:xfrm>
            <a:off x="411480" y="320040"/>
            <a:ext cx="3977640" cy="182880"/>
          </a:xfrm>
        </p:spPr>
        <p:txBody>
          <a:body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dirty="0"/>
          </a:p>
        </p:txBody>
      </p:sp>
      <p:sp>
        <p:nvSpPr>
          <p:cNvPr id="4" name="Rectangle">
            <a:extLst>
              <a:ext uri="{FF2B5EF4-FFF2-40B4-BE49-F238E27FC236}">
                <a16:creationId xmlns:a16="http://schemas.microsoft.com/office/drawing/2014/main" id="{2C5EBD09-6451-7DFD-DB9F-D8CD687B0A83}"/>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6345AE34-FC97-C64D-E805-81E645CE5632}"/>
              </a:ext>
            </a:extLst>
          </p:cNvPr>
          <p:cNvSpPr>
            <a:spLocks noGrp="1"/>
          </p:cNvSpPr>
          <p:nvPr>
            <p:ph type="body" sz="quarter" idx="14"/>
          </p:nvPr>
        </p:nvSpPr>
        <p:spPr>
          <a:xfrm>
            <a:off x="411480" y="2031972"/>
            <a:ext cx="1061446" cy="114301"/>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18581659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52" userDrawn="1">
          <p15:clr>
            <a:srgbClr val="FBAE40"/>
          </p15:clr>
        </p15:guide>
        <p15:guide id="5" pos="2766" userDrawn="1">
          <p15:clr>
            <a:srgbClr val="FBAE40"/>
          </p15:clr>
        </p15:guide>
        <p15:guide id="7" orient="horz" pos="13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eneral Sta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[Slide title]</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36" name="Text Placeholder 6">
            <a:extLst>
              <a:ext uri="{FF2B5EF4-FFF2-40B4-BE49-F238E27FC236}">
                <a16:creationId xmlns:a16="http://schemas.microsoft.com/office/drawing/2014/main" id="{CBB8CDB5-B3E3-15A5-2506-DFAEB99BB148}"/>
              </a:ext>
            </a:extLst>
          </p:cNvPr>
          <p:cNvSpPr>
            <a:spLocks noGrp="1"/>
          </p:cNvSpPr>
          <p:nvPr>
            <p:ph type="body" sz="quarter" idx="29"/>
          </p:nvPr>
        </p:nvSpPr>
        <p:spPr>
          <a:xfrm>
            <a:off x="409576" y="155308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37" name="Text Placeholder 7">
            <a:extLst>
              <a:ext uri="{FF2B5EF4-FFF2-40B4-BE49-F238E27FC236}">
                <a16:creationId xmlns:a16="http://schemas.microsoft.com/office/drawing/2014/main" id="{F3C5837D-442E-878C-325E-41959EE8D216}"/>
              </a:ext>
            </a:extLst>
          </p:cNvPr>
          <p:cNvSpPr>
            <a:spLocks noGrp="1"/>
          </p:cNvSpPr>
          <p:nvPr>
            <p:ph type="body" sz="quarter" idx="30" hasCustomPrompt="1"/>
          </p:nvPr>
        </p:nvSpPr>
        <p:spPr>
          <a:xfrm>
            <a:off x="409575" y="169980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39" name="Text Placeholder 7">
            <a:extLst>
              <a:ext uri="{FF2B5EF4-FFF2-40B4-BE49-F238E27FC236}">
                <a16:creationId xmlns:a16="http://schemas.microsoft.com/office/drawing/2014/main" id="{1B25F85E-3742-F26A-605A-A145CC46BFD3}"/>
              </a:ext>
            </a:extLst>
          </p:cNvPr>
          <p:cNvSpPr>
            <a:spLocks noGrp="1"/>
          </p:cNvSpPr>
          <p:nvPr>
            <p:ph type="body" sz="quarter" idx="32" hasCustomPrompt="1"/>
          </p:nvPr>
        </p:nvSpPr>
        <p:spPr>
          <a:xfrm>
            <a:off x="411479" y="204076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12" name="Text Placeholder 6">
            <a:extLst>
              <a:ext uri="{FF2B5EF4-FFF2-40B4-BE49-F238E27FC236}">
                <a16:creationId xmlns:a16="http://schemas.microsoft.com/office/drawing/2014/main" id="{12C6130D-0C88-8FB9-395B-783C35DB9CC9}"/>
              </a:ext>
            </a:extLst>
          </p:cNvPr>
          <p:cNvSpPr>
            <a:spLocks noGrp="1"/>
          </p:cNvSpPr>
          <p:nvPr>
            <p:ph type="body" sz="quarter" idx="33"/>
          </p:nvPr>
        </p:nvSpPr>
        <p:spPr>
          <a:xfrm>
            <a:off x="2619562" y="155308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3" name="Text Placeholder 7">
            <a:extLst>
              <a:ext uri="{FF2B5EF4-FFF2-40B4-BE49-F238E27FC236}">
                <a16:creationId xmlns:a16="http://schemas.microsoft.com/office/drawing/2014/main" id="{061D9A7D-2BD2-49D0-1A79-0710E83C58D8}"/>
              </a:ext>
            </a:extLst>
          </p:cNvPr>
          <p:cNvSpPr>
            <a:spLocks noGrp="1"/>
          </p:cNvSpPr>
          <p:nvPr>
            <p:ph type="body" sz="quarter" idx="34" hasCustomPrompt="1"/>
          </p:nvPr>
        </p:nvSpPr>
        <p:spPr>
          <a:xfrm>
            <a:off x="2619561" y="169980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14" name="Text Placeholder 7">
            <a:extLst>
              <a:ext uri="{FF2B5EF4-FFF2-40B4-BE49-F238E27FC236}">
                <a16:creationId xmlns:a16="http://schemas.microsoft.com/office/drawing/2014/main" id="{EFA3FB34-E5DC-83E5-C818-10D8A4C32BE7}"/>
              </a:ext>
            </a:extLst>
          </p:cNvPr>
          <p:cNvSpPr>
            <a:spLocks noGrp="1"/>
          </p:cNvSpPr>
          <p:nvPr>
            <p:ph type="body" sz="quarter" idx="35" hasCustomPrompt="1"/>
          </p:nvPr>
        </p:nvSpPr>
        <p:spPr>
          <a:xfrm>
            <a:off x="2621465" y="204076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15" name="Text Placeholder 6">
            <a:extLst>
              <a:ext uri="{FF2B5EF4-FFF2-40B4-BE49-F238E27FC236}">
                <a16:creationId xmlns:a16="http://schemas.microsoft.com/office/drawing/2014/main" id="{7A9CA71F-8240-32EE-53CE-431BA8B9E94B}"/>
              </a:ext>
            </a:extLst>
          </p:cNvPr>
          <p:cNvSpPr>
            <a:spLocks noGrp="1"/>
          </p:cNvSpPr>
          <p:nvPr>
            <p:ph type="body" sz="quarter" idx="36"/>
          </p:nvPr>
        </p:nvSpPr>
        <p:spPr>
          <a:xfrm>
            <a:off x="4829548" y="155308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6" name="Text Placeholder 7">
            <a:extLst>
              <a:ext uri="{FF2B5EF4-FFF2-40B4-BE49-F238E27FC236}">
                <a16:creationId xmlns:a16="http://schemas.microsoft.com/office/drawing/2014/main" id="{AE159ADB-1BCD-4EA8-316E-5F705B274142}"/>
              </a:ext>
            </a:extLst>
          </p:cNvPr>
          <p:cNvSpPr>
            <a:spLocks noGrp="1"/>
          </p:cNvSpPr>
          <p:nvPr>
            <p:ph type="body" sz="quarter" idx="37" hasCustomPrompt="1"/>
          </p:nvPr>
        </p:nvSpPr>
        <p:spPr>
          <a:xfrm>
            <a:off x="4829547" y="169980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17" name="Text Placeholder 7">
            <a:extLst>
              <a:ext uri="{FF2B5EF4-FFF2-40B4-BE49-F238E27FC236}">
                <a16:creationId xmlns:a16="http://schemas.microsoft.com/office/drawing/2014/main" id="{087CCD60-E244-BC1F-4377-AD9053D7108B}"/>
              </a:ext>
            </a:extLst>
          </p:cNvPr>
          <p:cNvSpPr>
            <a:spLocks noGrp="1"/>
          </p:cNvSpPr>
          <p:nvPr>
            <p:ph type="body" sz="quarter" idx="38" hasCustomPrompt="1"/>
          </p:nvPr>
        </p:nvSpPr>
        <p:spPr>
          <a:xfrm>
            <a:off x="4831451" y="204076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18" name="Text Placeholder 6">
            <a:extLst>
              <a:ext uri="{FF2B5EF4-FFF2-40B4-BE49-F238E27FC236}">
                <a16:creationId xmlns:a16="http://schemas.microsoft.com/office/drawing/2014/main" id="{BB41C7F4-B593-91DA-4155-AAC890139EF6}"/>
              </a:ext>
            </a:extLst>
          </p:cNvPr>
          <p:cNvSpPr>
            <a:spLocks noGrp="1"/>
          </p:cNvSpPr>
          <p:nvPr>
            <p:ph type="body" sz="quarter" idx="39"/>
          </p:nvPr>
        </p:nvSpPr>
        <p:spPr>
          <a:xfrm>
            <a:off x="7039532" y="155308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9" name="Text Placeholder 7">
            <a:extLst>
              <a:ext uri="{FF2B5EF4-FFF2-40B4-BE49-F238E27FC236}">
                <a16:creationId xmlns:a16="http://schemas.microsoft.com/office/drawing/2014/main" id="{6F0A5735-096F-FC07-21F9-C89EBD42C04B}"/>
              </a:ext>
            </a:extLst>
          </p:cNvPr>
          <p:cNvSpPr>
            <a:spLocks noGrp="1"/>
          </p:cNvSpPr>
          <p:nvPr>
            <p:ph type="body" sz="quarter" idx="40" hasCustomPrompt="1"/>
          </p:nvPr>
        </p:nvSpPr>
        <p:spPr>
          <a:xfrm>
            <a:off x="7039531" y="169980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20" name="Text Placeholder 7">
            <a:extLst>
              <a:ext uri="{FF2B5EF4-FFF2-40B4-BE49-F238E27FC236}">
                <a16:creationId xmlns:a16="http://schemas.microsoft.com/office/drawing/2014/main" id="{1745E19F-6ACA-5965-3D2B-6992B44C5B07}"/>
              </a:ext>
            </a:extLst>
          </p:cNvPr>
          <p:cNvSpPr>
            <a:spLocks noGrp="1"/>
          </p:cNvSpPr>
          <p:nvPr>
            <p:ph type="body" sz="quarter" idx="41" hasCustomPrompt="1"/>
          </p:nvPr>
        </p:nvSpPr>
        <p:spPr>
          <a:xfrm>
            <a:off x="7041435" y="204076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24" name="Text Placeholder 6">
            <a:extLst>
              <a:ext uri="{FF2B5EF4-FFF2-40B4-BE49-F238E27FC236}">
                <a16:creationId xmlns:a16="http://schemas.microsoft.com/office/drawing/2014/main" id="{4C68093A-0CD4-ABC2-0194-0F5846C3B294}"/>
              </a:ext>
            </a:extLst>
          </p:cNvPr>
          <p:cNvSpPr>
            <a:spLocks noGrp="1"/>
          </p:cNvSpPr>
          <p:nvPr>
            <p:ph type="body" sz="quarter" idx="42"/>
          </p:nvPr>
        </p:nvSpPr>
        <p:spPr>
          <a:xfrm>
            <a:off x="409576" y="255863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5" name="Text Placeholder 7">
            <a:extLst>
              <a:ext uri="{FF2B5EF4-FFF2-40B4-BE49-F238E27FC236}">
                <a16:creationId xmlns:a16="http://schemas.microsoft.com/office/drawing/2014/main" id="{759EE35D-F0B5-8D72-384A-8D4495D66499}"/>
              </a:ext>
            </a:extLst>
          </p:cNvPr>
          <p:cNvSpPr>
            <a:spLocks noGrp="1"/>
          </p:cNvSpPr>
          <p:nvPr>
            <p:ph type="body" sz="quarter" idx="43" hasCustomPrompt="1"/>
          </p:nvPr>
        </p:nvSpPr>
        <p:spPr>
          <a:xfrm>
            <a:off x="409575" y="270535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38" name="Text Placeholder 7">
            <a:extLst>
              <a:ext uri="{FF2B5EF4-FFF2-40B4-BE49-F238E27FC236}">
                <a16:creationId xmlns:a16="http://schemas.microsoft.com/office/drawing/2014/main" id="{9F0C77FF-D641-344E-7E68-C26BDBA765FD}"/>
              </a:ext>
            </a:extLst>
          </p:cNvPr>
          <p:cNvSpPr>
            <a:spLocks noGrp="1"/>
          </p:cNvSpPr>
          <p:nvPr>
            <p:ph type="body" sz="quarter" idx="44" hasCustomPrompt="1"/>
          </p:nvPr>
        </p:nvSpPr>
        <p:spPr>
          <a:xfrm>
            <a:off x="411479" y="304631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40" name="Text Placeholder 6">
            <a:extLst>
              <a:ext uri="{FF2B5EF4-FFF2-40B4-BE49-F238E27FC236}">
                <a16:creationId xmlns:a16="http://schemas.microsoft.com/office/drawing/2014/main" id="{8B8ABDC0-8C47-52A9-7A0B-4A7DBBCCEB19}"/>
              </a:ext>
            </a:extLst>
          </p:cNvPr>
          <p:cNvSpPr>
            <a:spLocks noGrp="1"/>
          </p:cNvSpPr>
          <p:nvPr>
            <p:ph type="body" sz="quarter" idx="45"/>
          </p:nvPr>
        </p:nvSpPr>
        <p:spPr>
          <a:xfrm>
            <a:off x="409576" y="3570277"/>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41" name="Text Placeholder 7">
            <a:extLst>
              <a:ext uri="{FF2B5EF4-FFF2-40B4-BE49-F238E27FC236}">
                <a16:creationId xmlns:a16="http://schemas.microsoft.com/office/drawing/2014/main" id="{C41DDCE6-090F-2B8D-9E44-7C8030773E99}"/>
              </a:ext>
            </a:extLst>
          </p:cNvPr>
          <p:cNvSpPr>
            <a:spLocks noGrp="1"/>
          </p:cNvSpPr>
          <p:nvPr>
            <p:ph type="body" sz="quarter" idx="46" hasCustomPrompt="1"/>
          </p:nvPr>
        </p:nvSpPr>
        <p:spPr>
          <a:xfrm>
            <a:off x="409575" y="3716992"/>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42" name="Text Placeholder 7">
            <a:extLst>
              <a:ext uri="{FF2B5EF4-FFF2-40B4-BE49-F238E27FC236}">
                <a16:creationId xmlns:a16="http://schemas.microsoft.com/office/drawing/2014/main" id="{AAFCB71A-794B-5358-BF9E-2FF3879C964A}"/>
              </a:ext>
            </a:extLst>
          </p:cNvPr>
          <p:cNvSpPr>
            <a:spLocks noGrp="1"/>
          </p:cNvSpPr>
          <p:nvPr>
            <p:ph type="body" sz="quarter" idx="47" hasCustomPrompt="1"/>
          </p:nvPr>
        </p:nvSpPr>
        <p:spPr>
          <a:xfrm>
            <a:off x="411479" y="4057958"/>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52" name="Text Placeholder 6">
            <a:extLst>
              <a:ext uri="{FF2B5EF4-FFF2-40B4-BE49-F238E27FC236}">
                <a16:creationId xmlns:a16="http://schemas.microsoft.com/office/drawing/2014/main" id="{1BA8D2FE-FD63-B335-20F7-9F2DA4F84414}"/>
              </a:ext>
            </a:extLst>
          </p:cNvPr>
          <p:cNvSpPr>
            <a:spLocks noGrp="1"/>
          </p:cNvSpPr>
          <p:nvPr>
            <p:ph type="body" sz="quarter" idx="51"/>
          </p:nvPr>
        </p:nvSpPr>
        <p:spPr>
          <a:xfrm>
            <a:off x="2619276" y="255863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53" name="Text Placeholder 7">
            <a:extLst>
              <a:ext uri="{FF2B5EF4-FFF2-40B4-BE49-F238E27FC236}">
                <a16:creationId xmlns:a16="http://schemas.microsoft.com/office/drawing/2014/main" id="{A234F9D3-5154-89CE-80DD-9EF31920C645}"/>
              </a:ext>
            </a:extLst>
          </p:cNvPr>
          <p:cNvSpPr>
            <a:spLocks noGrp="1"/>
          </p:cNvSpPr>
          <p:nvPr>
            <p:ph type="body" sz="quarter" idx="52" hasCustomPrompt="1"/>
          </p:nvPr>
        </p:nvSpPr>
        <p:spPr>
          <a:xfrm>
            <a:off x="2619275" y="270535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54" name="Text Placeholder 7">
            <a:extLst>
              <a:ext uri="{FF2B5EF4-FFF2-40B4-BE49-F238E27FC236}">
                <a16:creationId xmlns:a16="http://schemas.microsoft.com/office/drawing/2014/main" id="{E90AEC7C-CFA1-2648-9D9F-A8FFB0329152}"/>
              </a:ext>
            </a:extLst>
          </p:cNvPr>
          <p:cNvSpPr>
            <a:spLocks noGrp="1"/>
          </p:cNvSpPr>
          <p:nvPr>
            <p:ph type="body" sz="quarter" idx="53" hasCustomPrompt="1"/>
          </p:nvPr>
        </p:nvSpPr>
        <p:spPr>
          <a:xfrm>
            <a:off x="2621179" y="304631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55" name="Text Placeholder 6">
            <a:extLst>
              <a:ext uri="{FF2B5EF4-FFF2-40B4-BE49-F238E27FC236}">
                <a16:creationId xmlns:a16="http://schemas.microsoft.com/office/drawing/2014/main" id="{C6BF1BC7-EE36-7349-B6CF-1367CFB9C5F1}"/>
              </a:ext>
            </a:extLst>
          </p:cNvPr>
          <p:cNvSpPr>
            <a:spLocks noGrp="1"/>
          </p:cNvSpPr>
          <p:nvPr>
            <p:ph type="body" sz="quarter" idx="54"/>
          </p:nvPr>
        </p:nvSpPr>
        <p:spPr>
          <a:xfrm>
            <a:off x="2619276" y="3570277"/>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56" name="Text Placeholder 7">
            <a:extLst>
              <a:ext uri="{FF2B5EF4-FFF2-40B4-BE49-F238E27FC236}">
                <a16:creationId xmlns:a16="http://schemas.microsoft.com/office/drawing/2014/main" id="{5F16B54D-6DD2-4CCE-267A-19BF4624E1C5}"/>
              </a:ext>
            </a:extLst>
          </p:cNvPr>
          <p:cNvSpPr>
            <a:spLocks noGrp="1"/>
          </p:cNvSpPr>
          <p:nvPr>
            <p:ph type="body" sz="quarter" idx="55" hasCustomPrompt="1"/>
          </p:nvPr>
        </p:nvSpPr>
        <p:spPr>
          <a:xfrm>
            <a:off x="2619275" y="3716992"/>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57" name="Text Placeholder 7">
            <a:extLst>
              <a:ext uri="{FF2B5EF4-FFF2-40B4-BE49-F238E27FC236}">
                <a16:creationId xmlns:a16="http://schemas.microsoft.com/office/drawing/2014/main" id="{1FD52FBA-0F97-ED42-A1FC-B02ED96B5014}"/>
              </a:ext>
            </a:extLst>
          </p:cNvPr>
          <p:cNvSpPr>
            <a:spLocks noGrp="1"/>
          </p:cNvSpPr>
          <p:nvPr>
            <p:ph type="body" sz="quarter" idx="56" hasCustomPrompt="1"/>
          </p:nvPr>
        </p:nvSpPr>
        <p:spPr>
          <a:xfrm>
            <a:off x="2621179" y="4057958"/>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61" name="Text Placeholder 6">
            <a:extLst>
              <a:ext uri="{FF2B5EF4-FFF2-40B4-BE49-F238E27FC236}">
                <a16:creationId xmlns:a16="http://schemas.microsoft.com/office/drawing/2014/main" id="{B225B6A0-6184-0492-2CB7-A7836CD3267D}"/>
              </a:ext>
            </a:extLst>
          </p:cNvPr>
          <p:cNvSpPr>
            <a:spLocks noGrp="1"/>
          </p:cNvSpPr>
          <p:nvPr>
            <p:ph type="body" sz="quarter" idx="60"/>
          </p:nvPr>
        </p:nvSpPr>
        <p:spPr>
          <a:xfrm>
            <a:off x="4829548" y="255863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62" name="Text Placeholder 7">
            <a:extLst>
              <a:ext uri="{FF2B5EF4-FFF2-40B4-BE49-F238E27FC236}">
                <a16:creationId xmlns:a16="http://schemas.microsoft.com/office/drawing/2014/main" id="{F251F600-D7CB-1235-01F0-81896A64871F}"/>
              </a:ext>
            </a:extLst>
          </p:cNvPr>
          <p:cNvSpPr>
            <a:spLocks noGrp="1"/>
          </p:cNvSpPr>
          <p:nvPr>
            <p:ph type="body" sz="quarter" idx="61" hasCustomPrompt="1"/>
          </p:nvPr>
        </p:nvSpPr>
        <p:spPr>
          <a:xfrm>
            <a:off x="4829547" y="270535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63" name="Text Placeholder 7">
            <a:extLst>
              <a:ext uri="{FF2B5EF4-FFF2-40B4-BE49-F238E27FC236}">
                <a16:creationId xmlns:a16="http://schemas.microsoft.com/office/drawing/2014/main" id="{7AD604E4-7F1A-22F6-71DA-CBDE6C7D6874}"/>
              </a:ext>
            </a:extLst>
          </p:cNvPr>
          <p:cNvSpPr>
            <a:spLocks noGrp="1"/>
          </p:cNvSpPr>
          <p:nvPr>
            <p:ph type="body" sz="quarter" idx="62" hasCustomPrompt="1"/>
          </p:nvPr>
        </p:nvSpPr>
        <p:spPr>
          <a:xfrm>
            <a:off x="4831451" y="304631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64" name="Text Placeholder 6">
            <a:extLst>
              <a:ext uri="{FF2B5EF4-FFF2-40B4-BE49-F238E27FC236}">
                <a16:creationId xmlns:a16="http://schemas.microsoft.com/office/drawing/2014/main" id="{E9C836DF-7808-9469-C358-AA14249A2BE4}"/>
              </a:ext>
            </a:extLst>
          </p:cNvPr>
          <p:cNvSpPr>
            <a:spLocks noGrp="1"/>
          </p:cNvSpPr>
          <p:nvPr>
            <p:ph type="body" sz="quarter" idx="63"/>
          </p:nvPr>
        </p:nvSpPr>
        <p:spPr>
          <a:xfrm>
            <a:off x="4829548" y="3570277"/>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65" name="Text Placeholder 7">
            <a:extLst>
              <a:ext uri="{FF2B5EF4-FFF2-40B4-BE49-F238E27FC236}">
                <a16:creationId xmlns:a16="http://schemas.microsoft.com/office/drawing/2014/main" id="{F3A898FB-959C-850B-DBE4-6331A0CD07B1}"/>
              </a:ext>
            </a:extLst>
          </p:cNvPr>
          <p:cNvSpPr>
            <a:spLocks noGrp="1"/>
          </p:cNvSpPr>
          <p:nvPr>
            <p:ph type="body" sz="quarter" idx="64" hasCustomPrompt="1"/>
          </p:nvPr>
        </p:nvSpPr>
        <p:spPr>
          <a:xfrm>
            <a:off x="4829547" y="3716992"/>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66" name="Text Placeholder 7">
            <a:extLst>
              <a:ext uri="{FF2B5EF4-FFF2-40B4-BE49-F238E27FC236}">
                <a16:creationId xmlns:a16="http://schemas.microsoft.com/office/drawing/2014/main" id="{F8EEEF53-ACD3-0A3D-DE6C-E4F0A4C31D05}"/>
              </a:ext>
            </a:extLst>
          </p:cNvPr>
          <p:cNvSpPr>
            <a:spLocks noGrp="1"/>
          </p:cNvSpPr>
          <p:nvPr>
            <p:ph type="body" sz="quarter" idx="65" hasCustomPrompt="1"/>
          </p:nvPr>
        </p:nvSpPr>
        <p:spPr>
          <a:xfrm>
            <a:off x="4831451" y="4057958"/>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70" name="Text Placeholder 6">
            <a:extLst>
              <a:ext uri="{FF2B5EF4-FFF2-40B4-BE49-F238E27FC236}">
                <a16:creationId xmlns:a16="http://schemas.microsoft.com/office/drawing/2014/main" id="{459A8BEF-925C-F033-6EEA-D18BA8A73107}"/>
              </a:ext>
            </a:extLst>
          </p:cNvPr>
          <p:cNvSpPr>
            <a:spLocks noGrp="1"/>
          </p:cNvSpPr>
          <p:nvPr>
            <p:ph type="body" sz="quarter" idx="69"/>
          </p:nvPr>
        </p:nvSpPr>
        <p:spPr>
          <a:xfrm>
            <a:off x="7039246" y="255863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71" name="Text Placeholder 7">
            <a:extLst>
              <a:ext uri="{FF2B5EF4-FFF2-40B4-BE49-F238E27FC236}">
                <a16:creationId xmlns:a16="http://schemas.microsoft.com/office/drawing/2014/main" id="{280CA9C8-E090-A162-081E-EEA82C717E27}"/>
              </a:ext>
            </a:extLst>
          </p:cNvPr>
          <p:cNvSpPr>
            <a:spLocks noGrp="1"/>
          </p:cNvSpPr>
          <p:nvPr>
            <p:ph type="body" sz="quarter" idx="70" hasCustomPrompt="1"/>
          </p:nvPr>
        </p:nvSpPr>
        <p:spPr>
          <a:xfrm>
            <a:off x="7039245" y="270535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72" name="Text Placeholder 7">
            <a:extLst>
              <a:ext uri="{FF2B5EF4-FFF2-40B4-BE49-F238E27FC236}">
                <a16:creationId xmlns:a16="http://schemas.microsoft.com/office/drawing/2014/main" id="{50ACD5C9-012C-44C0-00A7-8E91B3B2D522}"/>
              </a:ext>
            </a:extLst>
          </p:cNvPr>
          <p:cNvSpPr>
            <a:spLocks noGrp="1"/>
          </p:cNvSpPr>
          <p:nvPr>
            <p:ph type="body" sz="quarter" idx="71" hasCustomPrompt="1"/>
          </p:nvPr>
        </p:nvSpPr>
        <p:spPr>
          <a:xfrm>
            <a:off x="7041149" y="304631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73" name="Text Placeholder 6">
            <a:extLst>
              <a:ext uri="{FF2B5EF4-FFF2-40B4-BE49-F238E27FC236}">
                <a16:creationId xmlns:a16="http://schemas.microsoft.com/office/drawing/2014/main" id="{84D1FC42-5BC6-2A0C-FEE6-0EE20AC73E7D}"/>
              </a:ext>
            </a:extLst>
          </p:cNvPr>
          <p:cNvSpPr>
            <a:spLocks noGrp="1"/>
          </p:cNvSpPr>
          <p:nvPr>
            <p:ph type="body" sz="quarter" idx="72"/>
          </p:nvPr>
        </p:nvSpPr>
        <p:spPr>
          <a:xfrm>
            <a:off x="7039246" y="3570277"/>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74" name="Text Placeholder 7">
            <a:extLst>
              <a:ext uri="{FF2B5EF4-FFF2-40B4-BE49-F238E27FC236}">
                <a16:creationId xmlns:a16="http://schemas.microsoft.com/office/drawing/2014/main" id="{BA437D00-FCA4-B5E4-63ED-76475D9A1195}"/>
              </a:ext>
            </a:extLst>
          </p:cNvPr>
          <p:cNvSpPr>
            <a:spLocks noGrp="1"/>
          </p:cNvSpPr>
          <p:nvPr>
            <p:ph type="body" sz="quarter" idx="73" hasCustomPrompt="1"/>
          </p:nvPr>
        </p:nvSpPr>
        <p:spPr>
          <a:xfrm>
            <a:off x="7039245" y="3716992"/>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75" name="Text Placeholder 7">
            <a:extLst>
              <a:ext uri="{FF2B5EF4-FFF2-40B4-BE49-F238E27FC236}">
                <a16:creationId xmlns:a16="http://schemas.microsoft.com/office/drawing/2014/main" id="{4B38D4A7-A433-D046-594B-8DE566AD7CB9}"/>
              </a:ext>
            </a:extLst>
          </p:cNvPr>
          <p:cNvSpPr>
            <a:spLocks noGrp="1"/>
          </p:cNvSpPr>
          <p:nvPr>
            <p:ph type="body" sz="quarter" idx="74" hasCustomPrompt="1"/>
          </p:nvPr>
        </p:nvSpPr>
        <p:spPr>
          <a:xfrm>
            <a:off x="7041149" y="4057958"/>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pic>
        <p:nvPicPr>
          <p:cNvPr id="5" name="Corewell Health" descr="Corewell Health">
            <a:extLst>
              <a:ext uri="{FF2B5EF4-FFF2-40B4-BE49-F238E27FC236}">
                <a16:creationId xmlns:a16="http://schemas.microsoft.com/office/drawing/2014/main" id="{949F9DDD-F9ED-24E8-3257-BD23F13B092C}"/>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6" name="TextBox 5">
            <a:extLst>
              <a:ext uri="{FF2B5EF4-FFF2-40B4-BE49-F238E27FC236}">
                <a16:creationId xmlns:a16="http://schemas.microsoft.com/office/drawing/2014/main" id="{9A0A9D5B-961A-A08F-F515-092FBCDEA3DC}"/>
              </a:ext>
            </a:extLst>
          </p:cNvPr>
          <p:cNvSpPr txBox="1"/>
          <p:nvPr userDrawn="1"/>
        </p:nvSpPr>
        <p:spPr>
          <a:xfrm>
            <a:off x="215590" y="1449659"/>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Tree>
    <p:extLst>
      <p:ext uri="{BB962C8B-B14F-4D97-AF65-F5344CB8AC3E}">
        <p14:creationId xmlns:p14="http://schemas.microsoft.com/office/powerpoint/2010/main" val="69058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One Statistic - Light Blue">
    <p:bg>
      <p:bgPr>
        <a:solidFill>
          <a:srgbClr val="0ED7E5"/>
        </a:solidFill>
        <a:effectLst/>
      </p:bgPr>
    </p:bg>
    <p:spTree>
      <p:nvGrpSpPr>
        <p:cNvPr id="1" name=""/>
        <p:cNvGrpSpPr/>
        <p:nvPr/>
      </p:nvGrpSpPr>
      <p:grpSpPr>
        <a:xfrm>
          <a:off x="0" y="0"/>
          <a:ext cx="0" cy="0"/>
          <a:chOff x="0" y="0"/>
          <a:chExt cx="0" cy="0"/>
        </a:xfrm>
      </p:grpSpPr>
      <p:pic>
        <p:nvPicPr>
          <p:cNvPr id="9" name="Corewell Health" descr="Corewell Health">
            <a:extLst>
              <a:ext uri="{FF2B5EF4-FFF2-40B4-BE49-F238E27FC236}">
                <a16:creationId xmlns:a16="http://schemas.microsoft.com/office/drawing/2014/main" id="{18A28177-99C8-47BB-6320-D5ED382C84D4}"/>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This is a “One Statistic – Light Blue” slide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409575" y="1737359"/>
            <a:ext cx="3977639" cy="2926715"/>
          </a:xfrm>
        </p:spPr>
        <p:txBody>
          <a:bodyPr>
            <a:normAutofit/>
          </a:bodyPr>
          <a:lstStyle>
            <a:lvl1pPr marL="0" indent="0">
              <a:lnSpc>
                <a:spcPct val="80000"/>
              </a:lnSpc>
              <a:spcBef>
                <a:spcPts val="0"/>
              </a:spcBef>
              <a:buNone/>
              <a:defRPr sz="10400" b="1" spc="-30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hasCustomPrompt="1"/>
          </p:nvPr>
        </p:nvSpPr>
        <p:spPr>
          <a:xfrm>
            <a:off x="4752595" y="2470150"/>
            <a:ext cx="3977639" cy="2193924"/>
          </a:xfrm>
        </p:spPr>
        <p:txBody>
          <a:bodyPr/>
          <a:lstStyle>
            <a:lvl1pPr marL="0" indent="0">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dirty="0"/>
              <a:t>[Presentation title - Please see slide 2 for directions]</a:t>
            </a:r>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4" name="Text Placeholder 6">
            <a:extLst>
              <a:ext uri="{FF2B5EF4-FFF2-40B4-BE49-F238E27FC236}">
                <a16:creationId xmlns:a16="http://schemas.microsoft.com/office/drawing/2014/main" id="{7EC20F2F-A9C8-C388-F953-1ACB07801207}"/>
              </a:ext>
            </a:extLst>
          </p:cNvPr>
          <p:cNvSpPr>
            <a:spLocks noGrp="1"/>
          </p:cNvSpPr>
          <p:nvPr>
            <p:ph type="body" sz="quarter" idx="20"/>
          </p:nvPr>
        </p:nvSpPr>
        <p:spPr>
          <a:xfrm>
            <a:off x="4752595" y="2280628"/>
            <a:ext cx="585013" cy="94562"/>
          </a:xfrm>
          <a:solidFill>
            <a:schemeClr val="bg2"/>
          </a:solidFill>
        </p:spPr>
        <p:txBody>
          <a:bodyPr/>
          <a:lstStyle>
            <a:lvl1pPr marL="0" indent="0">
              <a:buNone/>
              <a:defRPr sz="100">
                <a:solidFill>
                  <a:schemeClr val="bg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443DE1A3-323B-04C0-86A1-DF5211086889}"/>
              </a:ext>
            </a:extLst>
          </p:cNvPr>
          <p:cNvSpPr>
            <a:spLocks noGrp="1"/>
          </p:cNvSpPr>
          <p:nvPr>
            <p:ph type="body" sz="quarter" idx="21" hasCustomPrompt="1"/>
          </p:nvPr>
        </p:nvSpPr>
        <p:spPr>
          <a:xfrm>
            <a:off x="4745609" y="1737359"/>
            <a:ext cx="3984625" cy="448309"/>
          </a:xfrm>
        </p:spPr>
        <p:txBody>
          <a:bodyPr anchor="b" anchorCtr="0"/>
          <a:lstStyle>
            <a:lvl1pPr marL="0" indent="0">
              <a:spcBef>
                <a:spcPts val="0"/>
              </a:spcBef>
              <a:buNone/>
              <a:defRPr sz="16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Tree>
    <p:extLst>
      <p:ext uri="{BB962C8B-B14F-4D97-AF65-F5344CB8AC3E}">
        <p14:creationId xmlns:p14="http://schemas.microsoft.com/office/powerpoint/2010/main" val="1413670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p15:clr>
            <a:srgbClr val="FBAE40"/>
          </p15:clr>
        </p15:guide>
        <p15:guide id="2" pos="2992">
          <p15:clr>
            <a:srgbClr val="FBAE40"/>
          </p15:clr>
        </p15:guide>
        <p15:guide id="3" orient="horz" pos="2938">
          <p15:clr>
            <a:srgbClr val="FBAE40"/>
          </p15:clr>
        </p15:guide>
        <p15:guide id="4" orient="horz" pos="109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ne Statistic - Light Green">
    <p:bg>
      <p:bgPr>
        <a:solidFill>
          <a:srgbClr val="67F48C"/>
        </a:solidFill>
        <a:effectLst/>
      </p:bgPr>
    </p:bg>
    <p:spTree>
      <p:nvGrpSpPr>
        <p:cNvPr id="1" name=""/>
        <p:cNvGrpSpPr/>
        <p:nvPr/>
      </p:nvGrpSpPr>
      <p:grpSpPr>
        <a:xfrm>
          <a:off x="0" y="0"/>
          <a:ext cx="0" cy="0"/>
          <a:chOff x="0" y="0"/>
          <a:chExt cx="0" cy="0"/>
        </a:xfrm>
      </p:grpSpPr>
      <p:pic>
        <p:nvPicPr>
          <p:cNvPr id="8" name="Corewell Health" descr="Corewell Health">
            <a:extLst>
              <a:ext uri="{FF2B5EF4-FFF2-40B4-BE49-F238E27FC236}">
                <a16:creationId xmlns:a16="http://schemas.microsoft.com/office/drawing/2014/main" id="{EA3713E3-73DC-8E6F-E54E-8C41C9B0A1EE}"/>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This is a “One Statistic – Light Green” slide</a:t>
            </a:r>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dirty="0"/>
              <a:t>[Presentation title - Please see slide 2 for directions]</a:t>
            </a:r>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6" name="Text Placeholder 2">
            <a:extLst>
              <a:ext uri="{FF2B5EF4-FFF2-40B4-BE49-F238E27FC236}">
                <a16:creationId xmlns:a16="http://schemas.microsoft.com/office/drawing/2014/main" id="{C6821835-F91D-6B48-5FAF-6B8AB210A129}"/>
              </a:ext>
            </a:extLst>
          </p:cNvPr>
          <p:cNvSpPr>
            <a:spLocks noGrp="1"/>
          </p:cNvSpPr>
          <p:nvPr>
            <p:ph type="body" sz="quarter" idx="13" hasCustomPrompt="1"/>
          </p:nvPr>
        </p:nvSpPr>
        <p:spPr>
          <a:xfrm>
            <a:off x="409575" y="1737359"/>
            <a:ext cx="3977639" cy="2926715"/>
          </a:xfrm>
        </p:spPr>
        <p:txBody>
          <a:bodyPr>
            <a:normAutofit/>
          </a:bodyPr>
          <a:lstStyle>
            <a:lvl1pPr marL="0" indent="0">
              <a:lnSpc>
                <a:spcPct val="80000"/>
              </a:lnSpc>
              <a:spcBef>
                <a:spcPts val="0"/>
              </a:spcBef>
              <a:buNone/>
              <a:defRPr sz="10400" b="1" spc="-30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7" name="Text Placeholder 3">
            <a:extLst>
              <a:ext uri="{FF2B5EF4-FFF2-40B4-BE49-F238E27FC236}">
                <a16:creationId xmlns:a16="http://schemas.microsoft.com/office/drawing/2014/main" id="{FF049428-1AEC-9822-A108-CE9B08FC740D}"/>
              </a:ext>
            </a:extLst>
          </p:cNvPr>
          <p:cNvSpPr>
            <a:spLocks noGrp="1"/>
          </p:cNvSpPr>
          <p:nvPr>
            <p:ph type="body" sz="quarter" idx="14" hasCustomPrompt="1"/>
          </p:nvPr>
        </p:nvSpPr>
        <p:spPr>
          <a:xfrm>
            <a:off x="4752595" y="2470150"/>
            <a:ext cx="3977639" cy="2193924"/>
          </a:xfrm>
        </p:spPr>
        <p:txBody>
          <a:bodyPr/>
          <a:lstStyle>
            <a:lvl1pPr marL="0" indent="0">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9" name="Text Placeholder 6">
            <a:extLst>
              <a:ext uri="{FF2B5EF4-FFF2-40B4-BE49-F238E27FC236}">
                <a16:creationId xmlns:a16="http://schemas.microsoft.com/office/drawing/2014/main" id="{13DB8F67-C3AF-43DD-F817-0B713E12F10A}"/>
              </a:ext>
            </a:extLst>
          </p:cNvPr>
          <p:cNvSpPr>
            <a:spLocks noGrp="1"/>
          </p:cNvSpPr>
          <p:nvPr>
            <p:ph type="body" sz="quarter" idx="20"/>
          </p:nvPr>
        </p:nvSpPr>
        <p:spPr>
          <a:xfrm>
            <a:off x="4752595" y="2280628"/>
            <a:ext cx="585013" cy="94562"/>
          </a:xfrm>
          <a:solidFill>
            <a:schemeClr val="bg2"/>
          </a:solidFill>
        </p:spPr>
        <p:txBody>
          <a:bodyPr/>
          <a:lstStyle>
            <a:lvl1pPr marL="0" indent="0">
              <a:buNone/>
              <a:defRPr sz="100">
                <a:solidFill>
                  <a:schemeClr val="bg1"/>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B7DEE37C-962B-5B53-DFC7-34F4DD4B9802}"/>
              </a:ext>
            </a:extLst>
          </p:cNvPr>
          <p:cNvSpPr>
            <a:spLocks noGrp="1"/>
          </p:cNvSpPr>
          <p:nvPr>
            <p:ph type="body" sz="quarter" idx="21" hasCustomPrompt="1"/>
          </p:nvPr>
        </p:nvSpPr>
        <p:spPr>
          <a:xfrm>
            <a:off x="4745609" y="1737359"/>
            <a:ext cx="3984625" cy="448309"/>
          </a:xfrm>
        </p:spPr>
        <p:txBody>
          <a:bodyPr anchor="b" anchorCtr="0"/>
          <a:lstStyle>
            <a:lvl1pPr marL="0" indent="0">
              <a:spcBef>
                <a:spcPts val="0"/>
              </a:spcBef>
              <a:buNone/>
              <a:defRPr sz="16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Tree>
    <p:extLst>
      <p:ext uri="{BB962C8B-B14F-4D97-AF65-F5344CB8AC3E}">
        <p14:creationId xmlns:p14="http://schemas.microsoft.com/office/powerpoint/2010/main" val="3072204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p15:clr>
            <a:srgbClr val="FBAE40"/>
          </p15:clr>
        </p15:guide>
        <p15:guide id="2" pos="2992">
          <p15:clr>
            <a:srgbClr val="FBAE40"/>
          </p15:clr>
        </p15:guide>
        <p15:guide id="3" orient="horz" pos="2938">
          <p15:clr>
            <a:srgbClr val="FBAE40"/>
          </p15:clr>
        </p15:guide>
        <p15:guide id="4" orient="horz" pos="109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ne Statistic - Dark Blue">
    <p:bg>
      <p:bgPr>
        <a:solidFill>
          <a:srgbClr val="002855"/>
        </a:solidFill>
        <a:effectLst/>
      </p:bgPr>
    </p:bg>
    <p:spTree>
      <p:nvGrpSpPr>
        <p:cNvPr id="1" name=""/>
        <p:cNvGrpSpPr/>
        <p:nvPr/>
      </p:nvGrpSpPr>
      <p:grpSpPr>
        <a:xfrm>
          <a:off x="0" y="0"/>
          <a:ext cx="0" cy="0"/>
          <a:chOff x="0" y="0"/>
          <a:chExt cx="0" cy="0"/>
        </a:xfrm>
      </p:grpSpPr>
      <p:pic>
        <p:nvPicPr>
          <p:cNvPr id="4" name="Corewell Health" descr="Corewell Health">
            <a:extLst>
              <a:ext uri="{FF2B5EF4-FFF2-40B4-BE49-F238E27FC236}">
                <a16:creationId xmlns:a16="http://schemas.microsoft.com/office/drawing/2014/main" id="{2FBCC855-A237-5E73-D5D2-6D4AF0FB7BC3}"/>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This is a “One Statistic – Dark Blue” slide</a:t>
            </a:r>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dirty="0"/>
              <a:t>[Presentation title - Please see slide 2 for directions]</a:t>
            </a:r>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7" name="Text Placeholder 2">
            <a:extLst>
              <a:ext uri="{FF2B5EF4-FFF2-40B4-BE49-F238E27FC236}">
                <a16:creationId xmlns:a16="http://schemas.microsoft.com/office/drawing/2014/main" id="{9B199BF4-0391-166A-5681-6FD4BEF00424}"/>
              </a:ext>
            </a:extLst>
          </p:cNvPr>
          <p:cNvSpPr>
            <a:spLocks noGrp="1"/>
          </p:cNvSpPr>
          <p:nvPr>
            <p:ph type="body" sz="quarter" idx="13" hasCustomPrompt="1"/>
          </p:nvPr>
        </p:nvSpPr>
        <p:spPr>
          <a:xfrm>
            <a:off x="409575" y="1737359"/>
            <a:ext cx="3977639" cy="2926715"/>
          </a:xfrm>
        </p:spPr>
        <p:txBody>
          <a:bodyPr>
            <a:normAutofit/>
          </a:bodyPr>
          <a:lstStyle>
            <a:lvl1pPr marL="0" indent="0">
              <a:lnSpc>
                <a:spcPct val="80000"/>
              </a:lnSpc>
              <a:spcBef>
                <a:spcPts val="0"/>
              </a:spcBef>
              <a:buNone/>
              <a:defRPr sz="10400" b="1" spc="-300" baseline="0">
                <a:solidFill>
                  <a:schemeClr val="accent2"/>
                </a:solidFill>
              </a:defRPr>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8" name="Text Placeholder 3">
            <a:extLst>
              <a:ext uri="{FF2B5EF4-FFF2-40B4-BE49-F238E27FC236}">
                <a16:creationId xmlns:a16="http://schemas.microsoft.com/office/drawing/2014/main" id="{8BD73BEC-8B06-D5F2-523F-9E19618FBBC1}"/>
              </a:ext>
            </a:extLst>
          </p:cNvPr>
          <p:cNvSpPr>
            <a:spLocks noGrp="1"/>
          </p:cNvSpPr>
          <p:nvPr>
            <p:ph type="body" sz="quarter" idx="14" hasCustomPrompt="1"/>
          </p:nvPr>
        </p:nvSpPr>
        <p:spPr>
          <a:xfrm>
            <a:off x="4752595" y="2470150"/>
            <a:ext cx="3977639" cy="2193924"/>
          </a:xfrm>
        </p:spPr>
        <p:txBody>
          <a:bodyPr/>
          <a:lstStyle>
            <a:lvl1pPr marL="0" indent="0">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9" name="Text Placeholder 6">
            <a:extLst>
              <a:ext uri="{FF2B5EF4-FFF2-40B4-BE49-F238E27FC236}">
                <a16:creationId xmlns:a16="http://schemas.microsoft.com/office/drawing/2014/main" id="{A3D1BF72-56F6-3841-6854-DB7B05F4370F}"/>
              </a:ext>
            </a:extLst>
          </p:cNvPr>
          <p:cNvSpPr>
            <a:spLocks noGrp="1"/>
          </p:cNvSpPr>
          <p:nvPr>
            <p:ph type="body" sz="quarter" idx="20"/>
          </p:nvPr>
        </p:nvSpPr>
        <p:spPr>
          <a:xfrm>
            <a:off x="4752595" y="2280628"/>
            <a:ext cx="585013" cy="94562"/>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95C89622-0F49-0FB7-23FD-3CE4FD5F0847}"/>
              </a:ext>
            </a:extLst>
          </p:cNvPr>
          <p:cNvSpPr>
            <a:spLocks noGrp="1"/>
          </p:cNvSpPr>
          <p:nvPr>
            <p:ph type="body" sz="quarter" idx="21" hasCustomPrompt="1"/>
          </p:nvPr>
        </p:nvSpPr>
        <p:spPr>
          <a:xfrm>
            <a:off x="4745609" y="1737359"/>
            <a:ext cx="3984625" cy="448309"/>
          </a:xfrm>
        </p:spPr>
        <p:txBody>
          <a:bodyPr anchor="b" anchorCtr="0"/>
          <a:lstStyle>
            <a:lvl1pPr marL="0" indent="0">
              <a:spcBef>
                <a:spcPts val="0"/>
              </a:spcBef>
              <a:buNone/>
              <a:defRPr sz="16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Tree>
    <p:extLst>
      <p:ext uri="{BB962C8B-B14F-4D97-AF65-F5344CB8AC3E}">
        <p14:creationId xmlns:p14="http://schemas.microsoft.com/office/powerpoint/2010/main" val="2064851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userDrawn="1">
          <p15:clr>
            <a:srgbClr val="FBAE40"/>
          </p15:clr>
        </p15:guide>
        <p15:guide id="2" pos="2992" userDrawn="1">
          <p15:clr>
            <a:srgbClr val="FBAE40"/>
          </p15:clr>
        </p15:guide>
        <p15:guide id="3" orient="horz" pos="2938" userDrawn="1">
          <p15:clr>
            <a:srgbClr val="FBAE40"/>
          </p15:clr>
        </p15:guide>
        <p15:guide id="4" orient="horz" pos="109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002855"/>
        </a:solidFill>
        <a:effectLst/>
      </p:bgPr>
    </p:bg>
    <p:spTree>
      <p:nvGrpSpPr>
        <p:cNvPr id="1" name=""/>
        <p:cNvGrpSpPr/>
        <p:nvPr/>
      </p:nvGrpSpPr>
      <p:grpSpPr>
        <a:xfrm>
          <a:off x="0" y="0"/>
          <a:ext cx="0" cy="0"/>
          <a:chOff x="0" y="0"/>
          <a:chExt cx="0" cy="0"/>
        </a:xfrm>
      </p:grpSpPr>
      <p:pic>
        <p:nvPicPr>
          <p:cNvPr id="3" name="Corewell Health" descr="Corewell Health">
            <a:extLst>
              <a:ext uri="{FF2B5EF4-FFF2-40B4-BE49-F238E27FC236}">
                <a16:creationId xmlns:a16="http://schemas.microsoft.com/office/drawing/2014/main" id="{13415E82-9CD4-FE94-3867-DDADA09D153C}"/>
              </a:ext>
            </a:extLst>
          </p:cNvPr>
          <p:cNvPicPr>
            <a:picLocks noChangeAspect="1"/>
          </p:cNvPicPr>
          <p:nvPr userDrawn="1"/>
        </p:nvPicPr>
        <p:blipFill>
          <a:blip r:embed="rId2"/>
          <a:stretch>
            <a:fillRect/>
          </a:stretch>
        </p:blipFill>
        <p:spPr bwMode="black">
          <a:xfrm>
            <a:off x="1579880" y="1828800"/>
            <a:ext cx="5984240" cy="1303020"/>
          </a:xfrm>
          <a:prstGeom prst="rect">
            <a:avLst/>
          </a:prstGeom>
        </p:spPr>
      </p:pic>
      <p:sp>
        <p:nvSpPr>
          <p:cNvPr id="2" name="Rectangle">
            <a:extLst>
              <a:ext uri="{FF2B5EF4-FFF2-40B4-BE49-F238E27FC236}">
                <a16:creationId xmlns:a16="http://schemas.microsoft.com/office/drawing/2014/main" id="{975459C1-49A5-C495-FC25-18B923EF6FED}"/>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6421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FBA3CA8-E2FA-B74C-72B7-B485E1172F2C}"/>
              </a:ext>
              <a:ext uri="{C183D7F6-B498-43B3-948B-1728B52AA6E4}">
                <adec:decorative xmlns:adec="http://schemas.microsoft.com/office/drawing/2017/decorative" val="1"/>
              </a:ext>
            </a:extLst>
          </p:cNvPr>
          <p:cNvSpPr/>
          <p:nvPr userDrawn="1"/>
        </p:nvSpPr>
        <p:spPr bwMode="hidden">
          <a:xfrm>
            <a:off x="1" y="5006340"/>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rewell Health" descr="Corewell Health">
            <a:extLst>
              <a:ext uri="{FF2B5EF4-FFF2-40B4-BE49-F238E27FC236}">
                <a16:creationId xmlns:a16="http://schemas.microsoft.com/office/drawing/2014/main" id="{799CB853-B0AD-DD78-0399-71695918C0E6}"/>
              </a:ext>
            </a:extLst>
          </p:cNvPr>
          <p:cNvPicPr>
            <a:picLocks noChangeAspect="1"/>
          </p:cNvPicPr>
          <p:nvPr userDrawn="1"/>
        </p:nvPicPr>
        <p:blipFill>
          <a:blip r:embed="rId2"/>
          <a:stretch>
            <a:fillRect/>
          </a:stretch>
        </p:blipFill>
        <p:spPr>
          <a:xfrm>
            <a:off x="1579880" y="1828800"/>
            <a:ext cx="5984240" cy="1303020"/>
          </a:xfrm>
          <a:prstGeom prst="rect">
            <a:avLst/>
          </a:prstGeom>
        </p:spPr>
      </p:pic>
    </p:spTree>
    <p:extLst>
      <p:ext uri="{BB962C8B-B14F-4D97-AF65-F5344CB8AC3E}">
        <p14:creationId xmlns:p14="http://schemas.microsoft.com/office/powerpoint/2010/main" val="70163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e  Can Blue">
    <p:bg>
      <p:bgRef idx="1001">
        <a:schemeClr val="bg2"/>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7F5115-0D89-53D5-9387-1C9FBAEE91E8}"/>
              </a:ext>
            </a:extLst>
          </p:cNvPr>
          <p:cNvSpPr>
            <a:spLocks noGrp="1"/>
          </p:cNvSpPr>
          <p:nvPr>
            <p:ph type="sldNum" sz="quarter" idx="11"/>
          </p:nvPr>
        </p:nvSpPr>
        <p:spPr/>
        <p:txBody>
          <a:bodyPr/>
          <a:lstStyle/>
          <a:p>
            <a:fld id="{B58DE5F1-E0F9-4CCA-92B7-7A6FC4DFEE14}" type="slidenum">
              <a:rPr lang="en-US" smtClean="0"/>
              <a:pPr/>
              <a:t>‹#›</a:t>
            </a:fld>
            <a:endParaRPr lang="en-US" dirty="0"/>
          </a:p>
        </p:txBody>
      </p:sp>
      <p:pic>
        <p:nvPicPr>
          <p:cNvPr id="5" name="Corewell Health" descr="Corewell Health">
            <a:extLst>
              <a:ext uri="{FF2B5EF4-FFF2-40B4-BE49-F238E27FC236}">
                <a16:creationId xmlns:a16="http://schemas.microsoft.com/office/drawing/2014/main" id="{54E75D25-3FFB-C81F-B7BB-9896FCC23A60}"/>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11" name="Freeform: Shape 10">
            <a:extLst>
              <a:ext uri="{FF2B5EF4-FFF2-40B4-BE49-F238E27FC236}">
                <a16:creationId xmlns:a16="http://schemas.microsoft.com/office/drawing/2014/main" id="{250FB33D-15F1-E2E2-0379-2D716F7157B6}"/>
              </a:ext>
            </a:extLst>
          </p:cNvPr>
          <p:cNvSpPr/>
          <p:nvPr/>
        </p:nvSpPr>
        <p:spPr>
          <a:xfrm>
            <a:off x="865726" y="3225831"/>
            <a:ext cx="3066288" cy="291560"/>
          </a:xfrm>
          <a:custGeom>
            <a:avLst/>
            <a:gdLst>
              <a:gd name="connsiteX0" fmla="*/ 0 w 3066288"/>
              <a:gd name="connsiteY0" fmla="*/ 0 h 291560"/>
              <a:gd name="connsiteX1" fmla="*/ 3066288 w 3066288"/>
              <a:gd name="connsiteY1" fmla="*/ 0 h 291560"/>
              <a:gd name="connsiteX2" fmla="*/ 3066288 w 3066288"/>
              <a:gd name="connsiteY2" fmla="*/ 291560 h 291560"/>
              <a:gd name="connsiteX3" fmla="*/ 0 w 3066288"/>
              <a:gd name="connsiteY3" fmla="*/ 291560 h 291560"/>
            </a:gdLst>
            <a:ahLst/>
            <a:cxnLst>
              <a:cxn ang="0">
                <a:pos x="connsiteX0" y="connsiteY0"/>
              </a:cxn>
              <a:cxn ang="0">
                <a:pos x="connsiteX1" y="connsiteY1"/>
              </a:cxn>
              <a:cxn ang="0">
                <a:pos x="connsiteX2" y="connsiteY2"/>
              </a:cxn>
              <a:cxn ang="0">
                <a:pos x="connsiteX3" y="connsiteY3"/>
              </a:cxn>
            </a:cxnLst>
            <a:rect l="l" t="t" r="r" b="b"/>
            <a:pathLst>
              <a:path w="3066288" h="291560">
                <a:moveTo>
                  <a:pt x="0" y="0"/>
                </a:moveTo>
                <a:lnTo>
                  <a:pt x="3066288" y="0"/>
                </a:lnTo>
                <a:lnTo>
                  <a:pt x="3066288" y="291560"/>
                </a:lnTo>
                <a:lnTo>
                  <a:pt x="0" y="291560"/>
                </a:lnTo>
                <a:close/>
              </a:path>
            </a:pathLst>
          </a:custGeom>
          <a:solidFill>
            <a:srgbClr val="0ED7E5"/>
          </a:solidFill>
          <a:ln w="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92B185C5-0A69-C5BD-30DE-449C90F65D3F}"/>
              </a:ext>
            </a:extLst>
          </p:cNvPr>
          <p:cNvSpPr/>
          <p:nvPr/>
        </p:nvSpPr>
        <p:spPr>
          <a:xfrm>
            <a:off x="4478273" y="3225831"/>
            <a:ext cx="3841051" cy="291560"/>
          </a:xfrm>
          <a:custGeom>
            <a:avLst/>
            <a:gdLst>
              <a:gd name="connsiteX0" fmla="*/ 0 w 3841051"/>
              <a:gd name="connsiteY0" fmla="*/ 0 h 291560"/>
              <a:gd name="connsiteX1" fmla="*/ 3841051 w 3841051"/>
              <a:gd name="connsiteY1" fmla="*/ 0 h 291560"/>
              <a:gd name="connsiteX2" fmla="*/ 3841051 w 3841051"/>
              <a:gd name="connsiteY2" fmla="*/ 291560 h 291560"/>
              <a:gd name="connsiteX3" fmla="*/ 0 w 3841051"/>
              <a:gd name="connsiteY3" fmla="*/ 291560 h 291560"/>
            </a:gdLst>
            <a:ahLst/>
            <a:cxnLst>
              <a:cxn ang="0">
                <a:pos x="connsiteX0" y="connsiteY0"/>
              </a:cxn>
              <a:cxn ang="0">
                <a:pos x="connsiteX1" y="connsiteY1"/>
              </a:cxn>
              <a:cxn ang="0">
                <a:pos x="connsiteX2" y="connsiteY2"/>
              </a:cxn>
              <a:cxn ang="0">
                <a:pos x="connsiteX3" y="connsiteY3"/>
              </a:cxn>
            </a:cxnLst>
            <a:rect l="l" t="t" r="r" b="b"/>
            <a:pathLst>
              <a:path w="3841051" h="291560">
                <a:moveTo>
                  <a:pt x="0" y="0"/>
                </a:moveTo>
                <a:lnTo>
                  <a:pt x="3841051" y="0"/>
                </a:lnTo>
                <a:lnTo>
                  <a:pt x="3841051" y="291560"/>
                </a:lnTo>
                <a:lnTo>
                  <a:pt x="0" y="291560"/>
                </a:lnTo>
                <a:close/>
              </a:path>
            </a:pathLst>
          </a:custGeom>
          <a:solidFill>
            <a:srgbClr val="67F48C"/>
          </a:solidFill>
          <a:ln w="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A006BE1-4AF4-578E-1B1B-BB8311446516}"/>
              </a:ext>
            </a:extLst>
          </p:cNvPr>
          <p:cNvSpPr/>
          <p:nvPr/>
        </p:nvSpPr>
        <p:spPr>
          <a:xfrm>
            <a:off x="804862" y="1628775"/>
            <a:ext cx="2119883" cy="1288065"/>
          </a:xfrm>
          <a:custGeom>
            <a:avLst/>
            <a:gdLst>
              <a:gd name="connsiteX0" fmla="*/ 1772031 w 2119883"/>
              <a:gd name="connsiteY0" fmla="*/ 0 h 1288065"/>
              <a:gd name="connsiteX1" fmla="*/ 1502283 w 2119883"/>
              <a:gd name="connsiteY1" fmla="*/ 829818 h 1288065"/>
              <a:gd name="connsiteX2" fmla="*/ 1242060 w 2119883"/>
              <a:gd name="connsiteY2" fmla="*/ 0 h 1288065"/>
              <a:gd name="connsiteX3" fmla="*/ 907161 w 2119883"/>
              <a:gd name="connsiteY3" fmla="*/ 0 h 1288065"/>
              <a:gd name="connsiteX4" fmla="*/ 634556 w 2119883"/>
              <a:gd name="connsiteY4" fmla="*/ 822103 h 1288065"/>
              <a:gd name="connsiteX5" fmla="*/ 375380 w 2119883"/>
              <a:gd name="connsiteY5" fmla="*/ 0 h 1288065"/>
              <a:gd name="connsiteX6" fmla="*/ 0 w 2119883"/>
              <a:gd name="connsiteY6" fmla="*/ 0 h 1288065"/>
              <a:gd name="connsiteX7" fmla="*/ 417671 w 2119883"/>
              <a:gd name="connsiteY7" fmla="*/ 1288066 h 1288065"/>
              <a:gd name="connsiteX8" fmla="*/ 809625 w 2119883"/>
              <a:gd name="connsiteY8" fmla="*/ 1288066 h 1288065"/>
              <a:gd name="connsiteX9" fmla="*/ 1064705 w 2119883"/>
              <a:gd name="connsiteY9" fmla="*/ 501777 h 1288065"/>
              <a:gd name="connsiteX10" fmla="*/ 1311974 w 2119883"/>
              <a:gd name="connsiteY10" fmla="*/ 1288066 h 1288065"/>
              <a:gd name="connsiteX11" fmla="*/ 1702118 w 2119883"/>
              <a:gd name="connsiteY11" fmla="*/ 1288066 h 1288065"/>
              <a:gd name="connsiteX12" fmla="*/ 2119884 w 2119883"/>
              <a:gd name="connsiteY12" fmla="*/ 0 h 1288065"/>
              <a:gd name="connsiteX13" fmla="*/ 1772031 w 2119883"/>
              <a:gd name="connsiteY13" fmla="*/ 0 h 128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9883" h="1288065">
                <a:moveTo>
                  <a:pt x="1772031" y="0"/>
                </a:moveTo>
                <a:lnTo>
                  <a:pt x="1502283" y="829818"/>
                </a:lnTo>
                <a:lnTo>
                  <a:pt x="1242060" y="0"/>
                </a:lnTo>
                <a:lnTo>
                  <a:pt x="907161" y="0"/>
                </a:lnTo>
                <a:lnTo>
                  <a:pt x="634556" y="822103"/>
                </a:lnTo>
                <a:lnTo>
                  <a:pt x="375380" y="0"/>
                </a:lnTo>
                <a:lnTo>
                  <a:pt x="0" y="0"/>
                </a:lnTo>
                <a:lnTo>
                  <a:pt x="417671" y="1288066"/>
                </a:lnTo>
                <a:lnTo>
                  <a:pt x="809625" y="1288066"/>
                </a:lnTo>
                <a:lnTo>
                  <a:pt x="1064705" y="501777"/>
                </a:lnTo>
                <a:lnTo>
                  <a:pt x="1311974" y="1288066"/>
                </a:lnTo>
                <a:lnTo>
                  <a:pt x="1702118" y="1288066"/>
                </a:lnTo>
                <a:lnTo>
                  <a:pt x="2119884" y="0"/>
                </a:lnTo>
                <a:lnTo>
                  <a:pt x="1772031" y="0"/>
                </a:lnTo>
                <a:close/>
              </a:path>
            </a:pathLst>
          </a:custGeom>
          <a:solidFill>
            <a:srgbClr val="FFFFFF"/>
          </a:solid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0F42654D-7039-3234-8F1C-3B4EFD9437CB}"/>
              </a:ext>
            </a:extLst>
          </p:cNvPr>
          <p:cNvSpPr/>
          <p:nvPr/>
        </p:nvSpPr>
        <p:spPr>
          <a:xfrm>
            <a:off x="2828829" y="1901094"/>
            <a:ext cx="1081849" cy="1032319"/>
          </a:xfrm>
          <a:custGeom>
            <a:avLst/>
            <a:gdLst>
              <a:gd name="connsiteX0" fmla="*/ 439960 w 1081849"/>
              <a:gd name="connsiteY0" fmla="*/ 277844 h 1032319"/>
              <a:gd name="connsiteX1" fmla="*/ 552164 w 1081849"/>
              <a:gd name="connsiteY1" fmla="*/ 250222 h 1032319"/>
              <a:gd name="connsiteX2" fmla="*/ 660749 w 1081849"/>
              <a:gd name="connsiteY2" fmla="*/ 277844 h 1032319"/>
              <a:gd name="connsiteX3" fmla="*/ 733425 w 1081849"/>
              <a:gd name="connsiteY3" fmla="*/ 356045 h 1032319"/>
              <a:gd name="connsiteX4" fmla="*/ 754856 w 1081849"/>
              <a:gd name="connsiteY4" fmla="*/ 421386 h 1032319"/>
              <a:gd name="connsiteX5" fmla="*/ 346710 w 1081849"/>
              <a:gd name="connsiteY5" fmla="*/ 421386 h 1032319"/>
              <a:gd name="connsiteX6" fmla="*/ 367189 w 1081849"/>
              <a:gd name="connsiteY6" fmla="*/ 356045 h 1032319"/>
              <a:gd name="connsiteX7" fmla="*/ 439865 w 1081849"/>
              <a:gd name="connsiteY7" fmla="*/ 277844 h 1032319"/>
              <a:gd name="connsiteX8" fmla="*/ 1009364 w 1081849"/>
              <a:gd name="connsiteY8" fmla="*/ 238316 h 1032319"/>
              <a:gd name="connsiteX9" fmla="*/ 816102 w 1081849"/>
              <a:gd name="connsiteY9" fmla="*/ 61627 h 1032319"/>
              <a:gd name="connsiteX10" fmla="*/ 548354 w 1081849"/>
              <a:gd name="connsiteY10" fmla="*/ 0 h 1032319"/>
              <a:gd name="connsiteX11" fmla="*/ 265938 w 1081849"/>
              <a:gd name="connsiteY11" fmla="*/ 66294 h 1032319"/>
              <a:gd name="connsiteX12" fmla="*/ 70866 w 1081849"/>
              <a:gd name="connsiteY12" fmla="*/ 249365 h 1032319"/>
              <a:gd name="connsiteX13" fmla="*/ 0 w 1081849"/>
              <a:gd name="connsiteY13" fmla="*/ 517112 h 1032319"/>
              <a:gd name="connsiteX14" fmla="*/ 72676 w 1081849"/>
              <a:gd name="connsiteY14" fmla="*/ 781145 h 1032319"/>
              <a:gd name="connsiteX15" fmla="*/ 276892 w 1081849"/>
              <a:gd name="connsiteY15" fmla="*/ 965168 h 1032319"/>
              <a:gd name="connsiteX16" fmla="*/ 586930 w 1081849"/>
              <a:gd name="connsiteY16" fmla="*/ 1032320 h 1032319"/>
              <a:gd name="connsiteX17" fmla="*/ 833533 w 1081849"/>
              <a:gd name="connsiteY17" fmla="*/ 990886 h 1032319"/>
              <a:gd name="connsiteX18" fmla="*/ 1008317 w 1081849"/>
              <a:gd name="connsiteY18" fmla="*/ 872204 h 1032319"/>
              <a:gd name="connsiteX19" fmla="*/ 826103 w 1081849"/>
              <a:gd name="connsiteY19" fmla="*/ 679037 h 1032319"/>
              <a:gd name="connsiteX20" fmla="*/ 723043 w 1081849"/>
              <a:gd name="connsiteY20" fmla="*/ 744379 h 1032319"/>
              <a:gd name="connsiteX21" fmla="*/ 596075 w 1081849"/>
              <a:gd name="connsiteY21" fmla="*/ 765524 h 1032319"/>
              <a:gd name="connsiteX22" fmla="*/ 459867 w 1081849"/>
              <a:gd name="connsiteY22" fmla="*/ 737045 h 1032319"/>
              <a:gd name="connsiteX23" fmla="*/ 372427 w 1081849"/>
              <a:gd name="connsiteY23" fmla="*/ 655130 h 1032319"/>
              <a:gd name="connsiteX24" fmla="*/ 352044 w 1081849"/>
              <a:gd name="connsiteY24" fmla="*/ 605409 h 1032319"/>
              <a:gd name="connsiteX25" fmla="*/ 1076325 w 1081849"/>
              <a:gd name="connsiteY25" fmla="*/ 605409 h 1032319"/>
              <a:gd name="connsiteX26" fmla="*/ 1080040 w 1081849"/>
              <a:gd name="connsiteY26" fmla="*/ 561213 h 1032319"/>
              <a:gd name="connsiteX27" fmla="*/ 1081850 w 1081849"/>
              <a:gd name="connsiteY27" fmla="*/ 518922 h 1032319"/>
              <a:gd name="connsiteX28" fmla="*/ 1009174 w 1081849"/>
              <a:gd name="connsiteY28" fmla="*/ 238316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1849" h="1032319">
                <a:moveTo>
                  <a:pt x="439960" y="277844"/>
                </a:moveTo>
                <a:cubicBezTo>
                  <a:pt x="471868" y="259461"/>
                  <a:pt x="509207" y="250222"/>
                  <a:pt x="552164" y="250222"/>
                </a:cubicBezTo>
                <a:cubicBezTo>
                  <a:pt x="595122" y="250222"/>
                  <a:pt x="630079" y="259461"/>
                  <a:pt x="660749" y="277844"/>
                </a:cubicBezTo>
                <a:cubicBezTo>
                  <a:pt x="691420" y="296228"/>
                  <a:pt x="715613" y="322326"/>
                  <a:pt x="733425" y="356045"/>
                </a:cubicBezTo>
                <a:cubicBezTo>
                  <a:pt x="743902" y="375952"/>
                  <a:pt x="751046" y="397764"/>
                  <a:pt x="754856" y="421386"/>
                </a:cubicBezTo>
                <a:lnTo>
                  <a:pt x="346710" y="421386"/>
                </a:lnTo>
                <a:cubicBezTo>
                  <a:pt x="350710" y="397669"/>
                  <a:pt x="357473" y="375857"/>
                  <a:pt x="367189" y="356045"/>
                </a:cubicBezTo>
                <a:cubicBezTo>
                  <a:pt x="383762" y="322326"/>
                  <a:pt x="407956" y="296228"/>
                  <a:pt x="439865" y="277844"/>
                </a:cubicBezTo>
                <a:moveTo>
                  <a:pt x="1009364" y="238316"/>
                </a:moveTo>
                <a:cubicBezTo>
                  <a:pt x="960882" y="161639"/>
                  <a:pt x="896493" y="102775"/>
                  <a:pt x="816102" y="61627"/>
                </a:cubicBezTo>
                <a:cubicBezTo>
                  <a:pt x="735711" y="20574"/>
                  <a:pt x="646462" y="0"/>
                  <a:pt x="548354" y="0"/>
                </a:cubicBezTo>
                <a:cubicBezTo>
                  <a:pt x="442817" y="0"/>
                  <a:pt x="348710" y="22098"/>
                  <a:pt x="265938" y="66294"/>
                </a:cubicBezTo>
                <a:cubicBezTo>
                  <a:pt x="183166" y="110490"/>
                  <a:pt x="118110" y="171450"/>
                  <a:pt x="70866" y="249365"/>
                </a:cubicBezTo>
                <a:cubicBezTo>
                  <a:pt x="23622" y="327279"/>
                  <a:pt x="0" y="416528"/>
                  <a:pt x="0" y="517112"/>
                </a:cubicBezTo>
                <a:cubicBezTo>
                  <a:pt x="0" y="617696"/>
                  <a:pt x="24193" y="703326"/>
                  <a:pt x="72676" y="781145"/>
                </a:cubicBezTo>
                <a:cubicBezTo>
                  <a:pt x="121158" y="859060"/>
                  <a:pt x="189167" y="920401"/>
                  <a:pt x="276892" y="965168"/>
                </a:cubicBezTo>
                <a:cubicBezTo>
                  <a:pt x="364617" y="1009936"/>
                  <a:pt x="467963" y="1032320"/>
                  <a:pt x="586930" y="1032320"/>
                </a:cubicBezTo>
                <a:cubicBezTo>
                  <a:pt x="681418" y="1032320"/>
                  <a:pt x="763619" y="1018508"/>
                  <a:pt x="833533" y="990886"/>
                </a:cubicBezTo>
                <a:cubicBezTo>
                  <a:pt x="903446" y="963263"/>
                  <a:pt x="961739" y="923735"/>
                  <a:pt x="1008317" y="872204"/>
                </a:cubicBezTo>
                <a:lnTo>
                  <a:pt x="826103" y="679037"/>
                </a:lnTo>
                <a:cubicBezTo>
                  <a:pt x="791718" y="708470"/>
                  <a:pt x="757428" y="730282"/>
                  <a:pt x="723043" y="744379"/>
                </a:cubicBezTo>
                <a:cubicBezTo>
                  <a:pt x="688658" y="758476"/>
                  <a:pt x="646367" y="765524"/>
                  <a:pt x="596075" y="765524"/>
                </a:cubicBezTo>
                <a:cubicBezTo>
                  <a:pt x="543306" y="765524"/>
                  <a:pt x="497872" y="755999"/>
                  <a:pt x="459867" y="737045"/>
                </a:cubicBezTo>
                <a:cubicBezTo>
                  <a:pt x="421862" y="717995"/>
                  <a:pt x="392716" y="690753"/>
                  <a:pt x="372427" y="655130"/>
                </a:cubicBezTo>
                <a:cubicBezTo>
                  <a:pt x="363760" y="639794"/>
                  <a:pt x="356997" y="623221"/>
                  <a:pt x="352044" y="605409"/>
                </a:cubicBezTo>
                <a:lnTo>
                  <a:pt x="1076325" y="605409"/>
                </a:lnTo>
                <a:cubicBezTo>
                  <a:pt x="1077563" y="591884"/>
                  <a:pt x="1078802" y="577215"/>
                  <a:pt x="1080040" y="561213"/>
                </a:cubicBezTo>
                <a:cubicBezTo>
                  <a:pt x="1081278" y="545306"/>
                  <a:pt x="1081850" y="531209"/>
                  <a:pt x="1081850" y="518922"/>
                </a:cubicBezTo>
                <a:cubicBezTo>
                  <a:pt x="1081850" y="408527"/>
                  <a:pt x="1057656" y="314992"/>
                  <a:pt x="1009174" y="238316"/>
                </a:cubicBezTo>
              </a:path>
            </a:pathLst>
          </a:custGeom>
          <a:solidFill>
            <a:srgbClr val="FFFFFF"/>
          </a:solidFill>
          <a:ln w="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74104A9C-B30E-CCD7-1C78-6F6EA3980AA1}"/>
              </a:ext>
            </a:extLst>
          </p:cNvPr>
          <p:cNvSpPr/>
          <p:nvPr/>
        </p:nvSpPr>
        <p:spPr>
          <a:xfrm>
            <a:off x="4453889" y="1901094"/>
            <a:ext cx="1039653" cy="1032319"/>
          </a:xfrm>
          <a:custGeom>
            <a:avLst/>
            <a:gdLst>
              <a:gd name="connsiteX0" fmla="*/ 682657 w 1039653"/>
              <a:gd name="connsiteY0" fmla="*/ 722281 h 1032319"/>
              <a:gd name="connsiteX1" fmla="*/ 570452 w 1039653"/>
              <a:gd name="connsiteY1" fmla="*/ 754475 h 1032319"/>
              <a:gd name="connsiteX2" fmla="*/ 461010 w 1039653"/>
              <a:gd name="connsiteY2" fmla="*/ 726853 h 1032319"/>
              <a:gd name="connsiteX3" fmla="*/ 382810 w 1039653"/>
              <a:gd name="connsiteY3" fmla="*/ 645890 h 1032319"/>
              <a:gd name="connsiteX4" fmla="*/ 353378 w 1039653"/>
              <a:gd name="connsiteY4" fmla="*/ 517112 h 1032319"/>
              <a:gd name="connsiteX5" fmla="*/ 382810 w 1039653"/>
              <a:gd name="connsiteY5" fmla="*/ 386429 h 1032319"/>
              <a:gd name="connsiteX6" fmla="*/ 461010 w 1039653"/>
              <a:gd name="connsiteY6" fmla="*/ 307276 h 1032319"/>
              <a:gd name="connsiteX7" fmla="*/ 570452 w 1039653"/>
              <a:gd name="connsiteY7" fmla="*/ 279654 h 1032319"/>
              <a:gd name="connsiteX8" fmla="*/ 682657 w 1039653"/>
              <a:gd name="connsiteY8" fmla="*/ 311849 h 1032319"/>
              <a:gd name="connsiteX9" fmla="*/ 769144 w 1039653"/>
              <a:gd name="connsiteY9" fmla="*/ 413957 h 1032319"/>
              <a:gd name="connsiteX10" fmla="*/ 1039654 w 1039653"/>
              <a:gd name="connsiteY10" fmla="*/ 274130 h 1032319"/>
              <a:gd name="connsiteX11" fmla="*/ 864870 w 1039653"/>
              <a:gd name="connsiteY11" fmla="*/ 72676 h 1032319"/>
              <a:gd name="connsiteX12" fmla="*/ 572262 w 1039653"/>
              <a:gd name="connsiteY12" fmla="*/ 0 h 1032319"/>
              <a:gd name="connsiteX13" fmla="*/ 276034 w 1039653"/>
              <a:gd name="connsiteY13" fmla="*/ 67151 h 1032319"/>
              <a:gd name="connsiteX14" fmla="*/ 73628 w 1039653"/>
              <a:gd name="connsiteY14" fmla="*/ 250222 h 1032319"/>
              <a:gd name="connsiteX15" fmla="*/ 0 w 1039653"/>
              <a:gd name="connsiteY15" fmla="*/ 517017 h 1032319"/>
              <a:gd name="connsiteX16" fmla="*/ 73628 w 1039653"/>
              <a:gd name="connsiteY16" fmla="*/ 782955 h 1032319"/>
              <a:gd name="connsiteX17" fmla="*/ 276034 w 1039653"/>
              <a:gd name="connsiteY17" fmla="*/ 966025 h 1032319"/>
              <a:gd name="connsiteX18" fmla="*/ 572262 w 1039653"/>
              <a:gd name="connsiteY18" fmla="*/ 1032320 h 1032319"/>
              <a:gd name="connsiteX19" fmla="*/ 864870 w 1039653"/>
              <a:gd name="connsiteY19" fmla="*/ 959644 h 1032319"/>
              <a:gd name="connsiteX20" fmla="*/ 1039654 w 1039653"/>
              <a:gd name="connsiteY20" fmla="*/ 758190 h 1032319"/>
              <a:gd name="connsiteX21" fmla="*/ 769144 w 1039653"/>
              <a:gd name="connsiteY21" fmla="*/ 620173 h 1032319"/>
              <a:gd name="connsiteX22" fmla="*/ 682657 w 1039653"/>
              <a:gd name="connsiteY22" fmla="*/ 722281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9653" h="1032319">
                <a:moveTo>
                  <a:pt x="682657" y="722281"/>
                </a:moveTo>
                <a:cubicBezTo>
                  <a:pt x="648272" y="743807"/>
                  <a:pt x="610933" y="754475"/>
                  <a:pt x="570452" y="754475"/>
                </a:cubicBezTo>
                <a:cubicBezTo>
                  <a:pt x="529971" y="754475"/>
                  <a:pt x="493490" y="745236"/>
                  <a:pt x="461010" y="726853"/>
                </a:cubicBezTo>
                <a:cubicBezTo>
                  <a:pt x="428530" y="708470"/>
                  <a:pt x="402431" y="681514"/>
                  <a:pt x="382810" y="645890"/>
                </a:cubicBezTo>
                <a:cubicBezTo>
                  <a:pt x="363188" y="610362"/>
                  <a:pt x="353378" y="567404"/>
                  <a:pt x="353378" y="517112"/>
                </a:cubicBezTo>
                <a:cubicBezTo>
                  <a:pt x="353378" y="466820"/>
                  <a:pt x="363188" y="420814"/>
                  <a:pt x="382810" y="386429"/>
                </a:cubicBezTo>
                <a:cubicBezTo>
                  <a:pt x="402431" y="352044"/>
                  <a:pt x="428530" y="325660"/>
                  <a:pt x="461010" y="307276"/>
                </a:cubicBezTo>
                <a:cubicBezTo>
                  <a:pt x="493490" y="288893"/>
                  <a:pt x="529971" y="279654"/>
                  <a:pt x="570452" y="279654"/>
                </a:cubicBezTo>
                <a:cubicBezTo>
                  <a:pt x="610933" y="279654"/>
                  <a:pt x="648367" y="290417"/>
                  <a:pt x="682657" y="311849"/>
                </a:cubicBezTo>
                <a:cubicBezTo>
                  <a:pt x="716947" y="333375"/>
                  <a:pt x="745807" y="367379"/>
                  <a:pt x="769144" y="413957"/>
                </a:cubicBezTo>
                <a:lnTo>
                  <a:pt x="1039654" y="274130"/>
                </a:lnTo>
                <a:cubicBezTo>
                  <a:pt x="1005269" y="188309"/>
                  <a:pt x="947071" y="121063"/>
                  <a:pt x="864870" y="72676"/>
                </a:cubicBezTo>
                <a:cubicBezTo>
                  <a:pt x="782669" y="24193"/>
                  <a:pt x="685133" y="0"/>
                  <a:pt x="572262" y="0"/>
                </a:cubicBezTo>
                <a:cubicBezTo>
                  <a:pt x="459391" y="0"/>
                  <a:pt x="361855" y="22384"/>
                  <a:pt x="276034" y="67151"/>
                </a:cubicBezTo>
                <a:cubicBezTo>
                  <a:pt x="190119" y="111919"/>
                  <a:pt x="122682" y="172974"/>
                  <a:pt x="73628" y="250222"/>
                </a:cubicBezTo>
                <a:cubicBezTo>
                  <a:pt x="24574" y="327565"/>
                  <a:pt x="0" y="416433"/>
                  <a:pt x="0" y="517017"/>
                </a:cubicBezTo>
                <a:cubicBezTo>
                  <a:pt x="0" y="617601"/>
                  <a:pt x="24574" y="705041"/>
                  <a:pt x="73628" y="782955"/>
                </a:cubicBezTo>
                <a:cubicBezTo>
                  <a:pt x="122682" y="860870"/>
                  <a:pt x="190214" y="921925"/>
                  <a:pt x="276034" y="966025"/>
                </a:cubicBezTo>
                <a:cubicBezTo>
                  <a:pt x="361855" y="1010221"/>
                  <a:pt x="460629" y="1032320"/>
                  <a:pt x="572262" y="1032320"/>
                </a:cubicBezTo>
                <a:cubicBezTo>
                  <a:pt x="683895" y="1032320"/>
                  <a:pt x="782669" y="1008126"/>
                  <a:pt x="864870" y="959644"/>
                </a:cubicBezTo>
                <a:cubicBezTo>
                  <a:pt x="947071" y="911162"/>
                  <a:pt x="1005364" y="844010"/>
                  <a:pt x="1039654" y="758190"/>
                </a:cubicBezTo>
                <a:lnTo>
                  <a:pt x="769144" y="620173"/>
                </a:lnTo>
                <a:cubicBezTo>
                  <a:pt x="745807" y="666845"/>
                  <a:pt x="716947" y="700850"/>
                  <a:pt x="682657" y="722281"/>
                </a:cubicBezTo>
              </a:path>
            </a:pathLst>
          </a:custGeom>
          <a:solidFill>
            <a:srgbClr val="FFFFFF"/>
          </a:solidFill>
          <a:ln w="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5010183-DF7C-3A76-D02D-0023F46DFBC3}"/>
              </a:ext>
            </a:extLst>
          </p:cNvPr>
          <p:cNvSpPr/>
          <p:nvPr/>
        </p:nvSpPr>
        <p:spPr>
          <a:xfrm>
            <a:off x="5568695" y="1901190"/>
            <a:ext cx="992028" cy="1032319"/>
          </a:xfrm>
          <a:custGeom>
            <a:avLst/>
            <a:gdLst>
              <a:gd name="connsiteX0" fmla="*/ 575310 w 992028"/>
              <a:gd name="connsiteY0" fmla="*/ 782955 h 1032319"/>
              <a:gd name="connsiteX1" fmla="*/ 469487 w 992028"/>
              <a:gd name="connsiteY1" fmla="*/ 811435 h 1032319"/>
              <a:gd name="connsiteX2" fmla="*/ 373761 w 992028"/>
              <a:gd name="connsiteY2" fmla="*/ 782955 h 1032319"/>
              <a:gd name="connsiteX3" fmla="*/ 338804 w 992028"/>
              <a:gd name="connsiteY3" fmla="*/ 710279 h 1032319"/>
              <a:gd name="connsiteX4" fmla="*/ 372809 w 992028"/>
              <a:gd name="connsiteY4" fmla="*/ 636651 h 1032319"/>
              <a:gd name="connsiteX5" fmla="*/ 491490 w 992028"/>
              <a:gd name="connsiteY5" fmla="*/ 610838 h 1032319"/>
              <a:gd name="connsiteX6" fmla="*/ 642366 w 992028"/>
              <a:gd name="connsiteY6" fmla="*/ 610838 h 1032319"/>
              <a:gd name="connsiteX7" fmla="*/ 642366 w 992028"/>
              <a:gd name="connsiteY7" fmla="*/ 695516 h 1032319"/>
              <a:gd name="connsiteX8" fmla="*/ 575215 w 992028"/>
              <a:gd name="connsiteY8" fmla="*/ 782955 h 1032319"/>
              <a:gd name="connsiteX9" fmla="*/ 992028 w 992028"/>
              <a:gd name="connsiteY9" fmla="*/ 461867 h 1032319"/>
              <a:gd name="connsiteX10" fmla="*/ 858584 w 992028"/>
              <a:gd name="connsiteY10" fmla="*/ 112205 h 1032319"/>
              <a:gd name="connsiteX11" fmla="*/ 482251 w 992028"/>
              <a:gd name="connsiteY11" fmla="*/ 0 h 1032319"/>
              <a:gd name="connsiteX12" fmla="*/ 245745 w 992028"/>
              <a:gd name="connsiteY12" fmla="*/ 31242 h 1032319"/>
              <a:gd name="connsiteX13" fmla="*/ 42386 w 992028"/>
              <a:gd name="connsiteY13" fmla="*/ 117729 h 1032319"/>
              <a:gd name="connsiteX14" fmla="*/ 158305 w 992028"/>
              <a:gd name="connsiteY14" fmla="*/ 353282 h 1032319"/>
              <a:gd name="connsiteX15" fmla="*/ 284321 w 992028"/>
              <a:gd name="connsiteY15" fmla="*/ 292513 h 1032319"/>
              <a:gd name="connsiteX16" fmla="*/ 430625 w 992028"/>
              <a:gd name="connsiteY16" fmla="*/ 268605 h 1032319"/>
              <a:gd name="connsiteX17" fmla="*/ 591598 w 992028"/>
              <a:gd name="connsiteY17" fmla="*/ 313658 h 1032319"/>
              <a:gd name="connsiteX18" fmla="*/ 641604 w 992028"/>
              <a:gd name="connsiteY18" fmla="*/ 426815 h 1032319"/>
              <a:gd name="connsiteX19" fmla="*/ 443484 w 992028"/>
              <a:gd name="connsiteY19" fmla="*/ 426815 h 1032319"/>
              <a:gd name="connsiteX20" fmla="*/ 192310 w 992028"/>
              <a:gd name="connsiteY20" fmla="*/ 462725 h 1032319"/>
              <a:gd name="connsiteX21" fmla="*/ 46958 w 992028"/>
              <a:gd name="connsiteY21" fmla="*/ 566738 h 1032319"/>
              <a:gd name="connsiteX22" fmla="*/ 0 w 992028"/>
              <a:gd name="connsiteY22" fmla="*/ 726853 h 1032319"/>
              <a:gd name="connsiteX23" fmla="*/ 43243 w 992028"/>
              <a:gd name="connsiteY23" fmla="*/ 881444 h 1032319"/>
              <a:gd name="connsiteX24" fmla="*/ 170212 w 992028"/>
              <a:gd name="connsiteY24" fmla="*/ 991838 h 1032319"/>
              <a:gd name="connsiteX25" fmla="*/ 371665 w 992028"/>
              <a:gd name="connsiteY25" fmla="*/ 1032319 h 1032319"/>
              <a:gd name="connsiteX26" fmla="*/ 582359 w 992028"/>
              <a:gd name="connsiteY26" fmla="*/ 979837 h 1032319"/>
              <a:gd name="connsiteX27" fmla="*/ 666083 w 992028"/>
              <a:gd name="connsiteY27" fmla="*/ 886301 h 1032319"/>
              <a:gd name="connsiteX28" fmla="*/ 666083 w 992028"/>
              <a:gd name="connsiteY28" fmla="*/ 1015746 h 1032319"/>
              <a:gd name="connsiteX29" fmla="*/ 991838 w 992028"/>
              <a:gd name="connsiteY29" fmla="*/ 1015746 h 1032319"/>
              <a:gd name="connsiteX30" fmla="*/ 991838 w 992028"/>
              <a:gd name="connsiteY30" fmla="*/ 461867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2028" h="1032319">
                <a:moveTo>
                  <a:pt x="575310" y="782955"/>
                </a:moveTo>
                <a:cubicBezTo>
                  <a:pt x="544068" y="802005"/>
                  <a:pt x="508730" y="811435"/>
                  <a:pt x="469487" y="811435"/>
                </a:cubicBezTo>
                <a:cubicBezTo>
                  <a:pt x="430244" y="811435"/>
                  <a:pt x="397097" y="801910"/>
                  <a:pt x="373761" y="782955"/>
                </a:cubicBezTo>
                <a:cubicBezTo>
                  <a:pt x="350425" y="763905"/>
                  <a:pt x="338804" y="739712"/>
                  <a:pt x="338804" y="710279"/>
                </a:cubicBezTo>
                <a:cubicBezTo>
                  <a:pt x="338804" y="678371"/>
                  <a:pt x="350139" y="653891"/>
                  <a:pt x="372809" y="636651"/>
                </a:cubicBezTo>
                <a:cubicBezTo>
                  <a:pt x="395478" y="619506"/>
                  <a:pt x="435102" y="610838"/>
                  <a:pt x="491490" y="610838"/>
                </a:cubicBezTo>
                <a:lnTo>
                  <a:pt x="642366" y="610838"/>
                </a:lnTo>
                <a:lnTo>
                  <a:pt x="642366" y="695516"/>
                </a:lnTo>
                <a:cubicBezTo>
                  <a:pt x="628840" y="734759"/>
                  <a:pt x="606457" y="763905"/>
                  <a:pt x="575215" y="782955"/>
                </a:cubicBezTo>
                <a:moveTo>
                  <a:pt x="992028" y="461867"/>
                </a:moveTo>
                <a:cubicBezTo>
                  <a:pt x="992028" y="303657"/>
                  <a:pt x="947547" y="187071"/>
                  <a:pt x="858584" y="112205"/>
                </a:cubicBezTo>
                <a:cubicBezTo>
                  <a:pt x="769620" y="37433"/>
                  <a:pt x="644176" y="0"/>
                  <a:pt x="482251" y="0"/>
                </a:cubicBezTo>
                <a:cubicBezTo>
                  <a:pt x="403765" y="0"/>
                  <a:pt x="324898" y="10478"/>
                  <a:pt x="245745" y="31242"/>
                </a:cubicBezTo>
                <a:cubicBezTo>
                  <a:pt x="166592" y="52102"/>
                  <a:pt x="98869" y="80962"/>
                  <a:pt x="42386" y="117729"/>
                </a:cubicBezTo>
                <a:lnTo>
                  <a:pt x="158305" y="353282"/>
                </a:lnTo>
                <a:cubicBezTo>
                  <a:pt x="192691" y="328803"/>
                  <a:pt x="234696" y="308515"/>
                  <a:pt x="284321" y="292513"/>
                </a:cubicBezTo>
                <a:cubicBezTo>
                  <a:pt x="334042" y="276606"/>
                  <a:pt x="382810" y="268605"/>
                  <a:pt x="430625" y="268605"/>
                </a:cubicBezTo>
                <a:cubicBezTo>
                  <a:pt x="504254" y="268605"/>
                  <a:pt x="557879" y="283655"/>
                  <a:pt x="591598" y="313658"/>
                </a:cubicBezTo>
                <a:cubicBezTo>
                  <a:pt x="622268" y="340995"/>
                  <a:pt x="638842" y="378809"/>
                  <a:pt x="641604" y="426815"/>
                </a:cubicBezTo>
                <a:lnTo>
                  <a:pt x="443484" y="426815"/>
                </a:lnTo>
                <a:cubicBezTo>
                  <a:pt x="341662" y="426815"/>
                  <a:pt x="257937" y="438817"/>
                  <a:pt x="192310" y="462725"/>
                </a:cubicBezTo>
                <a:cubicBezTo>
                  <a:pt x="126682" y="486632"/>
                  <a:pt x="78200" y="521303"/>
                  <a:pt x="46958" y="566738"/>
                </a:cubicBezTo>
                <a:cubicBezTo>
                  <a:pt x="15716" y="612172"/>
                  <a:pt x="0" y="665512"/>
                  <a:pt x="0" y="726853"/>
                </a:cubicBezTo>
                <a:cubicBezTo>
                  <a:pt x="0" y="783336"/>
                  <a:pt x="14383" y="834771"/>
                  <a:pt x="43243" y="881444"/>
                </a:cubicBezTo>
                <a:cubicBezTo>
                  <a:pt x="72009" y="928116"/>
                  <a:pt x="114395" y="964882"/>
                  <a:pt x="170212" y="991838"/>
                </a:cubicBezTo>
                <a:cubicBezTo>
                  <a:pt x="226028" y="1018794"/>
                  <a:pt x="293179" y="1032319"/>
                  <a:pt x="371665" y="1032319"/>
                </a:cubicBezTo>
                <a:cubicBezTo>
                  <a:pt x="458724" y="1032319"/>
                  <a:pt x="529018" y="1014889"/>
                  <a:pt x="582359" y="979837"/>
                </a:cubicBezTo>
                <a:cubicBezTo>
                  <a:pt x="618268" y="956310"/>
                  <a:pt x="645986" y="925068"/>
                  <a:pt x="666083" y="886301"/>
                </a:cubicBezTo>
                <a:lnTo>
                  <a:pt x="666083" y="1015746"/>
                </a:lnTo>
                <a:lnTo>
                  <a:pt x="991838" y="1015746"/>
                </a:lnTo>
                <a:lnTo>
                  <a:pt x="991838" y="461867"/>
                </a:lnTo>
                <a:close/>
              </a:path>
            </a:pathLst>
          </a:custGeom>
          <a:solidFill>
            <a:srgbClr val="FFFFFF"/>
          </a:solidFill>
          <a:ln w="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D72C93B-D528-B921-F45B-E1A741FCA3B5}"/>
              </a:ext>
            </a:extLst>
          </p:cNvPr>
          <p:cNvSpPr/>
          <p:nvPr/>
        </p:nvSpPr>
        <p:spPr>
          <a:xfrm>
            <a:off x="6698836" y="1901094"/>
            <a:ext cx="1061847" cy="1015650"/>
          </a:xfrm>
          <a:custGeom>
            <a:avLst/>
            <a:gdLst>
              <a:gd name="connsiteX0" fmla="*/ 1061752 w 1061847"/>
              <a:gd name="connsiteY0" fmla="*/ 445294 h 1015650"/>
              <a:gd name="connsiteX1" fmla="*/ 1007459 w 1061847"/>
              <a:gd name="connsiteY1" fmla="*/ 193167 h 1015650"/>
              <a:gd name="connsiteX2" fmla="*/ 859346 w 1061847"/>
              <a:gd name="connsiteY2" fmla="*/ 47816 h 1015650"/>
              <a:gd name="connsiteX3" fmla="*/ 649605 w 1061847"/>
              <a:gd name="connsiteY3" fmla="*/ 0 h 1015650"/>
              <a:gd name="connsiteX4" fmla="*/ 425101 w 1061847"/>
              <a:gd name="connsiteY4" fmla="*/ 56102 h 1015650"/>
              <a:gd name="connsiteX5" fmla="*/ 334899 w 1061847"/>
              <a:gd name="connsiteY5" fmla="*/ 126397 h 1015650"/>
              <a:gd name="connsiteX6" fmla="*/ 334899 w 1061847"/>
              <a:gd name="connsiteY6" fmla="*/ 16478 h 1015650"/>
              <a:gd name="connsiteX7" fmla="*/ 0 w 1061847"/>
              <a:gd name="connsiteY7" fmla="*/ 16478 h 1015650"/>
              <a:gd name="connsiteX8" fmla="*/ 0 w 1061847"/>
              <a:gd name="connsiteY8" fmla="*/ 1015651 h 1015650"/>
              <a:gd name="connsiteX9" fmla="*/ 349663 w 1061847"/>
              <a:gd name="connsiteY9" fmla="*/ 1015651 h 1015650"/>
              <a:gd name="connsiteX10" fmla="*/ 349663 w 1061847"/>
              <a:gd name="connsiteY10" fmla="*/ 535400 h 1015650"/>
              <a:gd name="connsiteX11" fmla="*/ 375381 w 1061847"/>
              <a:gd name="connsiteY11" fmla="*/ 399193 h 1015650"/>
              <a:gd name="connsiteX12" fmla="*/ 447199 w 1061847"/>
              <a:gd name="connsiteY12" fmla="*/ 322802 h 1015650"/>
              <a:gd name="connsiteX13" fmla="*/ 550259 w 1061847"/>
              <a:gd name="connsiteY13" fmla="*/ 297942 h 1015650"/>
              <a:gd name="connsiteX14" fmla="*/ 667131 w 1061847"/>
              <a:gd name="connsiteY14" fmla="*/ 346710 h 1015650"/>
              <a:gd name="connsiteX15" fmla="*/ 710375 w 1061847"/>
              <a:gd name="connsiteY15" fmla="*/ 502158 h 1015650"/>
              <a:gd name="connsiteX16" fmla="*/ 710375 w 1061847"/>
              <a:gd name="connsiteY16" fmla="*/ 1015556 h 1015650"/>
              <a:gd name="connsiteX17" fmla="*/ 1061847 w 1061847"/>
              <a:gd name="connsiteY17" fmla="*/ 1015556 h 1015650"/>
              <a:gd name="connsiteX18" fmla="*/ 1061847 w 1061847"/>
              <a:gd name="connsiteY18" fmla="*/ 445103 h 101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1847" h="1015650">
                <a:moveTo>
                  <a:pt x="1061752" y="445294"/>
                </a:moveTo>
                <a:cubicBezTo>
                  <a:pt x="1061752" y="342233"/>
                  <a:pt x="1043654" y="258223"/>
                  <a:pt x="1007459" y="193167"/>
                </a:cubicBezTo>
                <a:cubicBezTo>
                  <a:pt x="971265" y="128111"/>
                  <a:pt x="921925" y="79724"/>
                  <a:pt x="859346" y="47816"/>
                </a:cubicBezTo>
                <a:cubicBezTo>
                  <a:pt x="796767" y="15907"/>
                  <a:pt x="726853" y="0"/>
                  <a:pt x="649605" y="0"/>
                </a:cubicBezTo>
                <a:cubicBezTo>
                  <a:pt x="566166" y="0"/>
                  <a:pt x="491395" y="18669"/>
                  <a:pt x="425101" y="56102"/>
                </a:cubicBezTo>
                <a:cubicBezTo>
                  <a:pt x="391383" y="75152"/>
                  <a:pt x="361379" y="98679"/>
                  <a:pt x="334899" y="126397"/>
                </a:cubicBezTo>
                <a:lnTo>
                  <a:pt x="334899" y="16478"/>
                </a:lnTo>
                <a:lnTo>
                  <a:pt x="0" y="16478"/>
                </a:lnTo>
                <a:lnTo>
                  <a:pt x="0" y="1015651"/>
                </a:lnTo>
                <a:lnTo>
                  <a:pt x="349663" y="1015651"/>
                </a:lnTo>
                <a:lnTo>
                  <a:pt x="349663" y="535400"/>
                </a:lnTo>
                <a:cubicBezTo>
                  <a:pt x="349663" y="479012"/>
                  <a:pt x="358236" y="433578"/>
                  <a:pt x="375381" y="399193"/>
                </a:cubicBezTo>
                <a:cubicBezTo>
                  <a:pt x="392525" y="364903"/>
                  <a:pt x="416433" y="339376"/>
                  <a:pt x="447199" y="322802"/>
                </a:cubicBezTo>
                <a:cubicBezTo>
                  <a:pt x="477870" y="306229"/>
                  <a:pt x="512255" y="297942"/>
                  <a:pt x="550259" y="297942"/>
                </a:cubicBezTo>
                <a:cubicBezTo>
                  <a:pt x="599313" y="297942"/>
                  <a:pt x="638270" y="314230"/>
                  <a:pt x="667131" y="346710"/>
                </a:cubicBezTo>
                <a:cubicBezTo>
                  <a:pt x="695897" y="379190"/>
                  <a:pt x="710375" y="431101"/>
                  <a:pt x="710375" y="502158"/>
                </a:cubicBezTo>
                <a:lnTo>
                  <a:pt x="710375" y="1015556"/>
                </a:lnTo>
                <a:lnTo>
                  <a:pt x="1061847" y="1015556"/>
                </a:lnTo>
                <a:lnTo>
                  <a:pt x="1061847" y="445103"/>
                </a:lnTo>
                <a:close/>
              </a:path>
            </a:pathLst>
          </a:custGeom>
          <a:solidFill>
            <a:srgbClr val="FFFFFF"/>
          </a:solidFill>
          <a:ln w="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71B0C09B-B973-D378-53C6-CD6823F0FFC7}"/>
              </a:ext>
            </a:extLst>
          </p:cNvPr>
          <p:cNvSpPr/>
          <p:nvPr/>
        </p:nvSpPr>
        <p:spPr>
          <a:xfrm>
            <a:off x="7916893" y="2519362"/>
            <a:ext cx="419671" cy="413956"/>
          </a:xfrm>
          <a:custGeom>
            <a:avLst/>
            <a:gdLst>
              <a:gd name="connsiteX0" fmla="*/ 209836 w 419671"/>
              <a:gd name="connsiteY0" fmla="*/ 0 h 413956"/>
              <a:gd name="connsiteX1" fmla="*/ 60770 w 419671"/>
              <a:gd name="connsiteY1" fmla="*/ 56102 h 413956"/>
              <a:gd name="connsiteX2" fmla="*/ 0 w 419671"/>
              <a:gd name="connsiteY2" fmla="*/ 204216 h 413956"/>
              <a:gd name="connsiteX3" fmla="*/ 60770 w 419671"/>
              <a:gd name="connsiteY3" fmla="*/ 356045 h 413956"/>
              <a:gd name="connsiteX4" fmla="*/ 209836 w 419671"/>
              <a:gd name="connsiteY4" fmla="*/ 413957 h 413956"/>
              <a:gd name="connsiteX5" fmla="*/ 358902 w 419671"/>
              <a:gd name="connsiteY5" fmla="*/ 356045 h 413956"/>
              <a:gd name="connsiteX6" fmla="*/ 419671 w 419671"/>
              <a:gd name="connsiteY6" fmla="*/ 204216 h 413956"/>
              <a:gd name="connsiteX7" fmla="*/ 358902 w 419671"/>
              <a:gd name="connsiteY7" fmla="*/ 56102 h 413956"/>
              <a:gd name="connsiteX8" fmla="*/ 209836 w 419671"/>
              <a:gd name="connsiteY8" fmla="*/ 0 h 41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671" h="413956">
                <a:moveTo>
                  <a:pt x="209836" y="0"/>
                </a:moveTo>
                <a:cubicBezTo>
                  <a:pt x="150972" y="0"/>
                  <a:pt x="101251" y="18764"/>
                  <a:pt x="60770" y="56102"/>
                </a:cubicBezTo>
                <a:cubicBezTo>
                  <a:pt x="20288" y="93536"/>
                  <a:pt x="0" y="142875"/>
                  <a:pt x="0" y="204216"/>
                </a:cubicBezTo>
                <a:cubicBezTo>
                  <a:pt x="0" y="265557"/>
                  <a:pt x="20193" y="317373"/>
                  <a:pt x="60770" y="356045"/>
                </a:cubicBezTo>
                <a:cubicBezTo>
                  <a:pt x="101251" y="394716"/>
                  <a:pt x="150876" y="413957"/>
                  <a:pt x="209836" y="413957"/>
                </a:cubicBezTo>
                <a:cubicBezTo>
                  <a:pt x="268796" y="413957"/>
                  <a:pt x="318421" y="394621"/>
                  <a:pt x="358902" y="356045"/>
                </a:cubicBezTo>
                <a:cubicBezTo>
                  <a:pt x="399383" y="317373"/>
                  <a:pt x="419671" y="266795"/>
                  <a:pt x="419671" y="204216"/>
                </a:cubicBezTo>
                <a:cubicBezTo>
                  <a:pt x="419671" y="141637"/>
                  <a:pt x="399479" y="93536"/>
                  <a:pt x="358902" y="56102"/>
                </a:cubicBezTo>
                <a:cubicBezTo>
                  <a:pt x="318421" y="18669"/>
                  <a:pt x="268700" y="0"/>
                  <a:pt x="209836" y="0"/>
                </a:cubicBezTo>
              </a:path>
            </a:pathLst>
          </a:custGeom>
          <a:solidFill>
            <a:srgbClr val="FFFFFF"/>
          </a:solidFill>
          <a:ln w="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E46F127-6696-2C8C-4911-C0C4C5848F01}"/>
              </a:ext>
            </a:extLst>
          </p:cNvPr>
          <p:cNvSpPr/>
          <p:nvPr/>
        </p:nvSpPr>
        <p:spPr>
          <a:xfrm>
            <a:off x="7798402" y="1912905"/>
            <a:ext cx="90202" cy="100679"/>
          </a:xfrm>
          <a:custGeom>
            <a:avLst/>
            <a:gdLst>
              <a:gd name="connsiteX0" fmla="*/ 30861 w 90202"/>
              <a:gd name="connsiteY0" fmla="*/ 100679 h 100679"/>
              <a:gd name="connsiteX1" fmla="*/ 59341 w 90202"/>
              <a:gd name="connsiteY1" fmla="*/ 100679 h 100679"/>
              <a:gd name="connsiteX2" fmla="*/ 59341 w 90202"/>
              <a:gd name="connsiteY2" fmla="*/ 22574 h 100679"/>
              <a:gd name="connsiteX3" fmla="*/ 90202 w 90202"/>
              <a:gd name="connsiteY3" fmla="*/ 22574 h 100679"/>
              <a:gd name="connsiteX4" fmla="*/ 90202 w 90202"/>
              <a:gd name="connsiteY4" fmla="*/ 0 h 100679"/>
              <a:gd name="connsiteX5" fmla="*/ 0 w 90202"/>
              <a:gd name="connsiteY5" fmla="*/ 0 h 100679"/>
              <a:gd name="connsiteX6" fmla="*/ 0 w 90202"/>
              <a:gd name="connsiteY6" fmla="*/ 22574 h 100679"/>
              <a:gd name="connsiteX7" fmla="*/ 30861 w 90202"/>
              <a:gd name="connsiteY7" fmla="*/ 22574 h 100679"/>
              <a:gd name="connsiteX8" fmla="*/ 30861 w 90202"/>
              <a:gd name="connsiteY8" fmla="*/ 100679 h 1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02" h="100679">
                <a:moveTo>
                  <a:pt x="30861" y="100679"/>
                </a:moveTo>
                <a:lnTo>
                  <a:pt x="59341" y="100679"/>
                </a:lnTo>
                <a:lnTo>
                  <a:pt x="59341" y="22574"/>
                </a:lnTo>
                <a:lnTo>
                  <a:pt x="90202" y="22574"/>
                </a:lnTo>
                <a:lnTo>
                  <a:pt x="90202" y="0"/>
                </a:lnTo>
                <a:lnTo>
                  <a:pt x="0" y="0"/>
                </a:lnTo>
                <a:lnTo>
                  <a:pt x="0" y="22574"/>
                </a:lnTo>
                <a:lnTo>
                  <a:pt x="30861" y="22574"/>
                </a:lnTo>
                <a:lnTo>
                  <a:pt x="30861" y="100679"/>
                </a:lnTo>
                <a:close/>
              </a:path>
            </a:pathLst>
          </a:custGeom>
          <a:solidFill>
            <a:srgbClr val="FFFFFF"/>
          </a:solidFill>
          <a:ln w="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74C723BD-FF79-1B37-CBC3-400C1E600738}"/>
              </a:ext>
            </a:extLst>
          </p:cNvPr>
          <p:cNvSpPr/>
          <p:nvPr/>
        </p:nvSpPr>
        <p:spPr>
          <a:xfrm>
            <a:off x="7899367" y="1912905"/>
            <a:ext cx="116871" cy="100679"/>
          </a:xfrm>
          <a:custGeom>
            <a:avLst/>
            <a:gdLst>
              <a:gd name="connsiteX0" fmla="*/ 26194 w 116871"/>
              <a:gd name="connsiteY0" fmla="*/ 48768 h 100679"/>
              <a:gd name="connsiteX1" fmla="*/ 51911 w 116871"/>
              <a:gd name="connsiteY1" fmla="*/ 90773 h 100679"/>
              <a:gd name="connsiteX2" fmla="*/ 64579 w 116871"/>
              <a:gd name="connsiteY2" fmla="*/ 90773 h 100679"/>
              <a:gd name="connsiteX3" fmla="*/ 90488 w 116871"/>
              <a:gd name="connsiteY3" fmla="*/ 47244 h 100679"/>
              <a:gd name="connsiteX4" fmla="*/ 90773 w 116871"/>
              <a:gd name="connsiteY4" fmla="*/ 100679 h 100679"/>
              <a:gd name="connsiteX5" fmla="*/ 116871 w 116871"/>
              <a:gd name="connsiteY5" fmla="*/ 100679 h 100679"/>
              <a:gd name="connsiteX6" fmla="*/ 116777 w 116871"/>
              <a:gd name="connsiteY6" fmla="*/ 0 h 100679"/>
              <a:gd name="connsiteX7" fmla="*/ 93345 w 116871"/>
              <a:gd name="connsiteY7" fmla="*/ 0 h 100679"/>
              <a:gd name="connsiteX8" fmla="*/ 58769 w 116871"/>
              <a:gd name="connsiteY8" fmla="*/ 58198 h 100679"/>
              <a:gd name="connsiteX9" fmla="*/ 23431 w 116871"/>
              <a:gd name="connsiteY9" fmla="*/ 0 h 100679"/>
              <a:gd name="connsiteX10" fmla="*/ 0 w 116871"/>
              <a:gd name="connsiteY10" fmla="*/ 0 h 100679"/>
              <a:gd name="connsiteX11" fmla="*/ 0 w 116871"/>
              <a:gd name="connsiteY11" fmla="*/ 100679 h 100679"/>
              <a:gd name="connsiteX12" fmla="*/ 26194 w 116871"/>
              <a:gd name="connsiteY12" fmla="*/ 100679 h 100679"/>
              <a:gd name="connsiteX13" fmla="*/ 26194 w 116871"/>
              <a:gd name="connsiteY13" fmla="*/ 48768 h 1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71" h="100679">
                <a:moveTo>
                  <a:pt x="26194" y="48768"/>
                </a:moveTo>
                <a:lnTo>
                  <a:pt x="51911" y="90773"/>
                </a:lnTo>
                <a:lnTo>
                  <a:pt x="64579" y="90773"/>
                </a:lnTo>
                <a:lnTo>
                  <a:pt x="90488" y="47244"/>
                </a:lnTo>
                <a:lnTo>
                  <a:pt x="90773" y="100679"/>
                </a:lnTo>
                <a:lnTo>
                  <a:pt x="116871" y="100679"/>
                </a:lnTo>
                <a:lnTo>
                  <a:pt x="116777" y="0"/>
                </a:lnTo>
                <a:lnTo>
                  <a:pt x="93345" y="0"/>
                </a:lnTo>
                <a:lnTo>
                  <a:pt x="58769" y="58198"/>
                </a:lnTo>
                <a:lnTo>
                  <a:pt x="23431" y="0"/>
                </a:lnTo>
                <a:lnTo>
                  <a:pt x="0" y="0"/>
                </a:lnTo>
                <a:lnTo>
                  <a:pt x="0" y="100679"/>
                </a:lnTo>
                <a:lnTo>
                  <a:pt x="26194" y="100679"/>
                </a:lnTo>
                <a:lnTo>
                  <a:pt x="26194" y="48768"/>
                </a:lnTo>
                <a:close/>
              </a:path>
            </a:pathLst>
          </a:custGeom>
          <a:solidFill>
            <a:srgbClr val="FFFFFF"/>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18756310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We Can White">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7F5115-0D89-53D5-9387-1C9FBAEE91E8}"/>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11" name="Freeform: Shape 10">
            <a:extLst>
              <a:ext uri="{FF2B5EF4-FFF2-40B4-BE49-F238E27FC236}">
                <a16:creationId xmlns:a16="http://schemas.microsoft.com/office/drawing/2014/main" id="{250FB33D-15F1-E2E2-0379-2D716F7157B6}"/>
              </a:ext>
            </a:extLst>
          </p:cNvPr>
          <p:cNvSpPr/>
          <p:nvPr/>
        </p:nvSpPr>
        <p:spPr>
          <a:xfrm>
            <a:off x="865726" y="3225831"/>
            <a:ext cx="3066288" cy="291560"/>
          </a:xfrm>
          <a:custGeom>
            <a:avLst/>
            <a:gdLst>
              <a:gd name="connsiteX0" fmla="*/ 0 w 3066288"/>
              <a:gd name="connsiteY0" fmla="*/ 0 h 291560"/>
              <a:gd name="connsiteX1" fmla="*/ 3066288 w 3066288"/>
              <a:gd name="connsiteY1" fmla="*/ 0 h 291560"/>
              <a:gd name="connsiteX2" fmla="*/ 3066288 w 3066288"/>
              <a:gd name="connsiteY2" fmla="*/ 291560 h 291560"/>
              <a:gd name="connsiteX3" fmla="*/ 0 w 3066288"/>
              <a:gd name="connsiteY3" fmla="*/ 291560 h 291560"/>
            </a:gdLst>
            <a:ahLst/>
            <a:cxnLst>
              <a:cxn ang="0">
                <a:pos x="connsiteX0" y="connsiteY0"/>
              </a:cxn>
              <a:cxn ang="0">
                <a:pos x="connsiteX1" y="connsiteY1"/>
              </a:cxn>
              <a:cxn ang="0">
                <a:pos x="connsiteX2" y="connsiteY2"/>
              </a:cxn>
              <a:cxn ang="0">
                <a:pos x="connsiteX3" y="connsiteY3"/>
              </a:cxn>
            </a:cxnLst>
            <a:rect l="l" t="t" r="r" b="b"/>
            <a:pathLst>
              <a:path w="3066288" h="291560">
                <a:moveTo>
                  <a:pt x="0" y="0"/>
                </a:moveTo>
                <a:lnTo>
                  <a:pt x="3066288" y="0"/>
                </a:lnTo>
                <a:lnTo>
                  <a:pt x="3066288" y="291560"/>
                </a:lnTo>
                <a:lnTo>
                  <a:pt x="0" y="291560"/>
                </a:lnTo>
                <a:close/>
              </a:path>
            </a:pathLst>
          </a:custGeom>
          <a:solidFill>
            <a:srgbClr val="0ED7E5"/>
          </a:solidFill>
          <a:ln w="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92B185C5-0A69-C5BD-30DE-449C90F65D3F}"/>
              </a:ext>
            </a:extLst>
          </p:cNvPr>
          <p:cNvSpPr/>
          <p:nvPr/>
        </p:nvSpPr>
        <p:spPr>
          <a:xfrm>
            <a:off x="4478273" y="3225831"/>
            <a:ext cx="3841051" cy="291560"/>
          </a:xfrm>
          <a:custGeom>
            <a:avLst/>
            <a:gdLst>
              <a:gd name="connsiteX0" fmla="*/ 0 w 3841051"/>
              <a:gd name="connsiteY0" fmla="*/ 0 h 291560"/>
              <a:gd name="connsiteX1" fmla="*/ 3841051 w 3841051"/>
              <a:gd name="connsiteY1" fmla="*/ 0 h 291560"/>
              <a:gd name="connsiteX2" fmla="*/ 3841051 w 3841051"/>
              <a:gd name="connsiteY2" fmla="*/ 291560 h 291560"/>
              <a:gd name="connsiteX3" fmla="*/ 0 w 3841051"/>
              <a:gd name="connsiteY3" fmla="*/ 291560 h 291560"/>
            </a:gdLst>
            <a:ahLst/>
            <a:cxnLst>
              <a:cxn ang="0">
                <a:pos x="connsiteX0" y="connsiteY0"/>
              </a:cxn>
              <a:cxn ang="0">
                <a:pos x="connsiteX1" y="connsiteY1"/>
              </a:cxn>
              <a:cxn ang="0">
                <a:pos x="connsiteX2" y="connsiteY2"/>
              </a:cxn>
              <a:cxn ang="0">
                <a:pos x="connsiteX3" y="connsiteY3"/>
              </a:cxn>
            </a:cxnLst>
            <a:rect l="l" t="t" r="r" b="b"/>
            <a:pathLst>
              <a:path w="3841051" h="291560">
                <a:moveTo>
                  <a:pt x="0" y="0"/>
                </a:moveTo>
                <a:lnTo>
                  <a:pt x="3841051" y="0"/>
                </a:lnTo>
                <a:lnTo>
                  <a:pt x="3841051" y="291560"/>
                </a:lnTo>
                <a:lnTo>
                  <a:pt x="0" y="291560"/>
                </a:lnTo>
                <a:close/>
              </a:path>
            </a:pathLst>
          </a:custGeom>
          <a:solidFill>
            <a:srgbClr val="67F48C"/>
          </a:solidFill>
          <a:ln w="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A006BE1-4AF4-578E-1B1B-BB8311446516}"/>
              </a:ext>
            </a:extLst>
          </p:cNvPr>
          <p:cNvSpPr/>
          <p:nvPr/>
        </p:nvSpPr>
        <p:spPr>
          <a:xfrm>
            <a:off x="804862" y="1628775"/>
            <a:ext cx="2119883" cy="1288065"/>
          </a:xfrm>
          <a:custGeom>
            <a:avLst/>
            <a:gdLst>
              <a:gd name="connsiteX0" fmla="*/ 1772031 w 2119883"/>
              <a:gd name="connsiteY0" fmla="*/ 0 h 1288065"/>
              <a:gd name="connsiteX1" fmla="*/ 1502283 w 2119883"/>
              <a:gd name="connsiteY1" fmla="*/ 829818 h 1288065"/>
              <a:gd name="connsiteX2" fmla="*/ 1242060 w 2119883"/>
              <a:gd name="connsiteY2" fmla="*/ 0 h 1288065"/>
              <a:gd name="connsiteX3" fmla="*/ 907161 w 2119883"/>
              <a:gd name="connsiteY3" fmla="*/ 0 h 1288065"/>
              <a:gd name="connsiteX4" fmla="*/ 634556 w 2119883"/>
              <a:gd name="connsiteY4" fmla="*/ 822103 h 1288065"/>
              <a:gd name="connsiteX5" fmla="*/ 375380 w 2119883"/>
              <a:gd name="connsiteY5" fmla="*/ 0 h 1288065"/>
              <a:gd name="connsiteX6" fmla="*/ 0 w 2119883"/>
              <a:gd name="connsiteY6" fmla="*/ 0 h 1288065"/>
              <a:gd name="connsiteX7" fmla="*/ 417671 w 2119883"/>
              <a:gd name="connsiteY7" fmla="*/ 1288066 h 1288065"/>
              <a:gd name="connsiteX8" fmla="*/ 809625 w 2119883"/>
              <a:gd name="connsiteY8" fmla="*/ 1288066 h 1288065"/>
              <a:gd name="connsiteX9" fmla="*/ 1064705 w 2119883"/>
              <a:gd name="connsiteY9" fmla="*/ 501777 h 1288065"/>
              <a:gd name="connsiteX10" fmla="*/ 1311974 w 2119883"/>
              <a:gd name="connsiteY10" fmla="*/ 1288066 h 1288065"/>
              <a:gd name="connsiteX11" fmla="*/ 1702118 w 2119883"/>
              <a:gd name="connsiteY11" fmla="*/ 1288066 h 1288065"/>
              <a:gd name="connsiteX12" fmla="*/ 2119884 w 2119883"/>
              <a:gd name="connsiteY12" fmla="*/ 0 h 1288065"/>
              <a:gd name="connsiteX13" fmla="*/ 1772031 w 2119883"/>
              <a:gd name="connsiteY13" fmla="*/ 0 h 128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9883" h="1288065">
                <a:moveTo>
                  <a:pt x="1772031" y="0"/>
                </a:moveTo>
                <a:lnTo>
                  <a:pt x="1502283" y="829818"/>
                </a:lnTo>
                <a:lnTo>
                  <a:pt x="1242060" y="0"/>
                </a:lnTo>
                <a:lnTo>
                  <a:pt x="907161" y="0"/>
                </a:lnTo>
                <a:lnTo>
                  <a:pt x="634556" y="822103"/>
                </a:lnTo>
                <a:lnTo>
                  <a:pt x="375380" y="0"/>
                </a:lnTo>
                <a:lnTo>
                  <a:pt x="0" y="0"/>
                </a:lnTo>
                <a:lnTo>
                  <a:pt x="417671" y="1288066"/>
                </a:lnTo>
                <a:lnTo>
                  <a:pt x="809625" y="1288066"/>
                </a:lnTo>
                <a:lnTo>
                  <a:pt x="1064705" y="501777"/>
                </a:lnTo>
                <a:lnTo>
                  <a:pt x="1311974" y="1288066"/>
                </a:lnTo>
                <a:lnTo>
                  <a:pt x="1702118" y="1288066"/>
                </a:lnTo>
                <a:lnTo>
                  <a:pt x="2119884" y="0"/>
                </a:lnTo>
                <a:lnTo>
                  <a:pt x="1772031" y="0"/>
                </a:lnTo>
                <a:close/>
              </a:path>
            </a:pathLst>
          </a:custGeom>
          <a:solidFill>
            <a:schemeClr val="tx1"/>
          </a:solid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0F42654D-7039-3234-8F1C-3B4EFD9437CB}"/>
              </a:ext>
            </a:extLst>
          </p:cNvPr>
          <p:cNvSpPr/>
          <p:nvPr/>
        </p:nvSpPr>
        <p:spPr>
          <a:xfrm>
            <a:off x="2828829" y="1901094"/>
            <a:ext cx="1081849" cy="1032319"/>
          </a:xfrm>
          <a:custGeom>
            <a:avLst/>
            <a:gdLst>
              <a:gd name="connsiteX0" fmla="*/ 439960 w 1081849"/>
              <a:gd name="connsiteY0" fmla="*/ 277844 h 1032319"/>
              <a:gd name="connsiteX1" fmla="*/ 552164 w 1081849"/>
              <a:gd name="connsiteY1" fmla="*/ 250222 h 1032319"/>
              <a:gd name="connsiteX2" fmla="*/ 660749 w 1081849"/>
              <a:gd name="connsiteY2" fmla="*/ 277844 h 1032319"/>
              <a:gd name="connsiteX3" fmla="*/ 733425 w 1081849"/>
              <a:gd name="connsiteY3" fmla="*/ 356045 h 1032319"/>
              <a:gd name="connsiteX4" fmla="*/ 754856 w 1081849"/>
              <a:gd name="connsiteY4" fmla="*/ 421386 h 1032319"/>
              <a:gd name="connsiteX5" fmla="*/ 346710 w 1081849"/>
              <a:gd name="connsiteY5" fmla="*/ 421386 h 1032319"/>
              <a:gd name="connsiteX6" fmla="*/ 367189 w 1081849"/>
              <a:gd name="connsiteY6" fmla="*/ 356045 h 1032319"/>
              <a:gd name="connsiteX7" fmla="*/ 439865 w 1081849"/>
              <a:gd name="connsiteY7" fmla="*/ 277844 h 1032319"/>
              <a:gd name="connsiteX8" fmla="*/ 1009364 w 1081849"/>
              <a:gd name="connsiteY8" fmla="*/ 238316 h 1032319"/>
              <a:gd name="connsiteX9" fmla="*/ 816102 w 1081849"/>
              <a:gd name="connsiteY9" fmla="*/ 61627 h 1032319"/>
              <a:gd name="connsiteX10" fmla="*/ 548354 w 1081849"/>
              <a:gd name="connsiteY10" fmla="*/ 0 h 1032319"/>
              <a:gd name="connsiteX11" fmla="*/ 265938 w 1081849"/>
              <a:gd name="connsiteY11" fmla="*/ 66294 h 1032319"/>
              <a:gd name="connsiteX12" fmla="*/ 70866 w 1081849"/>
              <a:gd name="connsiteY12" fmla="*/ 249365 h 1032319"/>
              <a:gd name="connsiteX13" fmla="*/ 0 w 1081849"/>
              <a:gd name="connsiteY13" fmla="*/ 517112 h 1032319"/>
              <a:gd name="connsiteX14" fmla="*/ 72676 w 1081849"/>
              <a:gd name="connsiteY14" fmla="*/ 781145 h 1032319"/>
              <a:gd name="connsiteX15" fmla="*/ 276892 w 1081849"/>
              <a:gd name="connsiteY15" fmla="*/ 965168 h 1032319"/>
              <a:gd name="connsiteX16" fmla="*/ 586930 w 1081849"/>
              <a:gd name="connsiteY16" fmla="*/ 1032320 h 1032319"/>
              <a:gd name="connsiteX17" fmla="*/ 833533 w 1081849"/>
              <a:gd name="connsiteY17" fmla="*/ 990886 h 1032319"/>
              <a:gd name="connsiteX18" fmla="*/ 1008317 w 1081849"/>
              <a:gd name="connsiteY18" fmla="*/ 872204 h 1032319"/>
              <a:gd name="connsiteX19" fmla="*/ 826103 w 1081849"/>
              <a:gd name="connsiteY19" fmla="*/ 679037 h 1032319"/>
              <a:gd name="connsiteX20" fmla="*/ 723043 w 1081849"/>
              <a:gd name="connsiteY20" fmla="*/ 744379 h 1032319"/>
              <a:gd name="connsiteX21" fmla="*/ 596075 w 1081849"/>
              <a:gd name="connsiteY21" fmla="*/ 765524 h 1032319"/>
              <a:gd name="connsiteX22" fmla="*/ 459867 w 1081849"/>
              <a:gd name="connsiteY22" fmla="*/ 737045 h 1032319"/>
              <a:gd name="connsiteX23" fmla="*/ 372427 w 1081849"/>
              <a:gd name="connsiteY23" fmla="*/ 655130 h 1032319"/>
              <a:gd name="connsiteX24" fmla="*/ 352044 w 1081849"/>
              <a:gd name="connsiteY24" fmla="*/ 605409 h 1032319"/>
              <a:gd name="connsiteX25" fmla="*/ 1076325 w 1081849"/>
              <a:gd name="connsiteY25" fmla="*/ 605409 h 1032319"/>
              <a:gd name="connsiteX26" fmla="*/ 1080040 w 1081849"/>
              <a:gd name="connsiteY26" fmla="*/ 561213 h 1032319"/>
              <a:gd name="connsiteX27" fmla="*/ 1081850 w 1081849"/>
              <a:gd name="connsiteY27" fmla="*/ 518922 h 1032319"/>
              <a:gd name="connsiteX28" fmla="*/ 1009174 w 1081849"/>
              <a:gd name="connsiteY28" fmla="*/ 238316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1849" h="1032319">
                <a:moveTo>
                  <a:pt x="439960" y="277844"/>
                </a:moveTo>
                <a:cubicBezTo>
                  <a:pt x="471868" y="259461"/>
                  <a:pt x="509207" y="250222"/>
                  <a:pt x="552164" y="250222"/>
                </a:cubicBezTo>
                <a:cubicBezTo>
                  <a:pt x="595122" y="250222"/>
                  <a:pt x="630079" y="259461"/>
                  <a:pt x="660749" y="277844"/>
                </a:cubicBezTo>
                <a:cubicBezTo>
                  <a:pt x="691420" y="296228"/>
                  <a:pt x="715613" y="322326"/>
                  <a:pt x="733425" y="356045"/>
                </a:cubicBezTo>
                <a:cubicBezTo>
                  <a:pt x="743902" y="375952"/>
                  <a:pt x="751046" y="397764"/>
                  <a:pt x="754856" y="421386"/>
                </a:cubicBezTo>
                <a:lnTo>
                  <a:pt x="346710" y="421386"/>
                </a:lnTo>
                <a:cubicBezTo>
                  <a:pt x="350710" y="397669"/>
                  <a:pt x="357473" y="375857"/>
                  <a:pt x="367189" y="356045"/>
                </a:cubicBezTo>
                <a:cubicBezTo>
                  <a:pt x="383762" y="322326"/>
                  <a:pt x="407956" y="296228"/>
                  <a:pt x="439865" y="277844"/>
                </a:cubicBezTo>
                <a:moveTo>
                  <a:pt x="1009364" y="238316"/>
                </a:moveTo>
                <a:cubicBezTo>
                  <a:pt x="960882" y="161639"/>
                  <a:pt x="896493" y="102775"/>
                  <a:pt x="816102" y="61627"/>
                </a:cubicBezTo>
                <a:cubicBezTo>
                  <a:pt x="735711" y="20574"/>
                  <a:pt x="646462" y="0"/>
                  <a:pt x="548354" y="0"/>
                </a:cubicBezTo>
                <a:cubicBezTo>
                  <a:pt x="442817" y="0"/>
                  <a:pt x="348710" y="22098"/>
                  <a:pt x="265938" y="66294"/>
                </a:cubicBezTo>
                <a:cubicBezTo>
                  <a:pt x="183166" y="110490"/>
                  <a:pt x="118110" y="171450"/>
                  <a:pt x="70866" y="249365"/>
                </a:cubicBezTo>
                <a:cubicBezTo>
                  <a:pt x="23622" y="327279"/>
                  <a:pt x="0" y="416528"/>
                  <a:pt x="0" y="517112"/>
                </a:cubicBezTo>
                <a:cubicBezTo>
                  <a:pt x="0" y="617696"/>
                  <a:pt x="24193" y="703326"/>
                  <a:pt x="72676" y="781145"/>
                </a:cubicBezTo>
                <a:cubicBezTo>
                  <a:pt x="121158" y="859060"/>
                  <a:pt x="189167" y="920401"/>
                  <a:pt x="276892" y="965168"/>
                </a:cubicBezTo>
                <a:cubicBezTo>
                  <a:pt x="364617" y="1009936"/>
                  <a:pt x="467963" y="1032320"/>
                  <a:pt x="586930" y="1032320"/>
                </a:cubicBezTo>
                <a:cubicBezTo>
                  <a:pt x="681418" y="1032320"/>
                  <a:pt x="763619" y="1018508"/>
                  <a:pt x="833533" y="990886"/>
                </a:cubicBezTo>
                <a:cubicBezTo>
                  <a:pt x="903446" y="963263"/>
                  <a:pt x="961739" y="923735"/>
                  <a:pt x="1008317" y="872204"/>
                </a:cubicBezTo>
                <a:lnTo>
                  <a:pt x="826103" y="679037"/>
                </a:lnTo>
                <a:cubicBezTo>
                  <a:pt x="791718" y="708470"/>
                  <a:pt x="757428" y="730282"/>
                  <a:pt x="723043" y="744379"/>
                </a:cubicBezTo>
                <a:cubicBezTo>
                  <a:pt x="688658" y="758476"/>
                  <a:pt x="646367" y="765524"/>
                  <a:pt x="596075" y="765524"/>
                </a:cubicBezTo>
                <a:cubicBezTo>
                  <a:pt x="543306" y="765524"/>
                  <a:pt x="497872" y="755999"/>
                  <a:pt x="459867" y="737045"/>
                </a:cubicBezTo>
                <a:cubicBezTo>
                  <a:pt x="421862" y="717995"/>
                  <a:pt x="392716" y="690753"/>
                  <a:pt x="372427" y="655130"/>
                </a:cubicBezTo>
                <a:cubicBezTo>
                  <a:pt x="363760" y="639794"/>
                  <a:pt x="356997" y="623221"/>
                  <a:pt x="352044" y="605409"/>
                </a:cubicBezTo>
                <a:lnTo>
                  <a:pt x="1076325" y="605409"/>
                </a:lnTo>
                <a:cubicBezTo>
                  <a:pt x="1077563" y="591884"/>
                  <a:pt x="1078802" y="577215"/>
                  <a:pt x="1080040" y="561213"/>
                </a:cubicBezTo>
                <a:cubicBezTo>
                  <a:pt x="1081278" y="545306"/>
                  <a:pt x="1081850" y="531209"/>
                  <a:pt x="1081850" y="518922"/>
                </a:cubicBezTo>
                <a:cubicBezTo>
                  <a:pt x="1081850" y="408527"/>
                  <a:pt x="1057656" y="314992"/>
                  <a:pt x="1009174" y="238316"/>
                </a:cubicBezTo>
              </a:path>
            </a:pathLst>
          </a:custGeom>
          <a:solidFill>
            <a:schemeClr val="tx1"/>
          </a:solidFill>
          <a:ln w="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74104A9C-B30E-CCD7-1C78-6F6EA3980AA1}"/>
              </a:ext>
            </a:extLst>
          </p:cNvPr>
          <p:cNvSpPr/>
          <p:nvPr/>
        </p:nvSpPr>
        <p:spPr>
          <a:xfrm>
            <a:off x="4453889" y="1901094"/>
            <a:ext cx="1039653" cy="1032319"/>
          </a:xfrm>
          <a:custGeom>
            <a:avLst/>
            <a:gdLst>
              <a:gd name="connsiteX0" fmla="*/ 682657 w 1039653"/>
              <a:gd name="connsiteY0" fmla="*/ 722281 h 1032319"/>
              <a:gd name="connsiteX1" fmla="*/ 570452 w 1039653"/>
              <a:gd name="connsiteY1" fmla="*/ 754475 h 1032319"/>
              <a:gd name="connsiteX2" fmla="*/ 461010 w 1039653"/>
              <a:gd name="connsiteY2" fmla="*/ 726853 h 1032319"/>
              <a:gd name="connsiteX3" fmla="*/ 382810 w 1039653"/>
              <a:gd name="connsiteY3" fmla="*/ 645890 h 1032319"/>
              <a:gd name="connsiteX4" fmla="*/ 353378 w 1039653"/>
              <a:gd name="connsiteY4" fmla="*/ 517112 h 1032319"/>
              <a:gd name="connsiteX5" fmla="*/ 382810 w 1039653"/>
              <a:gd name="connsiteY5" fmla="*/ 386429 h 1032319"/>
              <a:gd name="connsiteX6" fmla="*/ 461010 w 1039653"/>
              <a:gd name="connsiteY6" fmla="*/ 307276 h 1032319"/>
              <a:gd name="connsiteX7" fmla="*/ 570452 w 1039653"/>
              <a:gd name="connsiteY7" fmla="*/ 279654 h 1032319"/>
              <a:gd name="connsiteX8" fmla="*/ 682657 w 1039653"/>
              <a:gd name="connsiteY8" fmla="*/ 311849 h 1032319"/>
              <a:gd name="connsiteX9" fmla="*/ 769144 w 1039653"/>
              <a:gd name="connsiteY9" fmla="*/ 413957 h 1032319"/>
              <a:gd name="connsiteX10" fmla="*/ 1039654 w 1039653"/>
              <a:gd name="connsiteY10" fmla="*/ 274130 h 1032319"/>
              <a:gd name="connsiteX11" fmla="*/ 864870 w 1039653"/>
              <a:gd name="connsiteY11" fmla="*/ 72676 h 1032319"/>
              <a:gd name="connsiteX12" fmla="*/ 572262 w 1039653"/>
              <a:gd name="connsiteY12" fmla="*/ 0 h 1032319"/>
              <a:gd name="connsiteX13" fmla="*/ 276034 w 1039653"/>
              <a:gd name="connsiteY13" fmla="*/ 67151 h 1032319"/>
              <a:gd name="connsiteX14" fmla="*/ 73628 w 1039653"/>
              <a:gd name="connsiteY14" fmla="*/ 250222 h 1032319"/>
              <a:gd name="connsiteX15" fmla="*/ 0 w 1039653"/>
              <a:gd name="connsiteY15" fmla="*/ 517017 h 1032319"/>
              <a:gd name="connsiteX16" fmla="*/ 73628 w 1039653"/>
              <a:gd name="connsiteY16" fmla="*/ 782955 h 1032319"/>
              <a:gd name="connsiteX17" fmla="*/ 276034 w 1039653"/>
              <a:gd name="connsiteY17" fmla="*/ 966025 h 1032319"/>
              <a:gd name="connsiteX18" fmla="*/ 572262 w 1039653"/>
              <a:gd name="connsiteY18" fmla="*/ 1032320 h 1032319"/>
              <a:gd name="connsiteX19" fmla="*/ 864870 w 1039653"/>
              <a:gd name="connsiteY19" fmla="*/ 959644 h 1032319"/>
              <a:gd name="connsiteX20" fmla="*/ 1039654 w 1039653"/>
              <a:gd name="connsiteY20" fmla="*/ 758190 h 1032319"/>
              <a:gd name="connsiteX21" fmla="*/ 769144 w 1039653"/>
              <a:gd name="connsiteY21" fmla="*/ 620173 h 1032319"/>
              <a:gd name="connsiteX22" fmla="*/ 682657 w 1039653"/>
              <a:gd name="connsiteY22" fmla="*/ 722281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9653" h="1032319">
                <a:moveTo>
                  <a:pt x="682657" y="722281"/>
                </a:moveTo>
                <a:cubicBezTo>
                  <a:pt x="648272" y="743807"/>
                  <a:pt x="610933" y="754475"/>
                  <a:pt x="570452" y="754475"/>
                </a:cubicBezTo>
                <a:cubicBezTo>
                  <a:pt x="529971" y="754475"/>
                  <a:pt x="493490" y="745236"/>
                  <a:pt x="461010" y="726853"/>
                </a:cubicBezTo>
                <a:cubicBezTo>
                  <a:pt x="428530" y="708470"/>
                  <a:pt x="402431" y="681514"/>
                  <a:pt x="382810" y="645890"/>
                </a:cubicBezTo>
                <a:cubicBezTo>
                  <a:pt x="363188" y="610362"/>
                  <a:pt x="353378" y="567404"/>
                  <a:pt x="353378" y="517112"/>
                </a:cubicBezTo>
                <a:cubicBezTo>
                  <a:pt x="353378" y="466820"/>
                  <a:pt x="363188" y="420814"/>
                  <a:pt x="382810" y="386429"/>
                </a:cubicBezTo>
                <a:cubicBezTo>
                  <a:pt x="402431" y="352044"/>
                  <a:pt x="428530" y="325660"/>
                  <a:pt x="461010" y="307276"/>
                </a:cubicBezTo>
                <a:cubicBezTo>
                  <a:pt x="493490" y="288893"/>
                  <a:pt x="529971" y="279654"/>
                  <a:pt x="570452" y="279654"/>
                </a:cubicBezTo>
                <a:cubicBezTo>
                  <a:pt x="610933" y="279654"/>
                  <a:pt x="648367" y="290417"/>
                  <a:pt x="682657" y="311849"/>
                </a:cubicBezTo>
                <a:cubicBezTo>
                  <a:pt x="716947" y="333375"/>
                  <a:pt x="745807" y="367379"/>
                  <a:pt x="769144" y="413957"/>
                </a:cubicBezTo>
                <a:lnTo>
                  <a:pt x="1039654" y="274130"/>
                </a:lnTo>
                <a:cubicBezTo>
                  <a:pt x="1005269" y="188309"/>
                  <a:pt x="947071" y="121063"/>
                  <a:pt x="864870" y="72676"/>
                </a:cubicBezTo>
                <a:cubicBezTo>
                  <a:pt x="782669" y="24193"/>
                  <a:pt x="685133" y="0"/>
                  <a:pt x="572262" y="0"/>
                </a:cubicBezTo>
                <a:cubicBezTo>
                  <a:pt x="459391" y="0"/>
                  <a:pt x="361855" y="22384"/>
                  <a:pt x="276034" y="67151"/>
                </a:cubicBezTo>
                <a:cubicBezTo>
                  <a:pt x="190119" y="111919"/>
                  <a:pt x="122682" y="172974"/>
                  <a:pt x="73628" y="250222"/>
                </a:cubicBezTo>
                <a:cubicBezTo>
                  <a:pt x="24574" y="327565"/>
                  <a:pt x="0" y="416433"/>
                  <a:pt x="0" y="517017"/>
                </a:cubicBezTo>
                <a:cubicBezTo>
                  <a:pt x="0" y="617601"/>
                  <a:pt x="24574" y="705041"/>
                  <a:pt x="73628" y="782955"/>
                </a:cubicBezTo>
                <a:cubicBezTo>
                  <a:pt x="122682" y="860870"/>
                  <a:pt x="190214" y="921925"/>
                  <a:pt x="276034" y="966025"/>
                </a:cubicBezTo>
                <a:cubicBezTo>
                  <a:pt x="361855" y="1010221"/>
                  <a:pt x="460629" y="1032320"/>
                  <a:pt x="572262" y="1032320"/>
                </a:cubicBezTo>
                <a:cubicBezTo>
                  <a:pt x="683895" y="1032320"/>
                  <a:pt x="782669" y="1008126"/>
                  <a:pt x="864870" y="959644"/>
                </a:cubicBezTo>
                <a:cubicBezTo>
                  <a:pt x="947071" y="911162"/>
                  <a:pt x="1005364" y="844010"/>
                  <a:pt x="1039654" y="758190"/>
                </a:cubicBezTo>
                <a:lnTo>
                  <a:pt x="769144" y="620173"/>
                </a:lnTo>
                <a:cubicBezTo>
                  <a:pt x="745807" y="666845"/>
                  <a:pt x="716947" y="700850"/>
                  <a:pt x="682657" y="722281"/>
                </a:cubicBezTo>
              </a:path>
            </a:pathLst>
          </a:custGeom>
          <a:solidFill>
            <a:schemeClr val="tx1"/>
          </a:solidFill>
          <a:ln w="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5010183-DF7C-3A76-D02D-0023F46DFBC3}"/>
              </a:ext>
            </a:extLst>
          </p:cNvPr>
          <p:cNvSpPr/>
          <p:nvPr/>
        </p:nvSpPr>
        <p:spPr>
          <a:xfrm>
            <a:off x="5568695" y="1901190"/>
            <a:ext cx="992028" cy="1032319"/>
          </a:xfrm>
          <a:custGeom>
            <a:avLst/>
            <a:gdLst>
              <a:gd name="connsiteX0" fmla="*/ 575310 w 992028"/>
              <a:gd name="connsiteY0" fmla="*/ 782955 h 1032319"/>
              <a:gd name="connsiteX1" fmla="*/ 469487 w 992028"/>
              <a:gd name="connsiteY1" fmla="*/ 811435 h 1032319"/>
              <a:gd name="connsiteX2" fmla="*/ 373761 w 992028"/>
              <a:gd name="connsiteY2" fmla="*/ 782955 h 1032319"/>
              <a:gd name="connsiteX3" fmla="*/ 338804 w 992028"/>
              <a:gd name="connsiteY3" fmla="*/ 710279 h 1032319"/>
              <a:gd name="connsiteX4" fmla="*/ 372809 w 992028"/>
              <a:gd name="connsiteY4" fmla="*/ 636651 h 1032319"/>
              <a:gd name="connsiteX5" fmla="*/ 491490 w 992028"/>
              <a:gd name="connsiteY5" fmla="*/ 610838 h 1032319"/>
              <a:gd name="connsiteX6" fmla="*/ 642366 w 992028"/>
              <a:gd name="connsiteY6" fmla="*/ 610838 h 1032319"/>
              <a:gd name="connsiteX7" fmla="*/ 642366 w 992028"/>
              <a:gd name="connsiteY7" fmla="*/ 695516 h 1032319"/>
              <a:gd name="connsiteX8" fmla="*/ 575215 w 992028"/>
              <a:gd name="connsiteY8" fmla="*/ 782955 h 1032319"/>
              <a:gd name="connsiteX9" fmla="*/ 992028 w 992028"/>
              <a:gd name="connsiteY9" fmla="*/ 461867 h 1032319"/>
              <a:gd name="connsiteX10" fmla="*/ 858584 w 992028"/>
              <a:gd name="connsiteY10" fmla="*/ 112205 h 1032319"/>
              <a:gd name="connsiteX11" fmla="*/ 482251 w 992028"/>
              <a:gd name="connsiteY11" fmla="*/ 0 h 1032319"/>
              <a:gd name="connsiteX12" fmla="*/ 245745 w 992028"/>
              <a:gd name="connsiteY12" fmla="*/ 31242 h 1032319"/>
              <a:gd name="connsiteX13" fmla="*/ 42386 w 992028"/>
              <a:gd name="connsiteY13" fmla="*/ 117729 h 1032319"/>
              <a:gd name="connsiteX14" fmla="*/ 158305 w 992028"/>
              <a:gd name="connsiteY14" fmla="*/ 353282 h 1032319"/>
              <a:gd name="connsiteX15" fmla="*/ 284321 w 992028"/>
              <a:gd name="connsiteY15" fmla="*/ 292513 h 1032319"/>
              <a:gd name="connsiteX16" fmla="*/ 430625 w 992028"/>
              <a:gd name="connsiteY16" fmla="*/ 268605 h 1032319"/>
              <a:gd name="connsiteX17" fmla="*/ 591598 w 992028"/>
              <a:gd name="connsiteY17" fmla="*/ 313658 h 1032319"/>
              <a:gd name="connsiteX18" fmla="*/ 641604 w 992028"/>
              <a:gd name="connsiteY18" fmla="*/ 426815 h 1032319"/>
              <a:gd name="connsiteX19" fmla="*/ 443484 w 992028"/>
              <a:gd name="connsiteY19" fmla="*/ 426815 h 1032319"/>
              <a:gd name="connsiteX20" fmla="*/ 192310 w 992028"/>
              <a:gd name="connsiteY20" fmla="*/ 462725 h 1032319"/>
              <a:gd name="connsiteX21" fmla="*/ 46958 w 992028"/>
              <a:gd name="connsiteY21" fmla="*/ 566738 h 1032319"/>
              <a:gd name="connsiteX22" fmla="*/ 0 w 992028"/>
              <a:gd name="connsiteY22" fmla="*/ 726853 h 1032319"/>
              <a:gd name="connsiteX23" fmla="*/ 43243 w 992028"/>
              <a:gd name="connsiteY23" fmla="*/ 881444 h 1032319"/>
              <a:gd name="connsiteX24" fmla="*/ 170212 w 992028"/>
              <a:gd name="connsiteY24" fmla="*/ 991838 h 1032319"/>
              <a:gd name="connsiteX25" fmla="*/ 371665 w 992028"/>
              <a:gd name="connsiteY25" fmla="*/ 1032319 h 1032319"/>
              <a:gd name="connsiteX26" fmla="*/ 582359 w 992028"/>
              <a:gd name="connsiteY26" fmla="*/ 979837 h 1032319"/>
              <a:gd name="connsiteX27" fmla="*/ 666083 w 992028"/>
              <a:gd name="connsiteY27" fmla="*/ 886301 h 1032319"/>
              <a:gd name="connsiteX28" fmla="*/ 666083 w 992028"/>
              <a:gd name="connsiteY28" fmla="*/ 1015746 h 1032319"/>
              <a:gd name="connsiteX29" fmla="*/ 991838 w 992028"/>
              <a:gd name="connsiteY29" fmla="*/ 1015746 h 1032319"/>
              <a:gd name="connsiteX30" fmla="*/ 991838 w 992028"/>
              <a:gd name="connsiteY30" fmla="*/ 461867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2028" h="1032319">
                <a:moveTo>
                  <a:pt x="575310" y="782955"/>
                </a:moveTo>
                <a:cubicBezTo>
                  <a:pt x="544068" y="802005"/>
                  <a:pt x="508730" y="811435"/>
                  <a:pt x="469487" y="811435"/>
                </a:cubicBezTo>
                <a:cubicBezTo>
                  <a:pt x="430244" y="811435"/>
                  <a:pt x="397097" y="801910"/>
                  <a:pt x="373761" y="782955"/>
                </a:cubicBezTo>
                <a:cubicBezTo>
                  <a:pt x="350425" y="763905"/>
                  <a:pt x="338804" y="739712"/>
                  <a:pt x="338804" y="710279"/>
                </a:cubicBezTo>
                <a:cubicBezTo>
                  <a:pt x="338804" y="678371"/>
                  <a:pt x="350139" y="653891"/>
                  <a:pt x="372809" y="636651"/>
                </a:cubicBezTo>
                <a:cubicBezTo>
                  <a:pt x="395478" y="619506"/>
                  <a:pt x="435102" y="610838"/>
                  <a:pt x="491490" y="610838"/>
                </a:cubicBezTo>
                <a:lnTo>
                  <a:pt x="642366" y="610838"/>
                </a:lnTo>
                <a:lnTo>
                  <a:pt x="642366" y="695516"/>
                </a:lnTo>
                <a:cubicBezTo>
                  <a:pt x="628840" y="734759"/>
                  <a:pt x="606457" y="763905"/>
                  <a:pt x="575215" y="782955"/>
                </a:cubicBezTo>
                <a:moveTo>
                  <a:pt x="992028" y="461867"/>
                </a:moveTo>
                <a:cubicBezTo>
                  <a:pt x="992028" y="303657"/>
                  <a:pt x="947547" y="187071"/>
                  <a:pt x="858584" y="112205"/>
                </a:cubicBezTo>
                <a:cubicBezTo>
                  <a:pt x="769620" y="37433"/>
                  <a:pt x="644176" y="0"/>
                  <a:pt x="482251" y="0"/>
                </a:cubicBezTo>
                <a:cubicBezTo>
                  <a:pt x="403765" y="0"/>
                  <a:pt x="324898" y="10478"/>
                  <a:pt x="245745" y="31242"/>
                </a:cubicBezTo>
                <a:cubicBezTo>
                  <a:pt x="166592" y="52102"/>
                  <a:pt x="98869" y="80962"/>
                  <a:pt x="42386" y="117729"/>
                </a:cubicBezTo>
                <a:lnTo>
                  <a:pt x="158305" y="353282"/>
                </a:lnTo>
                <a:cubicBezTo>
                  <a:pt x="192691" y="328803"/>
                  <a:pt x="234696" y="308515"/>
                  <a:pt x="284321" y="292513"/>
                </a:cubicBezTo>
                <a:cubicBezTo>
                  <a:pt x="334042" y="276606"/>
                  <a:pt x="382810" y="268605"/>
                  <a:pt x="430625" y="268605"/>
                </a:cubicBezTo>
                <a:cubicBezTo>
                  <a:pt x="504254" y="268605"/>
                  <a:pt x="557879" y="283655"/>
                  <a:pt x="591598" y="313658"/>
                </a:cubicBezTo>
                <a:cubicBezTo>
                  <a:pt x="622268" y="340995"/>
                  <a:pt x="638842" y="378809"/>
                  <a:pt x="641604" y="426815"/>
                </a:cubicBezTo>
                <a:lnTo>
                  <a:pt x="443484" y="426815"/>
                </a:lnTo>
                <a:cubicBezTo>
                  <a:pt x="341662" y="426815"/>
                  <a:pt x="257937" y="438817"/>
                  <a:pt x="192310" y="462725"/>
                </a:cubicBezTo>
                <a:cubicBezTo>
                  <a:pt x="126682" y="486632"/>
                  <a:pt x="78200" y="521303"/>
                  <a:pt x="46958" y="566738"/>
                </a:cubicBezTo>
                <a:cubicBezTo>
                  <a:pt x="15716" y="612172"/>
                  <a:pt x="0" y="665512"/>
                  <a:pt x="0" y="726853"/>
                </a:cubicBezTo>
                <a:cubicBezTo>
                  <a:pt x="0" y="783336"/>
                  <a:pt x="14383" y="834771"/>
                  <a:pt x="43243" y="881444"/>
                </a:cubicBezTo>
                <a:cubicBezTo>
                  <a:pt x="72009" y="928116"/>
                  <a:pt x="114395" y="964882"/>
                  <a:pt x="170212" y="991838"/>
                </a:cubicBezTo>
                <a:cubicBezTo>
                  <a:pt x="226028" y="1018794"/>
                  <a:pt x="293179" y="1032319"/>
                  <a:pt x="371665" y="1032319"/>
                </a:cubicBezTo>
                <a:cubicBezTo>
                  <a:pt x="458724" y="1032319"/>
                  <a:pt x="529018" y="1014889"/>
                  <a:pt x="582359" y="979837"/>
                </a:cubicBezTo>
                <a:cubicBezTo>
                  <a:pt x="618268" y="956310"/>
                  <a:pt x="645986" y="925068"/>
                  <a:pt x="666083" y="886301"/>
                </a:cubicBezTo>
                <a:lnTo>
                  <a:pt x="666083" y="1015746"/>
                </a:lnTo>
                <a:lnTo>
                  <a:pt x="991838" y="1015746"/>
                </a:lnTo>
                <a:lnTo>
                  <a:pt x="991838" y="461867"/>
                </a:lnTo>
                <a:close/>
              </a:path>
            </a:pathLst>
          </a:custGeom>
          <a:solidFill>
            <a:schemeClr val="tx1"/>
          </a:solidFill>
          <a:ln w="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D72C93B-D528-B921-F45B-E1A741FCA3B5}"/>
              </a:ext>
            </a:extLst>
          </p:cNvPr>
          <p:cNvSpPr/>
          <p:nvPr/>
        </p:nvSpPr>
        <p:spPr>
          <a:xfrm>
            <a:off x="6698836" y="1901094"/>
            <a:ext cx="1061847" cy="1015650"/>
          </a:xfrm>
          <a:custGeom>
            <a:avLst/>
            <a:gdLst>
              <a:gd name="connsiteX0" fmla="*/ 1061752 w 1061847"/>
              <a:gd name="connsiteY0" fmla="*/ 445294 h 1015650"/>
              <a:gd name="connsiteX1" fmla="*/ 1007459 w 1061847"/>
              <a:gd name="connsiteY1" fmla="*/ 193167 h 1015650"/>
              <a:gd name="connsiteX2" fmla="*/ 859346 w 1061847"/>
              <a:gd name="connsiteY2" fmla="*/ 47816 h 1015650"/>
              <a:gd name="connsiteX3" fmla="*/ 649605 w 1061847"/>
              <a:gd name="connsiteY3" fmla="*/ 0 h 1015650"/>
              <a:gd name="connsiteX4" fmla="*/ 425101 w 1061847"/>
              <a:gd name="connsiteY4" fmla="*/ 56102 h 1015650"/>
              <a:gd name="connsiteX5" fmla="*/ 334899 w 1061847"/>
              <a:gd name="connsiteY5" fmla="*/ 126397 h 1015650"/>
              <a:gd name="connsiteX6" fmla="*/ 334899 w 1061847"/>
              <a:gd name="connsiteY6" fmla="*/ 16478 h 1015650"/>
              <a:gd name="connsiteX7" fmla="*/ 0 w 1061847"/>
              <a:gd name="connsiteY7" fmla="*/ 16478 h 1015650"/>
              <a:gd name="connsiteX8" fmla="*/ 0 w 1061847"/>
              <a:gd name="connsiteY8" fmla="*/ 1015651 h 1015650"/>
              <a:gd name="connsiteX9" fmla="*/ 349663 w 1061847"/>
              <a:gd name="connsiteY9" fmla="*/ 1015651 h 1015650"/>
              <a:gd name="connsiteX10" fmla="*/ 349663 w 1061847"/>
              <a:gd name="connsiteY10" fmla="*/ 535400 h 1015650"/>
              <a:gd name="connsiteX11" fmla="*/ 375381 w 1061847"/>
              <a:gd name="connsiteY11" fmla="*/ 399193 h 1015650"/>
              <a:gd name="connsiteX12" fmla="*/ 447199 w 1061847"/>
              <a:gd name="connsiteY12" fmla="*/ 322802 h 1015650"/>
              <a:gd name="connsiteX13" fmla="*/ 550259 w 1061847"/>
              <a:gd name="connsiteY13" fmla="*/ 297942 h 1015650"/>
              <a:gd name="connsiteX14" fmla="*/ 667131 w 1061847"/>
              <a:gd name="connsiteY14" fmla="*/ 346710 h 1015650"/>
              <a:gd name="connsiteX15" fmla="*/ 710375 w 1061847"/>
              <a:gd name="connsiteY15" fmla="*/ 502158 h 1015650"/>
              <a:gd name="connsiteX16" fmla="*/ 710375 w 1061847"/>
              <a:gd name="connsiteY16" fmla="*/ 1015556 h 1015650"/>
              <a:gd name="connsiteX17" fmla="*/ 1061847 w 1061847"/>
              <a:gd name="connsiteY17" fmla="*/ 1015556 h 1015650"/>
              <a:gd name="connsiteX18" fmla="*/ 1061847 w 1061847"/>
              <a:gd name="connsiteY18" fmla="*/ 445103 h 101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1847" h="1015650">
                <a:moveTo>
                  <a:pt x="1061752" y="445294"/>
                </a:moveTo>
                <a:cubicBezTo>
                  <a:pt x="1061752" y="342233"/>
                  <a:pt x="1043654" y="258223"/>
                  <a:pt x="1007459" y="193167"/>
                </a:cubicBezTo>
                <a:cubicBezTo>
                  <a:pt x="971265" y="128111"/>
                  <a:pt x="921925" y="79724"/>
                  <a:pt x="859346" y="47816"/>
                </a:cubicBezTo>
                <a:cubicBezTo>
                  <a:pt x="796767" y="15907"/>
                  <a:pt x="726853" y="0"/>
                  <a:pt x="649605" y="0"/>
                </a:cubicBezTo>
                <a:cubicBezTo>
                  <a:pt x="566166" y="0"/>
                  <a:pt x="491395" y="18669"/>
                  <a:pt x="425101" y="56102"/>
                </a:cubicBezTo>
                <a:cubicBezTo>
                  <a:pt x="391383" y="75152"/>
                  <a:pt x="361379" y="98679"/>
                  <a:pt x="334899" y="126397"/>
                </a:cubicBezTo>
                <a:lnTo>
                  <a:pt x="334899" y="16478"/>
                </a:lnTo>
                <a:lnTo>
                  <a:pt x="0" y="16478"/>
                </a:lnTo>
                <a:lnTo>
                  <a:pt x="0" y="1015651"/>
                </a:lnTo>
                <a:lnTo>
                  <a:pt x="349663" y="1015651"/>
                </a:lnTo>
                <a:lnTo>
                  <a:pt x="349663" y="535400"/>
                </a:lnTo>
                <a:cubicBezTo>
                  <a:pt x="349663" y="479012"/>
                  <a:pt x="358236" y="433578"/>
                  <a:pt x="375381" y="399193"/>
                </a:cubicBezTo>
                <a:cubicBezTo>
                  <a:pt x="392525" y="364903"/>
                  <a:pt x="416433" y="339376"/>
                  <a:pt x="447199" y="322802"/>
                </a:cubicBezTo>
                <a:cubicBezTo>
                  <a:pt x="477870" y="306229"/>
                  <a:pt x="512255" y="297942"/>
                  <a:pt x="550259" y="297942"/>
                </a:cubicBezTo>
                <a:cubicBezTo>
                  <a:pt x="599313" y="297942"/>
                  <a:pt x="638270" y="314230"/>
                  <a:pt x="667131" y="346710"/>
                </a:cubicBezTo>
                <a:cubicBezTo>
                  <a:pt x="695897" y="379190"/>
                  <a:pt x="710375" y="431101"/>
                  <a:pt x="710375" y="502158"/>
                </a:cubicBezTo>
                <a:lnTo>
                  <a:pt x="710375" y="1015556"/>
                </a:lnTo>
                <a:lnTo>
                  <a:pt x="1061847" y="1015556"/>
                </a:lnTo>
                <a:lnTo>
                  <a:pt x="1061847" y="445103"/>
                </a:lnTo>
                <a:close/>
              </a:path>
            </a:pathLst>
          </a:custGeom>
          <a:solidFill>
            <a:schemeClr val="tx1"/>
          </a:solidFill>
          <a:ln w="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71B0C09B-B973-D378-53C6-CD6823F0FFC7}"/>
              </a:ext>
            </a:extLst>
          </p:cNvPr>
          <p:cNvSpPr/>
          <p:nvPr/>
        </p:nvSpPr>
        <p:spPr>
          <a:xfrm>
            <a:off x="7916893" y="2519362"/>
            <a:ext cx="419671" cy="413956"/>
          </a:xfrm>
          <a:custGeom>
            <a:avLst/>
            <a:gdLst>
              <a:gd name="connsiteX0" fmla="*/ 209836 w 419671"/>
              <a:gd name="connsiteY0" fmla="*/ 0 h 413956"/>
              <a:gd name="connsiteX1" fmla="*/ 60770 w 419671"/>
              <a:gd name="connsiteY1" fmla="*/ 56102 h 413956"/>
              <a:gd name="connsiteX2" fmla="*/ 0 w 419671"/>
              <a:gd name="connsiteY2" fmla="*/ 204216 h 413956"/>
              <a:gd name="connsiteX3" fmla="*/ 60770 w 419671"/>
              <a:gd name="connsiteY3" fmla="*/ 356045 h 413956"/>
              <a:gd name="connsiteX4" fmla="*/ 209836 w 419671"/>
              <a:gd name="connsiteY4" fmla="*/ 413957 h 413956"/>
              <a:gd name="connsiteX5" fmla="*/ 358902 w 419671"/>
              <a:gd name="connsiteY5" fmla="*/ 356045 h 413956"/>
              <a:gd name="connsiteX6" fmla="*/ 419671 w 419671"/>
              <a:gd name="connsiteY6" fmla="*/ 204216 h 413956"/>
              <a:gd name="connsiteX7" fmla="*/ 358902 w 419671"/>
              <a:gd name="connsiteY7" fmla="*/ 56102 h 413956"/>
              <a:gd name="connsiteX8" fmla="*/ 209836 w 419671"/>
              <a:gd name="connsiteY8" fmla="*/ 0 h 41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671" h="413956">
                <a:moveTo>
                  <a:pt x="209836" y="0"/>
                </a:moveTo>
                <a:cubicBezTo>
                  <a:pt x="150972" y="0"/>
                  <a:pt x="101251" y="18764"/>
                  <a:pt x="60770" y="56102"/>
                </a:cubicBezTo>
                <a:cubicBezTo>
                  <a:pt x="20288" y="93536"/>
                  <a:pt x="0" y="142875"/>
                  <a:pt x="0" y="204216"/>
                </a:cubicBezTo>
                <a:cubicBezTo>
                  <a:pt x="0" y="265557"/>
                  <a:pt x="20193" y="317373"/>
                  <a:pt x="60770" y="356045"/>
                </a:cubicBezTo>
                <a:cubicBezTo>
                  <a:pt x="101251" y="394716"/>
                  <a:pt x="150876" y="413957"/>
                  <a:pt x="209836" y="413957"/>
                </a:cubicBezTo>
                <a:cubicBezTo>
                  <a:pt x="268796" y="413957"/>
                  <a:pt x="318421" y="394621"/>
                  <a:pt x="358902" y="356045"/>
                </a:cubicBezTo>
                <a:cubicBezTo>
                  <a:pt x="399383" y="317373"/>
                  <a:pt x="419671" y="266795"/>
                  <a:pt x="419671" y="204216"/>
                </a:cubicBezTo>
                <a:cubicBezTo>
                  <a:pt x="419671" y="141637"/>
                  <a:pt x="399479" y="93536"/>
                  <a:pt x="358902" y="56102"/>
                </a:cubicBezTo>
                <a:cubicBezTo>
                  <a:pt x="318421" y="18669"/>
                  <a:pt x="268700" y="0"/>
                  <a:pt x="209836" y="0"/>
                </a:cubicBezTo>
              </a:path>
            </a:pathLst>
          </a:custGeom>
          <a:solidFill>
            <a:schemeClr val="tx1"/>
          </a:solidFill>
          <a:ln w="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E46F127-6696-2C8C-4911-C0C4C5848F01}"/>
              </a:ext>
            </a:extLst>
          </p:cNvPr>
          <p:cNvSpPr/>
          <p:nvPr/>
        </p:nvSpPr>
        <p:spPr>
          <a:xfrm>
            <a:off x="7798402" y="1912905"/>
            <a:ext cx="90202" cy="100679"/>
          </a:xfrm>
          <a:custGeom>
            <a:avLst/>
            <a:gdLst>
              <a:gd name="connsiteX0" fmla="*/ 30861 w 90202"/>
              <a:gd name="connsiteY0" fmla="*/ 100679 h 100679"/>
              <a:gd name="connsiteX1" fmla="*/ 59341 w 90202"/>
              <a:gd name="connsiteY1" fmla="*/ 100679 h 100679"/>
              <a:gd name="connsiteX2" fmla="*/ 59341 w 90202"/>
              <a:gd name="connsiteY2" fmla="*/ 22574 h 100679"/>
              <a:gd name="connsiteX3" fmla="*/ 90202 w 90202"/>
              <a:gd name="connsiteY3" fmla="*/ 22574 h 100679"/>
              <a:gd name="connsiteX4" fmla="*/ 90202 w 90202"/>
              <a:gd name="connsiteY4" fmla="*/ 0 h 100679"/>
              <a:gd name="connsiteX5" fmla="*/ 0 w 90202"/>
              <a:gd name="connsiteY5" fmla="*/ 0 h 100679"/>
              <a:gd name="connsiteX6" fmla="*/ 0 w 90202"/>
              <a:gd name="connsiteY6" fmla="*/ 22574 h 100679"/>
              <a:gd name="connsiteX7" fmla="*/ 30861 w 90202"/>
              <a:gd name="connsiteY7" fmla="*/ 22574 h 100679"/>
              <a:gd name="connsiteX8" fmla="*/ 30861 w 90202"/>
              <a:gd name="connsiteY8" fmla="*/ 100679 h 1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02" h="100679">
                <a:moveTo>
                  <a:pt x="30861" y="100679"/>
                </a:moveTo>
                <a:lnTo>
                  <a:pt x="59341" y="100679"/>
                </a:lnTo>
                <a:lnTo>
                  <a:pt x="59341" y="22574"/>
                </a:lnTo>
                <a:lnTo>
                  <a:pt x="90202" y="22574"/>
                </a:lnTo>
                <a:lnTo>
                  <a:pt x="90202" y="0"/>
                </a:lnTo>
                <a:lnTo>
                  <a:pt x="0" y="0"/>
                </a:lnTo>
                <a:lnTo>
                  <a:pt x="0" y="22574"/>
                </a:lnTo>
                <a:lnTo>
                  <a:pt x="30861" y="22574"/>
                </a:lnTo>
                <a:lnTo>
                  <a:pt x="30861" y="100679"/>
                </a:lnTo>
                <a:close/>
              </a:path>
            </a:pathLst>
          </a:custGeom>
          <a:solidFill>
            <a:schemeClr val="tx1"/>
          </a:solidFill>
          <a:ln w="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74C723BD-FF79-1B37-CBC3-400C1E600738}"/>
              </a:ext>
            </a:extLst>
          </p:cNvPr>
          <p:cNvSpPr/>
          <p:nvPr/>
        </p:nvSpPr>
        <p:spPr>
          <a:xfrm>
            <a:off x="7899367" y="1912905"/>
            <a:ext cx="116871" cy="100679"/>
          </a:xfrm>
          <a:custGeom>
            <a:avLst/>
            <a:gdLst>
              <a:gd name="connsiteX0" fmla="*/ 26194 w 116871"/>
              <a:gd name="connsiteY0" fmla="*/ 48768 h 100679"/>
              <a:gd name="connsiteX1" fmla="*/ 51911 w 116871"/>
              <a:gd name="connsiteY1" fmla="*/ 90773 h 100679"/>
              <a:gd name="connsiteX2" fmla="*/ 64579 w 116871"/>
              <a:gd name="connsiteY2" fmla="*/ 90773 h 100679"/>
              <a:gd name="connsiteX3" fmla="*/ 90488 w 116871"/>
              <a:gd name="connsiteY3" fmla="*/ 47244 h 100679"/>
              <a:gd name="connsiteX4" fmla="*/ 90773 w 116871"/>
              <a:gd name="connsiteY4" fmla="*/ 100679 h 100679"/>
              <a:gd name="connsiteX5" fmla="*/ 116871 w 116871"/>
              <a:gd name="connsiteY5" fmla="*/ 100679 h 100679"/>
              <a:gd name="connsiteX6" fmla="*/ 116777 w 116871"/>
              <a:gd name="connsiteY6" fmla="*/ 0 h 100679"/>
              <a:gd name="connsiteX7" fmla="*/ 93345 w 116871"/>
              <a:gd name="connsiteY7" fmla="*/ 0 h 100679"/>
              <a:gd name="connsiteX8" fmla="*/ 58769 w 116871"/>
              <a:gd name="connsiteY8" fmla="*/ 58198 h 100679"/>
              <a:gd name="connsiteX9" fmla="*/ 23431 w 116871"/>
              <a:gd name="connsiteY9" fmla="*/ 0 h 100679"/>
              <a:gd name="connsiteX10" fmla="*/ 0 w 116871"/>
              <a:gd name="connsiteY10" fmla="*/ 0 h 100679"/>
              <a:gd name="connsiteX11" fmla="*/ 0 w 116871"/>
              <a:gd name="connsiteY11" fmla="*/ 100679 h 100679"/>
              <a:gd name="connsiteX12" fmla="*/ 26194 w 116871"/>
              <a:gd name="connsiteY12" fmla="*/ 100679 h 100679"/>
              <a:gd name="connsiteX13" fmla="*/ 26194 w 116871"/>
              <a:gd name="connsiteY13" fmla="*/ 48768 h 1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71" h="100679">
                <a:moveTo>
                  <a:pt x="26194" y="48768"/>
                </a:moveTo>
                <a:lnTo>
                  <a:pt x="51911" y="90773"/>
                </a:lnTo>
                <a:lnTo>
                  <a:pt x="64579" y="90773"/>
                </a:lnTo>
                <a:lnTo>
                  <a:pt x="90488" y="47244"/>
                </a:lnTo>
                <a:lnTo>
                  <a:pt x="90773" y="100679"/>
                </a:lnTo>
                <a:lnTo>
                  <a:pt x="116871" y="100679"/>
                </a:lnTo>
                <a:lnTo>
                  <a:pt x="116777" y="0"/>
                </a:lnTo>
                <a:lnTo>
                  <a:pt x="93345" y="0"/>
                </a:lnTo>
                <a:lnTo>
                  <a:pt x="58769" y="58198"/>
                </a:lnTo>
                <a:lnTo>
                  <a:pt x="23431" y="0"/>
                </a:lnTo>
                <a:lnTo>
                  <a:pt x="0" y="0"/>
                </a:lnTo>
                <a:lnTo>
                  <a:pt x="0" y="100679"/>
                </a:lnTo>
                <a:lnTo>
                  <a:pt x="26194" y="100679"/>
                </a:lnTo>
                <a:lnTo>
                  <a:pt x="26194" y="48768"/>
                </a:lnTo>
                <a:close/>
              </a:path>
            </a:pathLst>
          </a:custGeom>
          <a:solidFill>
            <a:schemeClr val="tx1"/>
          </a:solidFill>
          <a:ln w="0"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21B3307A-ED16-78EF-4027-461CA78C1158}"/>
              </a:ext>
            </a:extLst>
          </p:cNvPr>
          <p:cNvSpPr txBox="1"/>
          <p:nvPr userDrawn="1"/>
        </p:nvSpPr>
        <p:spPr>
          <a:xfrm>
            <a:off x="1645920" y="5062451"/>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5" name="TextBox 4">
            <a:extLst>
              <a:ext uri="{FF2B5EF4-FFF2-40B4-BE49-F238E27FC236}">
                <a16:creationId xmlns:a16="http://schemas.microsoft.com/office/drawing/2014/main" id="{0663A1D0-5274-8A25-0E2E-C879BF6D07BC}"/>
              </a:ext>
            </a:extLst>
          </p:cNvPr>
          <p:cNvSpPr txBox="1"/>
          <p:nvPr userDrawn="1"/>
        </p:nvSpPr>
        <p:spPr>
          <a:xfrm>
            <a:off x="2892829" y="5062451"/>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pic>
        <p:nvPicPr>
          <p:cNvPr id="7" name="Corewell Health" descr="Corewell Health">
            <a:extLst>
              <a:ext uri="{FF2B5EF4-FFF2-40B4-BE49-F238E27FC236}">
                <a16:creationId xmlns:a16="http://schemas.microsoft.com/office/drawing/2014/main" id="{DCC463E0-010B-DDC4-2B1A-B0CCFD451F1E}"/>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4174881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16E4-A8E6-12E6-A5D5-0E17C301C534}"/>
              </a:ext>
            </a:extLst>
          </p:cNvPr>
          <p:cNvSpPr>
            <a:spLocks noGrp="1"/>
          </p:cNvSpPr>
          <p:nvPr>
            <p:ph type="title" hasCustomPrompt="1"/>
          </p:nvPr>
        </p:nvSpPr>
        <p:spPr>
          <a:xfrm>
            <a:off x="414084" y="1186180"/>
            <a:ext cx="8318754" cy="640080"/>
          </a:xfrm>
        </p:spPr>
        <p:txBody>
          <a:bodyPr/>
          <a:lstStyle>
            <a:lvl1pPr>
              <a:defRPr sz="5000" b="1" spc="0" baseline="0">
                <a:latin typeface="+mn-lt"/>
              </a:defRPr>
            </a:lvl1pPr>
          </a:lstStyle>
          <a:p>
            <a:r>
              <a:rPr lang="en-US" dirty="0"/>
              <a:t>Thank you.</a:t>
            </a:r>
          </a:p>
        </p:txBody>
      </p:sp>
      <p:pic>
        <p:nvPicPr>
          <p:cNvPr id="6" name="Corewell Health" descr="Corewell Health">
            <a:extLst>
              <a:ext uri="{FF2B5EF4-FFF2-40B4-BE49-F238E27FC236}">
                <a16:creationId xmlns:a16="http://schemas.microsoft.com/office/drawing/2014/main" id="{77C5EA00-C4BC-E779-6F8A-D1205542827B}"/>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7" name="Text Placeholder 6">
            <a:extLst>
              <a:ext uri="{FF2B5EF4-FFF2-40B4-BE49-F238E27FC236}">
                <a16:creationId xmlns:a16="http://schemas.microsoft.com/office/drawing/2014/main" id="{EA10BD77-E16A-4231-13A6-86D940E7D961}"/>
              </a:ext>
            </a:extLst>
          </p:cNvPr>
          <p:cNvSpPr>
            <a:spLocks noGrp="1"/>
          </p:cNvSpPr>
          <p:nvPr>
            <p:ph type="body" sz="quarter" idx="14"/>
          </p:nvPr>
        </p:nvSpPr>
        <p:spPr>
          <a:xfrm>
            <a:off x="411479" y="1942137"/>
            <a:ext cx="3450909" cy="89073"/>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7C956C84-3018-749A-9244-9679F4846E48}"/>
              </a:ext>
            </a:extLst>
          </p:cNvPr>
          <p:cNvSpPr>
            <a:spLocks noGrp="1"/>
          </p:cNvSpPr>
          <p:nvPr>
            <p:ph type="body" sz="quarter" idx="15" hasCustomPrompt="1"/>
          </p:nvPr>
        </p:nvSpPr>
        <p:spPr>
          <a:xfrm>
            <a:off x="411479" y="2619374"/>
            <a:ext cx="3450909" cy="198438"/>
          </a:xfrm>
        </p:spPr>
        <p:txBody>
          <a:bodyPr/>
          <a:lstStyle>
            <a:lvl1pPr marL="0" indent="0">
              <a:buNone/>
              <a:defRPr b="1"/>
            </a:lvl1pPr>
          </a:lstStyle>
          <a:p>
            <a:pPr lvl="0"/>
            <a:r>
              <a:rPr lang="en-US" dirty="0"/>
              <a:t>Contact</a:t>
            </a:r>
          </a:p>
        </p:txBody>
      </p:sp>
      <p:sp>
        <p:nvSpPr>
          <p:cNvPr id="10" name="Text Placeholder 8">
            <a:extLst>
              <a:ext uri="{FF2B5EF4-FFF2-40B4-BE49-F238E27FC236}">
                <a16:creationId xmlns:a16="http://schemas.microsoft.com/office/drawing/2014/main" id="{6181DFB0-3314-83A7-07B5-7E0877C97E83}"/>
              </a:ext>
            </a:extLst>
          </p:cNvPr>
          <p:cNvSpPr>
            <a:spLocks noGrp="1"/>
          </p:cNvSpPr>
          <p:nvPr>
            <p:ph type="body" sz="quarter" idx="16" hasCustomPrompt="1"/>
          </p:nvPr>
        </p:nvSpPr>
        <p:spPr>
          <a:xfrm>
            <a:off x="411479" y="2879824"/>
            <a:ext cx="3450909" cy="198438"/>
          </a:xfrm>
        </p:spPr>
        <p:txBody>
          <a:bodyPr/>
          <a:lstStyle>
            <a:lvl1pPr marL="0" indent="0">
              <a:buNone/>
              <a:defRPr b="0"/>
            </a:lvl1pPr>
          </a:lstStyle>
          <a:p>
            <a:pPr lvl="0"/>
            <a:r>
              <a:rPr lang="en-US" dirty="0" err="1"/>
              <a:t>Firstname</a:t>
            </a:r>
            <a:r>
              <a:rPr lang="en-US" dirty="0"/>
              <a:t> </a:t>
            </a:r>
            <a:r>
              <a:rPr lang="en-US" dirty="0" err="1"/>
              <a:t>Lastname</a:t>
            </a:r>
            <a:endParaRPr lang="en-US" dirty="0"/>
          </a:p>
        </p:txBody>
      </p:sp>
      <p:sp>
        <p:nvSpPr>
          <p:cNvPr id="11" name="Text Placeholder 8">
            <a:extLst>
              <a:ext uri="{FF2B5EF4-FFF2-40B4-BE49-F238E27FC236}">
                <a16:creationId xmlns:a16="http://schemas.microsoft.com/office/drawing/2014/main" id="{E2031008-698C-88BE-4A59-75C0B276CE89}"/>
              </a:ext>
            </a:extLst>
          </p:cNvPr>
          <p:cNvSpPr>
            <a:spLocks noGrp="1"/>
          </p:cNvSpPr>
          <p:nvPr>
            <p:ph type="body" sz="quarter" idx="17" hasCustomPrompt="1"/>
          </p:nvPr>
        </p:nvSpPr>
        <p:spPr>
          <a:xfrm>
            <a:off x="411479" y="3140274"/>
            <a:ext cx="3450909" cy="198438"/>
          </a:xfrm>
        </p:spPr>
        <p:txBody>
          <a:bodyPr/>
          <a:lstStyle>
            <a:lvl1pPr marL="0" indent="0">
              <a:buNone/>
              <a:defRPr b="0"/>
            </a:lvl1pPr>
          </a:lstStyle>
          <a:p>
            <a:pPr lvl="0"/>
            <a:r>
              <a:rPr lang="en-US" dirty="0"/>
              <a:t>emailaddress@corewellhealth.org</a:t>
            </a:r>
          </a:p>
        </p:txBody>
      </p:sp>
      <p:sp>
        <p:nvSpPr>
          <p:cNvPr id="12" name="Text Placeholder 8">
            <a:extLst>
              <a:ext uri="{FF2B5EF4-FFF2-40B4-BE49-F238E27FC236}">
                <a16:creationId xmlns:a16="http://schemas.microsoft.com/office/drawing/2014/main" id="{E6CDF9E4-7EF1-1EC6-B9E8-B3043D161DCB}"/>
              </a:ext>
            </a:extLst>
          </p:cNvPr>
          <p:cNvSpPr>
            <a:spLocks noGrp="1"/>
          </p:cNvSpPr>
          <p:nvPr>
            <p:ph type="body" sz="quarter" idx="18" hasCustomPrompt="1"/>
          </p:nvPr>
        </p:nvSpPr>
        <p:spPr>
          <a:xfrm>
            <a:off x="411479" y="3400723"/>
            <a:ext cx="3450909" cy="198438"/>
          </a:xfrm>
        </p:spPr>
        <p:txBody>
          <a:bodyPr/>
          <a:lstStyle>
            <a:lvl1pPr marL="0" indent="0">
              <a:buNone/>
              <a:defRPr b="0"/>
            </a:lvl1pPr>
          </a:lstStyle>
          <a:p>
            <a:pPr lvl="0"/>
            <a:r>
              <a:rPr lang="en-US" dirty="0"/>
              <a:t>000.000.0000</a:t>
            </a:r>
          </a:p>
        </p:txBody>
      </p:sp>
    </p:spTree>
    <p:extLst>
      <p:ext uri="{BB962C8B-B14F-4D97-AF65-F5344CB8AC3E}">
        <p14:creationId xmlns:p14="http://schemas.microsoft.com/office/powerpoint/2010/main" val="8504261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16E4-A8E6-12E6-A5D5-0E17C301C534}"/>
              </a:ext>
            </a:extLst>
          </p:cNvPr>
          <p:cNvSpPr>
            <a:spLocks noGrp="1"/>
          </p:cNvSpPr>
          <p:nvPr>
            <p:ph type="title" hasCustomPrompt="1"/>
          </p:nvPr>
        </p:nvSpPr>
        <p:spPr>
          <a:xfrm>
            <a:off x="414084" y="1186180"/>
            <a:ext cx="8318754" cy="640080"/>
          </a:xfrm>
        </p:spPr>
        <p:txBody>
          <a:bodyPr/>
          <a:lstStyle>
            <a:lvl1pPr>
              <a:defRPr sz="5000" b="1" spc="0" baseline="0">
                <a:latin typeface="+mn-lt"/>
              </a:defRPr>
            </a:lvl1pPr>
          </a:lstStyle>
          <a:p>
            <a:r>
              <a:rPr lang="en-US" dirty="0"/>
              <a:t>Thank you.</a:t>
            </a:r>
          </a:p>
        </p:txBody>
      </p:sp>
      <p:sp>
        <p:nvSpPr>
          <p:cNvPr id="7" name="Text Placeholder 6">
            <a:extLst>
              <a:ext uri="{FF2B5EF4-FFF2-40B4-BE49-F238E27FC236}">
                <a16:creationId xmlns:a16="http://schemas.microsoft.com/office/drawing/2014/main" id="{EA10BD77-E16A-4231-13A6-86D940E7D961}"/>
              </a:ext>
            </a:extLst>
          </p:cNvPr>
          <p:cNvSpPr>
            <a:spLocks noGrp="1"/>
          </p:cNvSpPr>
          <p:nvPr>
            <p:ph type="body" sz="quarter" idx="14"/>
          </p:nvPr>
        </p:nvSpPr>
        <p:spPr>
          <a:xfrm>
            <a:off x="411479" y="1908796"/>
            <a:ext cx="3446146" cy="89073"/>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7C956C84-3018-749A-9244-9679F4846E48}"/>
              </a:ext>
            </a:extLst>
          </p:cNvPr>
          <p:cNvSpPr>
            <a:spLocks noGrp="1"/>
          </p:cNvSpPr>
          <p:nvPr>
            <p:ph type="body" sz="quarter" idx="15" hasCustomPrompt="1"/>
          </p:nvPr>
        </p:nvSpPr>
        <p:spPr>
          <a:xfrm>
            <a:off x="411479" y="2619374"/>
            <a:ext cx="3446146" cy="198438"/>
          </a:xfrm>
        </p:spPr>
        <p:txBody>
          <a:bodyPr/>
          <a:lstStyle>
            <a:lvl1pPr marL="0" indent="0">
              <a:buNone/>
              <a:defRPr b="1"/>
            </a:lvl1pPr>
          </a:lstStyle>
          <a:p>
            <a:pPr lvl="0"/>
            <a:r>
              <a:rPr lang="en-US" dirty="0"/>
              <a:t>Contact</a:t>
            </a:r>
          </a:p>
        </p:txBody>
      </p:sp>
      <p:sp>
        <p:nvSpPr>
          <p:cNvPr id="10" name="Text Placeholder 8">
            <a:extLst>
              <a:ext uri="{FF2B5EF4-FFF2-40B4-BE49-F238E27FC236}">
                <a16:creationId xmlns:a16="http://schemas.microsoft.com/office/drawing/2014/main" id="{6181DFB0-3314-83A7-07B5-7E0877C97E83}"/>
              </a:ext>
            </a:extLst>
          </p:cNvPr>
          <p:cNvSpPr>
            <a:spLocks noGrp="1"/>
          </p:cNvSpPr>
          <p:nvPr>
            <p:ph type="body" sz="quarter" idx="16" hasCustomPrompt="1"/>
          </p:nvPr>
        </p:nvSpPr>
        <p:spPr>
          <a:xfrm>
            <a:off x="411479" y="2879824"/>
            <a:ext cx="3446146" cy="198438"/>
          </a:xfrm>
        </p:spPr>
        <p:txBody>
          <a:bodyPr/>
          <a:lstStyle>
            <a:lvl1pPr marL="0" indent="0">
              <a:buNone/>
              <a:defRPr b="0"/>
            </a:lvl1pPr>
          </a:lstStyle>
          <a:p>
            <a:pPr lvl="0"/>
            <a:r>
              <a:rPr lang="en-US" dirty="0" err="1"/>
              <a:t>Firstname</a:t>
            </a:r>
            <a:r>
              <a:rPr lang="en-US" dirty="0"/>
              <a:t> </a:t>
            </a:r>
            <a:r>
              <a:rPr lang="en-US" dirty="0" err="1"/>
              <a:t>Lastname</a:t>
            </a:r>
            <a:endParaRPr lang="en-US" dirty="0"/>
          </a:p>
        </p:txBody>
      </p:sp>
      <p:sp>
        <p:nvSpPr>
          <p:cNvPr id="11" name="Text Placeholder 8">
            <a:extLst>
              <a:ext uri="{FF2B5EF4-FFF2-40B4-BE49-F238E27FC236}">
                <a16:creationId xmlns:a16="http://schemas.microsoft.com/office/drawing/2014/main" id="{E2031008-698C-88BE-4A59-75C0B276CE89}"/>
              </a:ext>
            </a:extLst>
          </p:cNvPr>
          <p:cNvSpPr>
            <a:spLocks noGrp="1"/>
          </p:cNvSpPr>
          <p:nvPr>
            <p:ph type="body" sz="quarter" idx="17" hasCustomPrompt="1"/>
          </p:nvPr>
        </p:nvSpPr>
        <p:spPr>
          <a:xfrm>
            <a:off x="411479" y="3140274"/>
            <a:ext cx="3446146" cy="198438"/>
          </a:xfrm>
        </p:spPr>
        <p:txBody>
          <a:bodyPr/>
          <a:lstStyle>
            <a:lvl1pPr marL="0" indent="0">
              <a:buNone/>
              <a:defRPr b="0"/>
            </a:lvl1pPr>
          </a:lstStyle>
          <a:p>
            <a:pPr lvl="0"/>
            <a:r>
              <a:rPr lang="en-US" dirty="0"/>
              <a:t>emailaddress@corewellhealth.org</a:t>
            </a:r>
          </a:p>
        </p:txBody>
      </p:sp>
      <p:sp>
        <p:nvSpPr>
          <p:cNvPr id="12" name="Text Placeholder 8">
            <a:extLst>
              <a:ext uri="{FF2B5EF4-FFF2-40B4-BE49-F238E27FC236}">
                <a16:creationId xmlns:a16="http://schemas.microsoft.com/office/drawing/2014/main" id="{E6CDF9E4-7EF1-1EC6-B9E8-B3043D161DCB}"/>
              </a:ext>
            </a:extLst>
          </p:cNvPr>
          <p:cNvSpPr>
            <a:spLocks noGrp="1"/>
          </p:cNvSpPr>
          <p:nvPr>
            <p:ph type="body" sz="quarter" idx="18" hasCustomPrompt="1"/>
          </p:nvPr>
        </p:nvSpPr>
        <p:spPr>
          <a:xfrm>
            <a:off x="411479" y="3400723"/>
            <a:ext cx="3446146" cy="198438"/>
          </a:xfrm>
        </p:spPr>
        <p:txBody>
          <a:bodyPr/>
          <a:lstStyle>
            <a:lvl1pPr marL="0" indent="0">
              <a:buNone/>
              <a:defRPr b="0"/>
            </a:lvl1pPr>
          </a:lstStyle>
          <a:p>
            <a:pPr lvl="0"/>
            <a:r>
              <a:rPr lang="en-US" dirty="0"/>
              <a:t>000.000.0000</a:t>
            </a:r>
          </a:p>
        </p:txBody>
      </p:sp>
      <p:pic>
        <p:nvPicPr>
          <p:cNvPr id="5" name="Corewell Health" descr="Corewell Health">
            <a:extLst>
              <a:ext uri="{FF2B5EF4-FFF2-40B4-BE49-F238E27FC236}">
                <a16:creationId xmlns:a16="http://schemas.microsoft.com/office/drawing/2014/main" id="{EA4D9736-6194-4AF6-00CB-12BC916AAAF0}"/>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145070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099E-97C8-A548-B2C0-661F978B74F9}"/>
              </a:ext>
            </a:extLst>
          </p:cNvPr>
          <p:cNvSpPr>
            <a:spLocks noGrp="1"/>
          </p:cNvSpPr>
          <p:nvPr>
            <p:ph type="title" hasCustomPrompt="1"/>
          </p:nvPr>
        </p:nvSpPr>
        <p:spPr/>
        <p:txBody>
          <a:bodyPr/>
          <a:lstStyle/>
          <a:p>
            <a:r>
              <a:rPr lang="en-US" dirty="0"/>
              <a:t>[Slide title]</a:t>
            </a:r>
          </a:p>
        </p:txBody>
      </p:sp>
      <p:sp>
        <p:nvSpPr>
          <p:cNvPr id="4" name="Footer Placeholder 2">
            <a:extLst>
              <a:ext uri="{FF2B5EF4-FFF2-40B4-BE49-F238E27FC236}">
                <a16:creationId xmlns:a16="http://schemas.microsoft.com/office/drawing/2014/main" id="{690E5072-36EC-1D4C-BC7D-D46FFFED7EA9}"/>
              </a:ext>
            </a:extLst>
          </p:cNvPr>
          <p:cNvSpPr>
            <a:spLocks noGrp="1"/>
          </p:cNvSpPr>
          <p:nvPr>
            <p:ph type="ftr" sz="quarter" idx="11"/>
          </p:nvPr>
        </p:nvSpPr>
        <p:spPr/>
        <p:txBody>
          <a:bodyPr/>
          <a:lstStyle/>
          <a:p>
            <a:r>
              <a:rPr lang="en-US" dirty="0"/>
              <a:t>[Presentation title - Please see slide 2 for directions]</a:t>
            </a:r>
          </a:p>
        </p:txBody>
      </p:sp>
      <p:sp>
        <p:nvSpPr>
          <p:cNvPr id="5" name="Slide Number Placeholder 4">
            <a:extLst>
              <a:ext uri="{FF2B5EF4-FFF2-40B4-BE49-F238E27FC236}">
                <a16:creationId xmlns:a16="http://schemas.microsoft.com/office/drawing/2014/main" id="{630BF4CC-C7F4-134F-9D4E-39D382DAF6DB}"/>
              </a:ext>
            </a:extLst>
          </p:cNvPr>
          <p:cNvSpPr>
            <a:spLocks noGrp="1"/>
          </p:cNvSpPr>
          <p:nvPr>
            <p:ph type="sldNum" sz="quarter" idx="12"/>
          </p:nvPr>
        </p:nvSpPr>
        <p:spPr/>
        <p:txBody>
          <a:bodyPr/>
          <a:lstStyle/>
          <a:p>
            <a:fld id="{42038AD7-C3D9-6141-BEF0-6BD01642C74E}" type="slidenum">
              <a:rPr lang="en-US" smtClean="0"/>
              <a:t>‹#›</a:t>
            </a:fld>
            <a:endParaRPr lang="en-US" dirty="0"/>
          </a:p>
        </p:txBody>
      </p:sp>
    </p:spTree>
    <p:extLst>
      <p:ext uri="{BB962C8B-B14F-4D97-AF65-F5344CB8AC3E}">
        <p14:creationId xmlns:p14="http://schemas.microsoft.com/office/powerpoint/2010/main" val="827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 userDrawn="1">
          <p15:clr>
            <a:srgbClr val="FBAE40"/>
          </p15:clr>
        </p15:guide>
        <p15:guide id="2" orient="horz" pos="80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97" b="0"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06311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97" b="0" i="0">
                <a:solidFill>
                  <a:srgbClr val="001F5F"/>
                </a:solidFill>
                <a:latin typeface="Arial"/>
                <a:cs typeface="Arial"/>
              </a:defRPr>
            </a:lvl1pPr>
          </a:lstStyle>
          <a:p>
            <a:endParaRPr/>
          </a:p>
        </p:txBody>
      </p:sp>
      <p:sp>
        <p:nvSpPr>
          <p:cNvPr id="3" name="Holder 3"/>
          <p:cNvSpPr>
            <a:spLocks noGrp="1"/>
          </p:cNvSpPr>
          <p:nvPr>
            <p:ph sz="half" idx="2"/>
          </p:nvPr>
        </p:nvSpPr>
        <p:spPr>
          <a:xfrm>
            <a:off x="457200" y="1183005"/>
            <a:ext cx="397764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8436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6864A85B-7453-D64F-A4AB-696EE9A052CC}"/>
              </a:ext>
            </a:extLst>
          </p:cNvPr>
          <p:cNvSpPr>
            <a:spLocks noGrp="1"/>
          </p:cNvSpPr>
          <p:nvPr>
            <p:ph type="ftr" sz="quarter" idx="11"/>
          </p:nvPr>
        </p:nvSpPr>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85186827-DA85-9C4D-8C82-6FE011E099D7}"/>
              </a:ext>
            </a:extLst>
          </p:cNvPr>
          <p:cNvSpPr>
            <a:spLocks noGrp="1"/>
          </p:cNvSpPr>
          <p:nvPr>
            <p:ph type="sldNum" sz="quarter" idx="12"/>
          </p:nvPr>
        </p:nvSpPr>
        <p:spPr/>
        <p:txBody>
          <a:bodyPr/>
          <a:lstStyle/>
          <a:p>
            <a:fld id="{42038AD7-C3D9-6141-BEF0-6BD01642C74E}" type="slidenum">
              <a:rPr lang="en-US" smtClean="0"/>
              <a:t>‹#›</a:t>
            </a:fld>
            <a:endParaRPr lang="en-US" dirty="0"/>
          </a:p>
        </p:txBody>
      </p:sp>
    </p:spTree>
    <p:extLst>
      <p:ext uri="{BB962C8B-B14F-4D97-AF65-F5344CB8AC3E}">
        <p14:creationId xmlns:p14="http://schemas.microsoft.com/office/powerpoint/2010/main" val="262471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sz="2200"/>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411480" y="1499095"/>
            <a:ext cx="8321040" cy="3246754"/>
          </a:xfrm>
        </p:spPr>
        <p:txBody>
          <a:bodyPr numCol="3" spcCol="365760"/>
          <a:lstStyle>
            <a:lvl1pPr marL="0" indent="0">
              <a:spcBef>
                <a:spcPts val="1200"/>
              </a:spcBef>
              <a:buFontTx/>
              <a:buNone/>
              <a:tabLst>
                <a:tab pos="341710" algn="l"/>
              </a:tabLst>
              <a:defRPr b="1"/>
            </a:lvl1pPr>
            <a:lvl2pPr marL="0" indent="0">
              <a:spcBef>
                <a:spcPts val="600"/>
              </a:spcBef>
              <a:buFontTx/>
              <a:buNone/>
              <a:tabLst>
                <a:tab pos="341710" algn="l"/>
              </a:tabLst>
              <a:defRPr/>
            </a:lvl2pPr>
            <a:lvl3pPr marL="484632" indent="-136922">
              <a:tabLst/>
              <a:defRPr/>
            </a:lvl3pPr>
            <a:lvl4pPr marL="617220" indent="-136922">
              <a:tabLst/>
              <a:defRPr/>
            </a:lvl4pPr>
            <a:lvl5pPr marL="758952" indent="-136922">
              <a:tabLst/>
              <a:defRPr/>
            </a:lvl5pPr>
            <a:lvl6pPr marL="891540" indent="-136922">
              <a:tabLst/>
              <a:defRPr/>
            </a:lvl6pPr>
            <a:lvl7pPr marL="1033272" indent="-136922">
              <a:tabLst/>
              <a:defRPr/>
            </a:lvl7pPr>
            <a:lvl8pPr marL="1165860" indent="-136922">
              <a:tabLst/>
              <a:defRPr/>
            </a:lvl8pPr>
            <a:lvl9pPr marL="1307592" indent="-136922">
              <a:tabLst/>
              <a:defRPr/>
            </a:lvl9pPr>
          </a:lstStyle>
          <a:p>
            <a:pPr lvl="0"/>
            <a:r>
              <a:rPr lang="en-US" dirty="0"/>
              <a:t>[Section 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4" name="TextBox 3">
            <a:extLst>
              <a:ext uri="{FF2B5EF4-FFF2-40B4-BE49-F238E27FC236}">
                <a16:creationId xmlns:a16="http://schemas.microsoft.com/office/drawing/2014/main" id="{47630B90-EA82-A429-46F1-0E24BF861A85}"/>
              </a:ext>
            </a:extLst>
          </p:cNvPr>
          <p:cNvSpPr txBox="1"/>
          <p:nvPr userDrawn="1"/>
        </p:nvSpPr>
        <p:spPr>
          <a:xfrm>
            <a:off x="7959256" y="429370"/>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Tree>
    <p:extLst>
      <p:ext uri="{BB962C8B-B14F-4D97-AF65-F5344CB8AC3E}">
        <p14:creationId xmlns:p14="http://schemas.microsoft.com/office/powerpoint/2010/main" val="36169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guide id="2" pos="2074" userDrawn="1">
          <p15:clr>
            <a:srgbClr val="FBAE40"/>
          </p15:clr>
        </p15:guide>
        <p15:guide id="3" pos="3688" userDrawn="1">
          <p15:clr>
            <a:srgbClr val="FBAE40"/>
          </p15:clr>
        </p15:guide>
        <p15:guide id="4" pos="3888" userDrawn="1">
          <p15:clr>
            <a:srgbClr val="FBAE40"/>
          </p15:clr>
        </p15:guide>
        <p15:guide id="5" orient="horz" pos="402" userDrawn="1">
          <p15:clr>
            <a:srgbClr val="FBAE40"/>
          </p15:clr>
        </p15:guide>
        <p15:guide id="6" orient="horz" pos="892" userDrawn="1">
          <p15:clr>
            <a:srgbClr val="FBAE40"/>
          </p15:clr>
        </p15:guide>
        <p15:guide id="7" orient="horz" pos="808" userDrawn="1">
          <p15:clr>
            <a:srgbClr val="FBAE40"/>
          </p15:clr>
        </p15:guide>
        <p15:guide id="8" orient="horz" pos="29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411481" y="1009156"/>
            <a:ext cx="3977639" cy="3654919"/>
          </a:xfrm>
        </p:spPr>
        <p:txBody>
          <a:bodyPr/>
          <a:lstStyle>
            <a:lvl1pPr>
              <a:lnSpc>
                <a:spcPct val="90000"/>
              </a:lnSpc>
              <a:defRPr sz="3200" spc="0" baseline="0"/>
            </a:lvl1pPr>
          </a:lstStyle>
          <a:p>
            <a:r>
              <a:rPr lang="en-US" dirty="0"/>
              <a:t>This is a “Big Title and Content” slide. Use the title to make an important point.</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4" name="Text Placeholder 6">
            <a:extLst>
              <a:ext uri="{FF2B5EF4-FFF2-40B4-BE49-F238E27FC236}">
                <a16:creationId xmlns:a16="http://schemas.microsoft.com/office/drawing/2014/main" id="{FE8E063C-A257-E0F8-7FD7-C4871FC616D0}"/>
              </a:ext>
            </a:extLst>
          </p:cNvPr>
          <p:cNvSpPr>
            <a:spLocks noGrp="1"/>
          </p:cNvSpPr>
          <p:nvPr>
            <p:ph type="body" sz="quarter" idx="19" hasCustomPrompt="1"/>
          </p:nvPr>
        </p:nvSpPr>
        <p:spPr>
          <a:xfrm>
            <a:off x="4749799" y="1009650"/>
            <a:ext cx="3985559" cy="10945"/>
          </a:xfrm>
          <a:solidFill>
            <a:schemeClr val="tx1"/>
          </a:solidFill>
        </p:spPr>
        <p:txBody>
          <a:bodyPr/>
          <a:lstStyle>
            <a:lvl1pPr marL="0" indent="0">
              <a:buNone/>
              <a:defRPr sz="100">
                <a:solidFill>
                  <a:schemeClr val="tx1"/>
                </a:solidFill>
              </a:defRPr>
            </a:lvl1pPr>
          </a:lstStyle>
          <a:p>
            <a:pPr lvl="0"/>
            <a:r>
              <a:rPr lang="en-US" dirty="0"/>
              <a:t>Click1</a:t>
            </a:r>
          </a:p>
          <a:p>
            <a:pPr lvl="0"/>
            <a:endParaRPr lang="en-US" dirty="0"/>
          </a:p>
        </p:txBody>
      </p:sp>
      <p:sp>
        <p:nvSpPr>
          <p:cNvPr id="8" name="Content Placeholder 7">
            <a:extLst>
              <a:ext uri="{FF2B5EF4-FFF2-40B4-BE49-F238E27FC236}">
                <a16:creationId xmlns:a16="http://schemas.microsoft.com/office/drawing/2014/main" id="{1DFA0D5E-C079-5B4E-94FF-200FAFB92807}"/>
              </a:ext>
            </a:extLst>
          </p:cNvPr>
          <p:cNvSpPr>
            <a:spLocks noGrp="1"/>
          </p:cNvSpPr>
          <p:nvPr>
            <p:ph sz="quarter" idx="20" hasCustomPrompt="1"/>
          </p:nvPr>
        </p:nvSpPr>
        <p:spPr>
          <a:xfrm>
            <a:off x="4749800" y="1276350"/>
            <a:ext cx="3986213" cy="3387725"/>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marL="0" indent="0">
              <a:buNone/>
            </a:pPr>
            <a:r>
              <a:rPr lang="en-US" dirty="0"/>
              <a:t>Use this area for supporting content. 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a:t>
            </a:r>
          </a:p>
          <a:p>
            <a:pPr marL="0" indent="0">
              <a:buNone/>
            </a:pP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celeritas</a:t>
            </a:r>
            <a:r>
              <a:rPr lang="en-US" dirty="0"/>
              <a:t> </a:t>
            </a:r>
            <a:r>
              <a:rPr lang="en-US" dirty="0" err="1"/>
              <a:t>cupidatat</a:t>
            </a:r>
            <a:r>
              <a:rPr lang="en-US" dirty="0"/>
              <a:t> non </a:t>
            </a:r>
            <a:r>
              <a:rPr lang="en-US" dirty="0" err="1"/>
              <a:t>proident</a:t>
            </a:r>
            <a:r>
              <a:rPr lang="en-US" dirty="0"/>
              <a:t>, sunt in </a:t>
            </a:r>
            <a:r>
              <a:rPr lang="en-US" dirty="0" err="1"/>
              <a:t>picea</a:t>
            </a:r>
            <a:r>
              <a:rPr lang="en-US" dirty="0"/>
              <a:t>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lux et veritas.</a:t>
            </a:r>
          </a:p>
        </p:txBody>
      </p:sp>
    </p:spTree>
    <p:extLst>
      <p:ext uri="{BB962C8B-B14F-4D97-AF65-F5344CB8AC3E}">
        <p14:creationId xmlns:p14="http://schemas.microsoft.com/office/powerpoint/2010/main" val="198642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userDrawn="1">
          <p15:clr>
            <a:srgbClr val="FBAE40"/>
          </p15:clr>
        </p15:guide>
        <p15:guide id="6" orient="horz" pos="402">
          <p15:clr>
            <a:srgbClr val="FBAE40"/>
          </p15:clr>
        </p15:guide>
        <p15:guide id="8" orient="horz" pos="636" userDrawn="1">
          <p15:clr>
            <a:srgbClr val="FBAE40"/>
          </p15:clr>
        </p15:guide>
        <p15:guide id="9" pos="2766" userDrawn="1">
          <p15:clr>
            <a:srgbClr val="FBAE40"/>
          </p15:clr>
        </p15:guide>
        <p15:guide id="10" orient="horz" pos="29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sz="2200"/>
            </a:lvl1pPr>
          </a:lstStyle>
          <a:p>
            <a:r>
              <a:rPr lang="en-US" dirty="0"/>
              <a:t>This is a “Title and Text” slide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Text Placeholder 7">
            <a:extLst>
              <a:ext uri="{FF2B5EF4-FFF2-40B4-BE49-F238E27FC236}">
                <a16:creationId xmlns:a16="http://schemas.microsoft.com/office/drawing/2014/main" id="{9564C298-3127-C104-FB5B-410BC91CABAD}"/>
              </a:ext>
            </a:extLst>
          </p:cNvPr>
          <p:cNvSpPr>
            <a:spLocks noGrp="1"/>
          </p:cNvSpPr>
          <p:nvPr>
            <p:ph type="body" sz="quarter" idx="74" hasCustomPrompt="1"/>
          </p:nvPr>
        </p:nvSpPr>
        <p:spPr>
          <a:xfrm>
            <a:off x="411478" y="1581150"/>
            <a:ext cx="6172199" cy="363492"/>
          </a:xfrm>
        </p:spPr>
        <p:txBody>
          <a:bodyPr anchor="b" anchorCtr="0"/>
          <a:lstStyle>
            <a:lvl1pPr marL="0" indent="0" algn="l">
              <a:lnSpc>
                <a:spcPct val="90000"/>
              </a:lnSpc>
              <a:spcBef>
                <a:spcPts val="0"/>
              </a:spcBef>
              <a:buNone/>
              <a:defRPr sz="1400" b="1"/>
            </a:lvl1pPr>
          </a:lstStyle>
          <a:p>
            <a:pPr lvl="0"/>
            <a:r>
              <a:rPr lang="en-US" dirty="0"/>
              <a:t>Body header</a:t>
            </a:r>
          </a:p>
        </p:txBody>
      </p:sp>
      <p:sp>
        <p:nvSpPr>
          <p:cNvPr id="14" name="Text Placeholder 13">
            <a:extLst>
              <a:ext uri="{FF2B5EF4-FFF2-40B4-BE49-F238E27FC236}">
                <a16:creationId xmlns:a16="http://schemas.microsoft.com/office/drawing/2014/main" id="{9F277BCE-E566-5660-EDFC-FB43CD74765D}"/>
              </a:ext>
            </a:extLst>
          </p:cNvPr>
          <p:cNvSpPr>
            <a:spLocks noGrp="1"/>
          </p:cNvSpPr>
          <p:nvPr>
            <p:ph type="body" sz="quarter" idx="84"/>
          </p:nvPr>
        </p:nvSpPr>
        <p:spPr>
          <a:xfrm>
            <a:off x="411163" y="2093913"/>
            <a:ext cx="6172200" cy="257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8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402" userDrawn="1">
          <p15:clr>
            <a:srgbClr val="FBAE40"/>
          </p15:clr>
        </p15:guide>
        <p15:guide id="9" orient="horz" pos="293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Corewell Health" descr="Corewell Health">
            <a:extLst>
              <a:ext uri="{FF2B5EF4-FFF2-40B4-BE49-F238E27FC236}">
                <a16:creationId xmlns:a16="http://schemas.microsoft.com/office/drawing/2014/main" id="{E1F2480D-D4BC-C0E8-AEF2-EF022C9582EB}"/>
              </a:ext>
            </a:extLst>
          </p:cNvPr>
          <p:cNvPicPr>
            <a:picLocks noChangeAspect="1"/>
          </p:cNvPicPr>
          <p:nvPr userDrawn="1"/>
        </p:nvPicPr>
        <p:blipFill>
          <a:blip r:embed="rId53"/>
          <a:stretch>
            <a:fillRect/>
          </a:stretch>
        </p:blipFill>
        <p:spPr>
          <a:xfrm>
            <a:off x="7117531" y="226695"/>
            <a:ext cx="1679787" cy="365760"/>
          </a:xfrm>
          <a:prstGeom prst="rect">
            <a:avLst/>
          </a:prstGeom>
        </p:spPr>
      </p:pic>
      <p:sp>
        <p:nvSpPr>
          <p:cNvPr id="2" name="Title Placeholder 1">
            <a:extLst>
              <a:ext uri="{FF2B5EF4-FFF2-40B4-BE49-F238E27FC236}">
                <a16:creationId xmlns:a16="http://schemas.microsoft.com/office/drawing/2014/main" id="{410C88FF-867A-4400-B205-E69EFB354EF3}"/>
              </a:ext>
            </a:extLst>
          </p:cNvPr>
          <p:cNvSpPr>
            <a:spLocks noGrp="1"/>
          </p:cNvSpPr>
          <p:nvPr>
            <p:ph type="title"/>
          </p:nvPr>
        </p:nvSpPr>
        <p:spPr>
          <a:xfrm>
            <a:off x="411480" y="640080"/>
            <a:ext cx="8318754" cy="640080"/>
          </a:xfrm>
          <a:prstGeom prst="rect">
            <a:avLst/>
          </a:prstGeom>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a16="http://schemas.microsoft.com/office/drawing/2014/main" id="{CFDE4FC5-C208-4061-8E32-8B795BC19E6E}"/>
              </a:ext>
            </a:extLst>
          </p:cNvPr>
          <p:cNvSpPr>
            <a:spLocks noGrp="1"/>
          </p:cNvSpPr>
          <p:nvPr>
            <p:ph type="body" idx="1"/>
          </p:nvPr>
        </p:nvSpPr>
        <p:spPr>
          <a:xfrm>
            <a:off x="411480" y="1581150"/>
            <a:ext cx="8318754" cy="3082290"/>
          </a:xfrm>
          <a:prstGeom prst="rect">
            <a:avLst/>
          </a:prstGeom>
        </p:spPr>
        <p:txBody>
          <a:bodyPr vert="horz" lIns="0" tIns="0" rIns="0" bIns="0" spcCol="36576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7149E2E3-DDD2-4884-B20C-8C7AE6FDE6DD}"/>
              </a:ext>
            </a:extLst>
          </p:cNvPr>
          <p:cNvSpPr>
            <a:spLocks noGrp="1"/>
          </p:cNvSpPr>
          <p:nvPr>
            <p:ph type="ftr" sz="quarter" idx="3"/>
          </p:nvPr>
        </p:nvSpPr>
        <p:spPr>
          <a:xfrm>
            <a:off x="411480" y="320040"/>
            <a:ext cx="4160520" cy="182880"/>
          </a:xfrm>
          <a:prstGeom prst="rect">
            <a:avLst/>
          </a:prstGeom>
        </p:spPr>
        <p:txBody>
          <a:bodyPr vert="horz" wrap="none" lIns="0" tIns="0" rIns="0" bIns="0" rtlCol="0" anchor="t" anchorCtr="0"/>
          <a:lstStyle>
            <a:lvl1pPr algn="l">
              <a:defRPr sz="800" b="1">
                <a:solidFill>
                  <a:schemeClr val="tx1"/>
                </a:solidFill>
              </a:defRPr>
            </a:lvl1p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79012A93-F35D-41B8-A960-2FAFDF3C47A5}"/>
              </a:ext>
            </a:extLst>
          </p:cNvPr>
          <p:cNvSpPr>
            <a:spLocks noGrp="1"/>
          </p:cNvSpPr>
          <p:nvPr>
            <p:ph type="sldNum" sz="quarter" idx="4"/>
          </p:nvPr>
        </p:nvSpPr>
        <p:spPr>
          <a:xfrm>
            <a:off x="8455914" y="4754880"/>
            <a:ext cx="274320" cy="137160"/>
          </a:xfrm>
          <a:prstGeom prst="rect">
            <a:avLst/>
          </a:prstGeom>
        </p:spPr>
        <p:txBody>
          <a:bodyPr vert="horz" wrap="none" lIns="0" tIns="0" rIns="0" bIns="0" rtlCol="0" anchor="b" anchorCtr="0"/>
          <a:lstStyle>
            <a:lvl1pPr algn="r">
              <a:defRPr sz="750" b="0">
                <a:solidFill>
                  <a:schemeClr val="tx1"/>
                </a:solidFill>
              </a:defRPr>
            </a:lvl1p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842204006"/>
      </p:ext>
    </p:extLst>
  </p:cSld>
  <p:clrMap bg1="lt1" tx1="dk1" bg2="lt2" tx2="dk2" accent1="accent1" accent2="accent2" accent3="accent3" accent4="accent4" accent5="accent5" accent6="accent6" hlink="hlink" folHlink="folHlink"/>
  <p:sldLayoutIdLst>
    <p:sldLayoutId id="2147483691" r:id="rId1"/>
    <p:sldLayoutId id="2147483649" r:id="rId2"/>
    <p:sldLayoutId id="2147483694" r:id="rId3"/>
    <p:sldLayoutId id="2147483651" r:id="rId4"/>
    <p:sldLayoutId id="2147483690" r:id="rId5"/>
    <p:sldLayoutId id="2147483689" r:id="rId6"/>
    <p:sldLayoutId id="2147483663" r:id="rId7"/>
    <p:sldLayoutId id="2147483696" r:id="rId8"/>
    <p:sldLayoutId id="2147483650" r:id="rId9"/>
    <p:sldLayoutId id="2147483701" r:id="rId10"/>
    <p:sldLayoutId id="2147483652" r:id="rId11"/>
    <p:sldLayoutId id="2147483660" r:id="rId12"/>
    <p:sldLayoutId id="2147483656" r:id="rId13"/>
    <p:sldLayoutId id="2147483731" r:id="rId14"/>
    <p:sldLayoutId id="2147483661" r:id="rId15"/>
    <p:sldLayoutId id="2147483730" r:id="rId16"/>
    <p:sldLayoutId id="2147483729" r:id="rId17"/>
    <p:sldLayoutId id="2147483708" r:id="rId18"/>
    <p:sldLayoutId id="2147483709" r:id="rId19"/>
    <p:sldLayoutId id="2147483719" r:id="rId20"/>
    <p:sldLayoutId id="2147483718" r:id="rId21"/>
    <p:sldLayoutId id="2147483697" r:id="rId22"/>
    <p:sldLayoutId id="2147483698" r:id="rId23"/>
    <p:sldLayoutId id="2147483723" r:id="rId24"/>
    <p:sldLayoutId id="2147483722" r:id="rId25"/>
    <p:sldLayoutId id="2147483724" r:id="rId26"/>
    <p:sldLayoutId id="2147483714" r:id="rId27"/>
    <p:sldLayoutId id="2147483713" r:id="rId28"/>
    <p:sldLayoutId id="2147483715" r:id="rId29"/>
    <p:sldLayoutId id="2147483716" r:id="rId30"/>
    <p:sldLayoutId id="2147483717" r:id="rId31"/>
    <p:sldLayoutId id="2147483727" r:id="rId32"/>
    <p:sldLayoutId id="2147483728" r:id="rId33"/>
    <p:sldLayoutId id="2147483700" r:id="rId34"/>
    <p:sldLayoutId id="2147483711" r:id="rId35"/>
    <p:sldLayoutId id="2147483699" r:id="rId36"/>
    <p:sldLayoutId id="2147483720" r:id="rId37"/>
    <p:sldLayoutId id="2147483705" r:id="rId38"/>
    <p:sldLayoutId id="2147483710" r:id="rId39"/>
    <p:sldLayoutId id="2147483712" r:id="rId40"/>
    <p:sldLayoutId id="2147483704" r:id="rId41"/>
    <p:sldLayoutId id="2147483703" r:id="rId42"/>
    <p:sldLayoutId id="2147483702" r:id="rId43"/>
    <p:sldLayoutId id="2147483693" r:id="rId44"/>
    <p:sldLayoutId id="2147483692" r:id="rId45"/>
    <p:sldLayoutId id="2147483725" r:id="rId46"/>
    <p:sldLayoutId id="2147483726" r:id="rId47"/>
    <p:sldLayoutId id="2147483706" r:id="rId48"/>
    <p:sldLayoutId id="2147483707" r:id="rId49"/>
    <p:sldLayoutId id="2147483732" r:id="rId50"/>
    <p:sldLayoutId id="2147483733" r:id="rId5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200" kern="1200">
          <a:solidFill>
            <a:schemeClr val="tx1"/>
          </a:solidFill>
          <a:latin typeface="+mn-lt"/>
          <a:ea typeface="+mn-ea"/>
          <a:cs typeface="+mn-cs"/>
        </a:defRPr>
      </a:lvl2pPr>
      <a:lvl3pPr marL="685800" algn="l" defTabSz="685800" rtl="0" eaLnBrk="1" latinLnBrk="0" hangingPunct="1">
        <a:defRPr sz="1200" kern="1200">
          <a:solidFill>
            <a:schemeClr val="tx1"/>
          </a:solidFill>
          <a:latin typeface="+mn-lt"/>
          <a:ea typeface="+mn-ea"/>
          <a:cs typeface="+mn-cs"/>
        </a:defRPr>
      </a:lvl3pPr>
      <a:lvl4pPr marL="1028700" algn="l" defTabSz="685800" rtl="0" eaLnBrk="1" latinLnBrk="0" hangingPunct="1">
        <a:defRPr sz="1200" kern="1200">
          <a:solidFill>
            <a:schemeClr val="tx1"/>
          </a:solidFill>
          <a:latin typeface="+mn-lt"/>
          <a:ea typeface="+mn-ea"/>
          <a:cs typeface="+mn-cs"/>
        </a:defRPr>
      </a:lvl4pPr>
      <a:lvl5pPr marL="1371600" algn="l" defTabSz="685800" rtl="0" eaLnBrk="1" latinLnBrk="0" hangingPunct="1">
        <a:defRPr sz="1200" kern="1200">
          <a:solidFill>
            <a:schemeClr val="tx1"/>
          </a:solidFill>
          <a:latin typeface="+mn-lt"/>
          <a:ea typeface="+mn-ea"/>
          <a:cs typeface="+mn-cs"/>
        </a:defRPr>
      </a:lvl5pPr>
      <a:lvl6pPr marL="1714500" algn="l" defTabSz="685800" rtl="0" eaLnBrk="1" latinLnBrk="0" hangingPunct="1">
        <a:defRPr sz="1200" kern="1200">
          <a:solidFill>
            <a:schemeClr val="tx1"/>
          </a:solidFill>
          <a:latin typeface="+mn-lt"/>
          <a:ea typeface="+mn-ea"/>
          <a:cs typeface="+mn-cs"/>
        </a:defRPr>
      </a:lvl6pPr>
      <a:lvl7pPr marL="2057400" algn="l" defTabSz="685800" rtl="0" eaLnBrk="1" latinLnBrk="0" hangingPunct="1">
        <a:defRPr sz="1200" kern="1200">
          <a:solidFill>
            <a:schemeClr val="tx1"/>
          </a:solidFill>
          <a:latin typeface="+mn-lt"/>
          <a:ea typeface="+mn-ea"/>
          <a:cs typeface="+mn-cs"/>
        </a:defRPr>
      </a:lvl7pPr>
      <a:lvl8pPr marL="2400300" algn="l" defTabSz="685800" rtl="0" eaLnBrk="1" latinLnBrk="0" hangingPunct="1">
        <a:defRPr sz="1200" kern="1200">
          <a:solidFill>
            <a:schemeClr val="tx1"/>
          </a:solidFill>
          <a:latin typeface="+mn-lt"/>
          <a:ea typeface="+mn-ea"/>
          <a:cs typeface="+mn-cs"/>
        </a:defRPr>
      </a:lvl8pPr>
      <a:lvl9pPr marL="2743200" algn="l" defTabSz="6858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0" userDrawn="1">
          <p15:clr>
            <a:srgbClr val="F26B43"/>
          </p15:clr>
        </p15:guide>
        <p15:guide id="2" pos="258" userDrawn="1">
          <p15:clr>
            <a:srgbClr val="F26B43"/>
          </p15:clr>
        </p15:guide>
        <p15:guide id="3" pos="5501" userDrawn="1">
          <p15:clr>
            <a:srgbClr val="F26B43"/>
          </p15:clr>
        </p15:guide>
        <p15:guide id="7" orient="horz" pos="3082" userDrawn="1">
          <p15:clr>
            <a:srgbClr val="F26B43"/>
          </p15:clr>
        </p15:guide>
        <p15:guide id="8" orient="horz" pos="804" userDrawn="1">
          <p15:clr>
            <a:srgbClr val="FBAE40"/>
          </p15:clr>
        </p15:guide>
        <p15:guide id="9" orient="horz" pos="900" userDrawn="1">
          <p15:clr>
            <a:srgbClr val="FBAE40"/>
          </p15:clr>
        </p15:guide>
        <p15:guide id="10" orient="horz" pos="996"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5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0.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0.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0.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0.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0.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0.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0.xml"/><Relationship Id="rId1" Type="http://schemas.openxmlformats.org/officeDocument/2006/relationships/tags" Target="../tags/tag2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0.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0.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50.xml"/><Relationship Id="rId1" Type="http://schemas.openxmlformats.org/officeDocument/2006/relationships/tags" Target="../tags/tag30.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0.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0.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0.xml"/><Relationship Id="rId1" Type="http://schemas.openxmlformats.org/officeDocument/2006/relationships/tags" Target="../tags/tag34.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0.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0.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0.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50.xml"/><Relationship Id="rId1" Type="http://schemas.openxmlformats.org/officeDocument/2006/relationships/tags" Target="../tags/tag39.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0.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1FCA-F7E2-494C-E50E-11B55A55933E}"/>
              </a:ext>
            </a:extLst>
          </p:cNvPr>
          <p:cNvSpPr>
            <a:spLocks noGrp="1"/>
          </p:cNvSpPr>
          <p:nvPr>
            <p:ph type="ctrTitle"/>
          </p:nvPr>
        </p:nvSpPr>
        <p:spPr>
          <a:xfrm>
            <a:off x="358140" y="1161482"/>
            <a:ext cx="8427720" cy="1734820"/>
          </a:xfrm>
        </p:spPr>
        <p:txBody>
          <a:bodyPr/>
          <a:lstStyle/>
          <a:p>
            <a:br>
              <a:rPr lang="en-US" dirty="0"/>
            </a:br>
            <a:br>
              <a:rPr lang="en-US" dirty="0"/>
            </a:br>
            <a:r>
              <a:rPr lang="en-US" sz="6600" dirty="0"/>
              <a:t>Compliance Education</a:t>
            </a:r>
          </a:p>
        </p:txBody>
      </p:sp>
      <p:sp>
        <p:nvSpPr>
          <p:cNvPr id="4" name="Text Placeholder 3">
            <a:extLst>
              <a:ext uri="{FF2B5EF4-FFF2-40B4-BE49-F238E27FC236}">
                <a16:creationId xmlns:a16="http://schemas.microsoft.com/office/drawing/2014/main" id="{A80CB0ED-E8B7-0104-30AF-0CF1D6D1105B}"/>
              </a:ext>
            </a:extLst>
          </p:cNvPr>
          <p:cNvSpPr>
            <a:spLocks noGrp="1"/>
          </p:cNvSpPr>
          <p:nvPr>
            <p:ph type="body" sz="quarter" idx="10"/>
          </p:nvPr>
        </p:nvSpPr>
        <p:spPr>
          <a:xfrm>
            <a:off x="411480" y="4700270"/>
            <a:ext cx="6172200" cy="274320"/>
          </a:xfrm>
        </p:spPr>
        <p:txBody>
          <a:bodyPr/>
          <a:lstStyle/>
          <a:p>
            <a:r>
              <a:rPr lang="en-US" sz="800" b="0" dirty="0"/>
              <a:t>Revised 10/01/2024</a:t>
            </a:r>
          </a:p>
        </p:txBody>
      </p:sp>
      <p:sp>
        <p:nvSpPr>
          <p:cNvPr id="5" name="Text Placeholder 4">
            <a:extLst>
              <a:ext uri="{FF2B5EF4-FFF2-40B4-BE49-F238E27FC236}">
                <a16:creationId xmlns:a16="http://schemas.microsoft.com/office/drawing/2014/main" id="{B277A791-F154-9F72-CC67-13CE3DF2F2A6}"/>
              </a:ext>
            </a:extLst>
          </p:cNvPr>
          <p:cNvSpPr>
            <a:spLocks noGrp="1"/>
          </p:cNvSpPr>
          <p:nvPr>
            <p:ph type="body" sz="quarter" idx="14"/>
          </p:nvPr>
        </p:nvSpPr>
        <p:spPr>
          <a:xfrm>
            <a:off x="411480" y="2896302"/>
            <a:ext cx="657225" cy="109375"/>
          </a:xfrm>
        </p:spPr>
        <p:txBody>
          <a:bodyPr/>
          <a:lstStyle/>
          <a:p>
            <a:endParaRPr lang="en-US" dirty="0"/>
          </a:p>
        </p:txBody>
      </p:sp>
    </p:spTree>
    <p:custDataLst>
      <p:tags r:id="rId1"/>
    </p:custDataLst>
    <p:extLst>
      <p:ext uri="{BB962C8B-B14F-4D97-AF65-F5344CB8AC3E}">
        <p14:creationId xmlns:p14="http://schemas.microsoft.com/office/powerpoint/2010/main" val="311670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0EAF-06F8-80FB-75B9-7768D28FEA82}"/>
              </a:ext>
            </a:extLst>
          </p:cNvPr>
          <p:cNvSpPr>
            <a:spLocks noGrp="1"/>
          </p:cNvSpPr>
          <p:nvPr>
            <p:ph type="title"/>
          </p:nvPr>
        </p:nvSpPr>
        <p:spPr>
          <a:xfrm>
            <a:off x="411480" y="2148839"/>
            <a:ext cx="4447239" cy="1206473"/>
          </a:xfrm>
        </p:spPr>
        <p:txBody>
          <a:bodyPr/>
          <a:lstStyle/>
          <a:p>
            <a:r>
              <a:rPr lang="en-US" b="0" dirty="0"/>
              <a:t>Deficit Reduction Act </a:t>
            </a:r>
          </a:p>
        </p:txBody>
      </p:sp>
      <p:sp>
        <p:nvSpPr>
          <p:cNvPr id="4" name="Footer Placeholder 3">
            <a:extLst>
              <a:ext uri="{FF2B5EF4-FFF2-40B4-BE49-F238E27FC236}">
                <a16:creationId xmlns:a16="http://schemas.microsoft.com/office/drawing/2014/main" id="{3BAB821E-7936-BDC6-5EB7-23DE78CC2AB9}"/>
              </a:ext>
            </a:extLst>
          </p:cNvPr>
          <p:cNvSpPr>
            <a:spLocks noGrp="1"/>
          </p:cNvSpPr>
          <p:nvPr>
            <p:ph type="ftr" sz="quarter" idx="11"/>
          </p:nvPr>
        </p:nvSpPr>
        <p:spPr/>
        <p:txBody>
          <a:bodyPr/>
          <a:lstStyle/>
          <a:p>
            <a:r>
              <a:rPr lang="en-US" dirty="0"/>
              <a:t>Supplier / Vendor Compliance Education 2024/2025 </a:t>
            </a:r>
          </a:p>
          <a:p>
            <a:endParaRPr lang="en-US" dirty="0"/>
          </a:p>
        </p:txBody>
      </p:sp>
      <p:sp>
        <p:nvSpPr>
          <p:cNvPr id="5" name="Slide Number Placeholder 4">
            <a:extLst>
              <a:ext uri="{FF2B5EF4-FFF2-40B4-BE49-F238E27FC236}">
                <a16:creationId xmlns:a16="http://schemas.microsoft.com/office/drawing/2014/main" id="{873730B1-D025-F13B-C02E-69735B5EE789}"/>
              </a:ext>
            </a:extLst>
          </p:cNvPr>
          <p:cNvSpPr>
            <a:spLocks noGrp="1"/>
          </p:cNvSpPr>
          <p:nvPr>
            <p:ph type="sldNum" sz="quarter" idx="12"/>
          </p:nvPr>
        </p:nvSpPr>
        <p:spPr/>
        <p:txBody>
          <a:bodyPr/>
          <a:lstStyle/>
          <a:p>
            <a:fld id="{B58DE5F1-E0F9-4CCA-92B7-7A6FC4DFEE14}" type="slidenum">
              <a:rPr lang="en-US" smtClean="0"/>
              <a:t>10</a:t>
            </a:fld>
            <a:endParaRPr lang="en-US" dirty="0"/>
          </a:p>
        </p:txBody>
      </p:sp>
      <p:sp>
        <p:nvSpPr>
          <p:cNvPr id="6" name="Text Placeholder 5">
            <a:extLst>
              <a:ext uri="{FF2B5EF4-FFF2-40B4-BE49-F238E27FC236}">
                <a16:creationId xmlns:a16="http://schemas.microsoft.com/office/drawing/2014/main" id="{E461ACB0-FF6D-2843-ADEC-3CFB775D7842}"/>
              </a:ext>
            </a:extLst>
          </p:cNvPr>
          <p:cNvSpPr>
            <a:spLocks noGrp="1"/>
          </p:cNvSpPr>
          <p:nvPr>
            <p:ph type="body" sz="quarter" idx="14"/>
          </p:nvPr>
        </p:nvSpPr>
        <p:spPr/>
        <p:txBody>
          <a:bodyPr/>
          <a:lstStyle/>
          <a:p>
            <a:endParaRPr lang="en-US" dirty="0"/>
          </a:p>
        </p:txBody>
      </p:sp>
      <p:sp>
        <p:nvSpPr>
          <p:cNvPr id="8" name="Text Placeholder 7">
            <a:extLst>
              <a:ext uri="{FF2B5EF4-FFF2-40B4-BE49-F238E27FC236}">
                <a16:creationId xmlns:a16="http://schemas.microsoft.com/office/drawing/2014/main" id="{04770A01-5B25-4041-5FE1-CE48447B050F}"/>
              </a:ext>
            </a:extLst>
          </p:cNvPr>
          <p:cNvSpPr>
            <a:spLocks noGrp="1"/>
          </p:cNvSpPr>
          <p:nvPr>
            <p:ph type="body" sz="quarter" idx="13"/>
          </p:nvPr>
        </p:nvSpPr>
        <p:spPr/>
        <p:txBody>
          <a:bodyPr/>
          <a:lstStyle/>
          <a:p>
            <a:r>
              <a:rPr lang="en-US" dirty="0"/>
              <a:t>03</a:t>
            </a:r>
          </a:p>
        </p:txBody>
      </p:sp>
    </p:spTree>
    <p:custDataLst>
      <p:tags r:id="rId1"/>
    </p:custDataLst>
    <p:extLst>
      <p:ext uri="{BB962C8B-B14F-4D97-AF65-F5344CB8AC3E}">
        <p14:creationId xmlns:p14="http://schemas.microsoft.com/office/powerpoint/2010/main" val="10271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5502" y="305939"/>
            <a:ext cx="4064697" cy="345014"/>
          </a:xfrm>
          <a:prstGeom prst="rect">
            <a:avLst/>
          </a:prstGeom>
        </p:spPr>
        <p:txBody>
          <a:bodyPr vert="horz" wrap="square" lIns="0" tIns="12684" rIns="0" bIns="0" rtlCol="0" anchor="t" anchorCtr="0">
            <a:spAutoFit/>
          </a:bodyPr>
          <a:lstStyle/>
          <a:p>
            <a:pPr marL="12685">
              <a:spcBef>
                <a:spcPts val="100"/>
              </a:spcBef>
            </a:pPr>
            <a:r>
              <a:rPr spc="-5" dirty="0"/>
              <a:t>What </a:t>
            </a:r>
            <a:r>
              <a:rPr dirty="0"/>
              <a:t>is </a:t>
            </a:r>
            <a:r>
              <a:rPr spc="-5" dirty="0"/>
              <a:t>the Deficit Reduction</a:t>
            </a:r>
            <a:r>
              <a:rPr spc="75" dirty="0"/>
              <a:t> </a:t>
            </a:r>
            <a:r>
              <a:rPr dirty="0"/>
              <a:t>Act?</a:t>
            </a:r>
          </a:p>
        </p:txBody>
      </p:sp>
      <p:sp>
        <p:nvSpPr>
          <p:cNvPr id="3" name="object 3"/>
          <p:cNvSpPr txBox="1"/>
          <p:nvPr/>
        </p:nvSpPr>
        <p:spPr>
          <a:xfrm>
            <a:off x="1474166" y="957112"/>
            <a:ext cx="6177274" cy="3142545"/>
          </a:xfrm>
          <a:prstGeom prst="rect">
            <a:avLst/>
          </a:prstGeom>
        </p:spPr>
        <p:txBody>
          <a:bodyPr vert="horz" wrap="square" lIns="0" tIns="12050" rIns="0" bIns="0" rtlCol="0">
            <a:spAutoFit/>
          </a:bodyPr>
          <a:lstStyle/>
          <a:p>
            <a:pPr marL="12685" marR="165536" indent="2537">
              <a:spcBef>
                <a:spcPts val="95"/>
              </a:spcBef>
            </a:pPr>
            <a:r>
              <a:rPr sz="1598" spc="-10" dirty="0">
                <a:latin typeface="Arial"/>
                <a:cs typeface="Arial"/>
              </a:rPr>
              <a:t>The </a:t>
            </a:r>
            <a:r>
              <a:rPr sz="1598" spc="-5" dirty="0">
                <a:latin typeface="Arial"/>
                <a:cs typeface="Arial"/>
              </a:rPr>
              <a:t>Deficit Reduction Act of </a:t>
            </a:r>
            <a:r>
              <a:rPr sz="1598" spc="-10" dirty="0">
                <a:latin typeface="Arial"/>
                <a:cs typeface="Arial"/>
              </a:rPr>
              <a:t>2005, </a:t>
            </a:r>
            <a:r>
              <a:rPr sz="1598" dirty="0">
                <a:latin typeface="Arial"/>
                <a:cs typeface="Arial"/>
              </a:rPr>
              <a:t>is </a:t>
            </a:r>
            <a:r>
              <a:rPr sz="1598" spc="-5" dirty="0">
                <a:latin typeface="Arial"/>
                <a:cs typeface="Arial"/>
              </a:rPr>
              <a:t>multifaceted. </a:t>
            </a:r>
            <a:r>
              <a:rPr sz="1598" spc="-10" dirty="0">
                <a:latin typeface="Arial"/>
                <a:cs typeface="Arial"/>
              </a:rPr>
              <a:t>The </a:t>
            </a:r>
            <a:r>
              <a:rPr sz="1598" spc="-5" dirty="0">
                <a:latin typeface="Arial"/>
                <a:cs typeface="Arial"/>
              </a:rPr>
              <a:t>section </a:t>
            </a:r>
            <a:r>
              <a:rPr sz="1598" spc="-10" dirty="0">
                <a:latin typeface="Arial"/>
                <a:cs typeface="Arial"/>
              </a:rPr>
              <a:t>of  </a:t>
            </a:r>
            <a:r>
              <a:rPr sz="1598" spc="-5" dirty="0">
                <a:latin typeface="Arial"/>
                <a:cs typeface="Arial"/>
              </a:rPr>
              <a:t>the act </a:t>
            </a:r>
            <a:r>
              <a:rPr sz="1598" spc="-15" dirty="0">
                <a:latin typeface="Arial"/>
                <a:cs typeface="Arial"/>
              </a:rPr>
              <a:t>we </a:t>
            </a:r>
            <a:r>
              <a:rPr sz="1598" spc="-5" dirty="0">
                <a:latin typeface="Arial"/>
                <a:cs typeface="Arial"/>
              </a:rPr>
              <a:t>will focus on </a:t>
            </a:r>
            <a:r>
              <a:rPr sz="1598" dirty="0">
                <a:latin typeface="Arial"/>
                <a:cs typeface="Arial"/>
              </a:rPr>
              <a:t>is </a:t>
            </a:r>
            <a:r>
              <a:rPr sz="1598" spc="-5" dirty="0">
                <a:latin typeface="Arial"/>
                <a:cs typeface="Arial"/>
              </a:rPr>
              <a:t>related to the three provisions that target  Medicaid </a:t>
            </a:r>
            <a:r>
              <a:rPr sz="1598" spc="-10" dirty="0">
                <a:latin typeface="Arial"/>
                <a:cs typeface="Arial"/>
              </a:rPr>
              <a:t>program </a:t>
            </a:r>
            <a:r>
              <a:rPr sz="1598" spc="-5" dirty="0">
                <a:latin typeface="Arial"/>
                <a:cs typeface="Arial"/>
              </a:rPr>
              <a:t>integrity </a:t>
            </a:r>
            <a:r>
              <a:rPr sz="1598" spc="-10" dirty="0">
                <a:latin typeface="Arial"/>
                <a:cs typeface="Arial"/>
              </a:rPr>
              <a:t>and </a:t>
            </a:r>
            <a:r>
              <a:rPr sz="1598" spc="-5" dirty="0">
                <a:latin typeface="Arial"/>
                <a:cs typeface="Arial"/>
              </a:rPr>
              <a:t>fraud </a:t>
            </a:r>
            <a:r>
              <a:rPr sz="1598" spc="-10" dirty="0">
                <a:latin typeface="Arial"/>
                <a:cs typeface="Arial"/>
              </a:rPr>
              <a:t>and</a:t>
            </a:r>
            <a:r>
              <a:rPr sz="1598" spc="80" dirty="0">
                <a:latin typeface="Arial"/>
                <a:cs typeface="Arial"/>
              </a:rPr>
              <a:t> </a:t>
            </a:r>
            <a:r>
              <a:rPr sz="1598" spc="-10" dirty="0">
                <a:latin typeface="Arial"/>
                <a:cs typeface="Arial"/>
              </a:rPr>
              <a:t>abuse.</a:t>
            </a:r>
            <a:endParaRPr sz="1598" dirty="0">
              <a:latin typeface="Arial"/>
              <a:cs typeface="Arial"/>
            </a:endParaRPr>
          </a:p>
          <a:p>
            <a:pPr marL="227056" indent="-215007">
              <a:spcBef>
                <a:spcPts val="1149"/>
              </a:spcBef>
              <a:buClr>
                <a:srgbClr val="ECBC5E"/>
              </a:buClr>
              <a:buSzPct val="78125"/>
              <a:buChar char="•"/>
              <a:tabLst>
                <a:tab pos="227056" algn="l"/>
                <a:tab pos="227691" algn="l"/>
              </a:tabLst>
            </a:pPr>
            <a:r>
              <a:rPr sz="1598" spc="-5" dirty="0">
                <a:latin typeface="Arial"/>
                <a:cs typeface="Arial"/>
              </a:rPr>
              <a:t>First, </a:t>
            </a:r>
            <a:r>
              <a:rPr sz="1598" dirty="0">
                <a:latin typeface="Arial"/>
                <a:cs typeface="Arial"/>
              </a:rPr>
              <a:t>it </a:t>
            </a:r>
            <a:r>
              <a:rPr sz="1598" spc="-5" dirty="0">
                <a:latin typeface="Arial"/>
                <a:cs typeface="Arial"/>
              </a:rPr>
              <a:t>provides CMS with funds to fight fraud, </a:t>
            </a:r>
            <a:r>
              <a:rPr sz="1598" spc="-10" dirty="0">
                <a:latin typeface="Arial"/>
                <a:cs typeface="Arial"/>
              </a:rPr>
              <a:t>waste and</a:t>
            </a:r>
            <a:r>
              <a:rPr sz="1598" spc="175" dirty="0">
                <a:latin typeface="Arial"/>
                <a:cs typeface="Arial"/>
              </a:rPr>
              <a:t> </a:t>
            </a:r>
            <a:r>
              <a:rPr sz="1598" spc="-10" dirty="0">
                <a:latin typeface="Arial"/>
                <a:cs typeface="Arial"/>
              </a:rPr>
              <a:t>abuse.</a:t>
            </a:r>
            <a:endParaRPr sz="1598" dirty="0">
              <a:latin typeface="Arial"/>
              <a:cs typeface="Arial"/>
            </a:endParaRPr>
          </a:p>
          <a:p>
            <a:pPr marL="227056" marR="321559" indent="-215007">
              <a:spcBef>
                <a:spcPts val="1154"/>
              </a:spcBef>
              <a:buClr>
                <a:srgbClr val="ECBC5E"/>
              </a:buClr>
              <a:buSzPct val="78125"/>
              <a:buChar char="•"/>
              <a:tabLst>
                <a:tab pos="227056" algn="l"/>
                <a:tab pos="227691" algn="l"/>
              </a:tabLst>
            </a:pPr>
            <a:r>
              <a:rPr sz="1598" spc="-5" dirty="0">
                <a:latin typeface="Arial"/>
                <a:cs typeface="Arial"/>
              </a:rPr>
              <a:t>Second, </a:t>
            </a:r>
            <a:r>
              <a:rPr sz="1598" dirty="0">
                <a:latin typeface="Arial"/>
                <a:cs typeface="Arial"/>
              </a:rPr>
              <a:t>it </a:t>
            </a:r>
            <a:r>
              <a:rPr sz="1598" spc="-5" dirty="0">
                <a:latin typeface="Arial"/>
                <a:cs typeface="Arial"/>
              </a:rPr>
              <a:t>created incentives for states to implement fraud </a:t>
            </a:r>
            <a:r>
              <a:rPr sz="1598" spc="-10" dirty="0">
                <a:latin typeface="Arial"/>
                <a:cs typeface="Arial"/>
              </a:rPr>
              <a:t>and  </a:t>
            </a:r>
            <a:r>
              <a:rPr sz="1598" spc="-5" dirty="0">
                <a:latin typeface="Arial"/>
                <a:cs typeface="Arial"/>
              </a:rPr>
              <a:t>abuse </a:t>
            </a:r>
            <a:r>
              <a:rPr sz="1598" spc="-10" dirty="0">
                <a:latin typeface="Arial"/>
                <a:cs typeface="Arial"/>
              </a:rPr>
              <a:t>laws </a:t>
            </a:r>
            <a:r>
              <a:rPr sz="1598" spc="-5" dirty="0">
                <a:latin typeface="Arial"/>
                <a:cs typeface="Arial"/>
              </a:rPr>
              <a:t>that mirror the </a:t>
            </a:r>
            <a:r>
              <a:rPr sz="1598" spc="-10" dirty="0">
                <a:latin typeface="Arial"/>
                <a:cs typeface="Arial"/>
              </a:rPr>
              <a:t>Federal</a:t>
            </a:r>
            <a:r>
              <a:rPr sz="1598" spc="70" dirty="0">
                <a:latin typeface="Arial"/>
                <a:cs typeface="Arial"/>
              </a:rPr>
              <a:t> </a:t>
            </a:r>
            <a:r>
              <a:rPr sz="1598" spc="-10" dirty="0">
                <a:latin typeface="Arial"/>
                <a:cs typeface="Arial"/>
              </a:rPr>
              <a:t>law.</a:t>
            </a:r>
            <a:endParaRPr sz="1598" dirty="0">
              <a:latin typeface="Arial"/>
              <a:cs typeface="Arial"/>
            </a:endParaRPr>
          </a:p>
          <a:p>
            <a:pPr marL="227056" marR="5074" indent="-215007">
              <a:spcBef>
                <a:spcPts val="1149"/>
              </a:spcBef>
              <a:buClr>
                <a:srgbClr val="ECBC5E"/>
              </a:buClr>
              <a:buSzPct val="78125"/>
              <a:buChar char="•"/>
              <a:tabLst>
                <a:tab pos="227056" algn="l"/>
                <a:tab pos="227691" algn="l"/>
              </a:tabLst>
            </a:pPr>
            <a:r>
              <a:rPr sz="1598" spc="-5" dirty="0">
                <a:latin typeface="Arial"/>
                <a:cs typeface="Arial"/>
              </a:rPr>
              <a:t>Third, </a:t>
            </a:r>
            <a:r>
              <a:rPr sz="1598" spc="-10" dirty="0">
                <a:latin typeface="Arial"/>
                <a:cs typeface="Arial"/>
              </a:rPr>
              <a:t>and </a:t>
            </a:r>
            <a:r>
              <a:rPr sz="1598" spc="-5" dirty="0">
                <a:latin typeface="Arial"/>
                <a:cs typeface="Arial"/>
              </a:rPr>
              <a:t>most related to us </a:t>
            </a:r>
            <a:r>
              <a:rPr sz="1598" spc="-10" dirty="0">
                <a:latin typeface="Arial"/>
                <a:cs typeface="Arial"/>
              </a:rPr>
              <a:t>here </a:t>
            </a:r>
            <a:r>
              <a:rPr sz="1598" spc="-5" dirty="0">
                <a:latin typeface="Arial"/>
                <a:cs typeface="Arial"/>
              </a:rPr>
              <a:t>at SH, </a:t>
            </a:r>
            <a:r>
              <a:rPr sz="1598" dirty="0">
                <a:latin typeface="Arial"/>
                <a:cs typeface="Arial"/>
              </a:rPr>
              <a:t>it </a:t>
            </a:r>
            <a:r>
              <a:rPr sz="1598" spc="-5" dirty="0">
                <a:latin typeface="Arial"/>
                <a:cs typeface="Arial"/>
              </a:rPr>
              <a:t>requires that </a:t>
            </a:r>
            <a:r>
              <a:rPr sz="1598" spc="-10" dirty="0">
                <a:latin typeface="Arial"/>
                <a:cs typeface="Arial"/>
              </a:rPr>
              <a:t>any </a:t>
            </a:r>
            <a:r>
              <a:rPr sz="1598" spc="-5" dirty="0">
                <a:latin typeface="Arial"/>
                <a:cs typeface="Arial"/>
              </a:rPr>
              <a:t>entity  that receives or makes </a:t>
            </a:r>
            <a:r>
              <a:rPr sz="1598" spc="-10" dirty="0">
                <a:latin typeface="Arial"/>
                <a:cs typeface="Arial"/>
              </a:rPr>
              <a:t>payments </a:t>
            </a:r>
            <a:r>
              <a:rPr sz="1598" spc="-5" dirty="0">
                <a:latin typeface="Arial"/>
                <a:cs typeface="Arial"/>
              </a:rPr>
              <a:t>to the State Medicaid </a:t>
            </a:r>
            <a:r>
              <a:rPr sz="1598" spc="-10" dirty="0">
                <a:latin typeface="Arial"/>
                <a:cs typeface="Arial"/>
              </a:rPr>
              <a:t>program  </a:t>
            </a:r>
            <a:r>
              <a:rPr sz="1598" spc="-5" dirty="0">
                <a:latin typeface="Arial"/>
                <a:cs typeface="Arial"/>
              </a:rPr>
              <a:t>of at least </a:t>
            </a:r>
            <a:r>
              <a:rPr sz="1598" spc="-10" dirty="0">
                <a:latin typeface="Arial"/>
                <a:cs typeface="Arial"/>
              </a:rPr>
              <a:t>$5M </a:t>
            </a:r>
            <a:r>
              <a:rPr sz="1598" spc="-5" dirty="0">
                <a:latin typeface="Arial"/>
                <a:cs typeface="Arial"/>
              </a:rPr>
              <a:t>annually to provide their </a:t>
            </a:r>
            <a:r>
              <a:rPr sz="1598" spc="-10" dirty="0">
                <a:latin typeface="Arial"/>
                <a:cs typeface="Arial"/>
              </a:rPr>
              <a:t>employees, </a:t>
            </a:r>
            <a:r>
              <a:rPr sz="1598" spc="-5" dirty="0">
                <a:latin typeface="Arial"/>
                <a:cs typeface="Arial"/>
              </a:rPr>
              <a:t>contractors  </a:t>
            </a:r>
            <a:r>
              <a:rPr sz="1598" spc="-10" dirty="0">
                <a:latin typeface="Arial"/>
                <a:cs typeface="Arial"/>
              </a:rPr>
              <a:t>and agents </a:t>
            </a:r>
            <a:r>
              <a:rPr sz="1598" spc="-5" dirty="0">
                <a:latin typeface="Arial"/>
                <a:cs typeface="Arial"/>
              </a:rPr>
              <a:t>training </a:t>
            </a:r>
            <a:r>
              <a:rPr sz="1598" spc="-10" dirty="0">
                <a:latin typeface="Arial"/>
                <a:cs typeface="Arial"/>
              </a:rPr>
              <a:t>regarding </a:t>
            </a:r>
            <a:r>
              <a:rPr sz="1598" spc="-5" dirty="0">
                <a:latin typeface="Arial"/>
                <a:cs typeface="Arial"/>
              </a:rPr>
              <a:t>the federal </a:t>
            </a:r>
            <a:r>
              <a:rPr sz="1598" spc="-10" dirty="0">
                <a:latin typeface="Arial"/>
                <a:cs typeface="Arial"/>
              </a:rPr>
              <a:t>and </a:t>
            </a:r>
            <a:r>
              <a:rPr sz="1598" spc="-5" dirty="0">
                <a:latin typeface="Arial"/>
                <a:cs typeface="Arial"/>
              </a:rPr>
              <a:t>state </a:t>
            </a:r>
            <a:r>
              <a:rPr sz="1598" u="heavy" dirty="0">
                <a:uFill>
                  <a:solidFill>
                    <a:srgbClr val="000000"/>
                  </a:solidFill>
                </a:uFill>
                <a:latin typeface="Arial"/>
                <a:cs typeface="Arial"/>
              </a:rPr>
              <a:t>false </a:t>
            </a:r>
            <a:r>
              <a:rPr sz="1598" u="heavy" spc="-5" dirty="0">
                <a:uFill>
                  <a:solidFill>
                    <a:srgbClr val="000000"/>
                  </a:solidFill>
                </a:uFill>
                <a:latin typeface="Arial"/>
                <a:cs typeface="Arial"/>
              </a:rPr>
              <a:t>claims  laws</a:t>
            </a:r>
            <a:r>
              <a:rPr sz="1598" spc="-5" dirty="0">
                <a:latin typeface="Arial"/>
                <a:cs typeface="Arial"/>
              </a:rPr>
              <a:t> </a:t>
            </a:r>
            <a:r>
              <a:rPr sz="1598" spc="-10" dirty="0">
                <a:latin typeface="Arial"/>
                <a:cs typeface="Arial"/>
              </a:rPr>
              <a:t>and </a:t>
            </a:r>
            <a:r>
              <a:rPr sz="1598" spc="-5" dirty="0">
                <a:latin typeface="Arial"/>
                <a:cs typeface="Arial"/>
              </a:rPr>
              <a:t>related </a:t>
            </a:r>
            <a:r>
              <a:rPr sz="1598" spc="-10" dirty="0">
                <a:latin typeface="Arial"/>
                <a:cs typeface="Arial"/>
              </a:rPr>
              <a:t>qui </a:t>
            </a:r>
            <a:r>
              <a:rPr sz="1598" spc="-5" dirty="0">
                <a:latin typeface="Arial"/>
                <a:cs typeface="Arial"/>
              </a:rPr>
              <a:t>tam/whistleblowers</a:t>
            </a:r>
            <a:r>
              <a:rPr sz="1598" spc="60" dirty="0">
                <a:latin typeface="Arial"/>
                <a:cs typeface="Arial"/>
              </a:rPr>
              <a:t> </a:t>
            </a:r>
            <a:r>
              <a:rPr sz="1598" spc="-5" dirty="0">
                <a:latin typeface="Arial"/>
                <a:cs typeface="Arial"/>
              </a:rPr>
              <a:t>provisions.</a:t>
            </a:r>
            <a:endParaRPr sz="1598" dirty="0">
              <a:latin typeface="Arial"/>
              <a:cs typeface="Arial"/>
            </a:endParaRPr>
          </a:p>
        </p:txBody>
      </p:sp>
    </p:spTree>
    <p:custDataLst>
      <p:tags r:id="rId1"/>
    </p:custData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0EAF-06F8-80FB-75B9-7768D28FEA82}"/>
              </a:ext>
            </a:extLst>
          </p:cNvPr>
          <p:cNvSpPr>
            <a:spLocks noGrp="1"/>
          </p:cNvSpPr>
          <p:nvPr>
            <p:ph type="title"/>
          </p:nvPr>
        </p:nvSpPr>
        <p:spPr>
          <a:xfrm>
            <a:off x="411480" y="2148839"/>
            <a:ext cx="4447239" cy="1206473"/>
          </a:xfrm>
        </p:spPr>
        <p:txBody>
          <a:bodyPr/>
          <a:lstStyle/>
          <a:p>
            <a:r>
              <a:rPr lang="en-US" dirty="0"/>
              <a:t>False Claims Act</a:t>
            </a:r>
            <a:endParaRPr lang="en-US" b="0" dirty="0"/>
          </a:p>
        </p:txBody>
      </p:sp>
      <p:sp>
        <p:nvSpPr>
          <p:cNvPr id="4" name="Footer Placeholder 3">
            <a:extLst>
              <a:ext uri="{FF2B5EF4-FFF2-40B4-BE49-F238E27FC236}">
                <a16:creationId xmlns:a16="http://schemas.microsoft.com/office/drawing/2014/main" id="{3BAB821E-7936-BDC6-5EB7-23DE78CC2AB9}"/>
              </a:ext>
            </a:extLst>
          </p:cNvPr>
          <p:cNvSpPr>
            <a:spLocks noGrp="1"/>
          </p:cNvSpPr>
          <p:nvPr>
            <p:ph type="ftr" sz="quarter" idx="11"/>
          </p:nvPr>
        </p:nvSpPr>
        <p:spPr/>
        <p:txBody>
          <a:bodyPr/>
          <a:lstStyle/>
          <a:p>
            <a:r>
              <a:rPr lang="en-US" dirty="0"/>
              <a:t>Supplier / Vendor Compliance Education 2024/2025 </a:t>
            </a:r>
          </a:p>
          <a:p>
            <a:endParaRPr lang="en-US" dirty="0"/>
          </a:p>
        </p:txBody>
      </p:sp>
      <p:sp>
        <p:nvSpPr>
          <p:cNvPr id="5" name="Slide Number Placeholder 4">
            <a:extLst>
              <a:ext uri="{FF2B5EF4-FFF2-40B4-BE49-F238E27FC236}">
                <a16:creationId xmlns:a16="http://schemas.microsoft.com/office/drawing/2014/main" id="{873730B1-D025-F13B-C02E-69735B5EE789}"/>
              </a:ext>
            </a:extLst>
          </p:cNvPr>
          <p:cNvSpPr>
            <a:spLocks noGrp="1"/>
          </p:cNvSpPr>
          <p:nvPr>
            <p:ph type="sldNum" sz="quarter" idx="12"/>
          </p:nvPr>
        </p:nvSpPr>
        <p:spPr/>
        <p:txBody>
          <a:bodyPr/>
          <a:lstStyle/>
          <a:p>
            <a:fld id="{B58DE5F1-E0F9-4CCA-92B7-7A6FC4DFEE14}" type="slidenum">
              <a:rPr lang="en-US" smtClean="0"/>
              <a:t>12</a:t>
            </a:fld>
            <a:endParaRPr lang="en-US" dirty="0"/>
          </a:p>
        </p:txBody>
      </p:sp>
      <p:sp>
        <p:nvSpPr>
          <p:cNvPr id="6" name="Text Placeholder 5">
            <a:extLst>
              <a:ext uri="{FF2B5EF4-FFF2-40B4-BE49-F238E27FC236}">
                <a16:creationId xmlns:a16="http://schemas.microsoft.com/office/drawing/2014/main" id="{E461ACB0-FF6D-2843-ADEC-3CFB775D7842}"/>
              </a:ext>
            </a:extLst>
          </p:cNvPr>
          <p:cNvSpPr>
            <a:spLocks noGrp="1"/>
          </p:cNvSpPr>
          <p:nvPr>
            <p:ph type="body" sz="quarter" idx="14"/>
          </p:nvPr>
        </p:nvSpPr>
        <p:spPr/>
        <p:txBody>
          <a:bodyPr/>
          <a:lstStyle/>
          <a:p>
            <a:endParaRPr lang="en-US" dirty="0"/>
          </a:p>
        </p:txBody>
      </p:sp>
      <p:sp>
        <p:nvSpPr>
          <p:cNvPr id="8" name="Text Placeholder 7">
            <a:extLst>
              <a:ext uri="{FF2B5EF4-FFF2-40B4-BE49-F238E27FC236}">
                <a16:creationId xmlns:a16="http://schemas.microsoft.com/office/drawing/2014/main" id="{04770A01-5B25-4041-5FE1-CE48447B050F}"/>
              </a:ext>
            </a:extLst>
          </p:cNvPr>
          <p:cNvSpPr>
            <a:spLocks noGrp="1"/>
          </p:cNvSpPr>
          <p:nvPr>
            <p:ph type="body" sz="quarter" idx="13"/>
          </p:nvPr>
        </p:nvSpPr>
        <p:spPr/>
        <p:txBody>
          <a:bodyPr/>
          <a:lstStyle/>
          <a:p>
            <a:r>
              <a:rPr lang="en-US" dirty="0"/>
              <a:t>04</a:t>
            </a:r>
          </a:p>
        </p:txBody>
      </p:sp>
    </p:spTree>
    <p:custDataLst>
      <p:tags r:id="rId1"/>
    </p:custDataLst>
    <p:extLst>
      <p:ext uri="{BB962C8B-B14F-4D97-AF65-F5344CB8AC3E}">
        <p14:creationId xmlns:p14="http://schemas.microsoft.com/office/powerpoint/2010/main" val="145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0929" y="278564"/>
            <a:ext cx="3989225" cy="345014"/>
          </a:xfrm>
          <a:prstGeom prst="rect">
            <a:avLst/>
          </a:prstGeom>
        </p:spPr>
        <p:txBody>
          <a:bodyPr vert="horz" wrap="square" lIns="0" tIns="12684" rIns="0" bIns="0" rtlCol="0" anchor="t" anchorCtr="0">
            <a:spAutoFit/>
          </a:bodyPr>
          <a:lstStyle/>
          <a:p>
            <a:pPr marL="12685">
              <a:spcBef>
                <a:spcPts val="100"/>
              </a:spcBef>
            </a:pPr>
            <a:r>
              <a:rPr dirty="0"/>
              <a:t>False </a:t>
            </a:r>
            <a:r>
              <a:rPr spc="-5" dirty="0"/>
              <a:t>Claims</a:t>
            </a:r>
            <a:r>
              <a:rPr spc="10" dirty="0"/>
              <a:t> </a:t>
            </a:r>
            <a:r>
              <a:rPr dirty="0"/>
              <a:t>Act</a:t>
            </a:r>
          </a:p>
        </p:txBody>
      </p:sp>
      <p:sp>
        <p:nvSpPr>
          <p:cNvPr id="3" name="object 3"/>
          <p:cNvSpPr txBox="1"/>
          <p:nvPr/>
        </p:nvSpPr>
        <p:spPr>
          <a:xfrm>
            <a:off x="930938" y="1263125"/>
            <a:ext cx="3994298" cy="2250922"/>
          </a:xfrm>
          <a:prstGeom prst="rect">
            <a:avLst/>
          </a:prstGeom>
        </p:spPr>
        <p:txBody>
          <a:bodyPr vert="horz" wrap="square" lIns="0" tIns="12050" rIns="0" bIns="0" rtlCol="0">
            <a:spAutoFit/>
          </a:bodyPr>
          <a:lstStyle/>
          <a:p>
            <a:pPr marL="12685" marR="272088" indent="2537">
              <a:spcBef>
                <a:spcPts val="95"/>
              </a:spcBef>
            </a:pPr>
            <a:r>
              <a:rPr lang="en-US" sz="1598" spc="-10" dirty="0">
                <a:latin typeface="Arial"/>
                <a:cs typeface="Arial"/>
              </a:rPr>
              <a:t>What is the False Claims Act? </a:t>
            </a:r>
          </a:p>
          <a:p>
            <a:pPr marL="12685" marR="272088" indent="2537">
              <a:spcBef>
                <a:spcPts val="95"/>
              </a:spcBef>
            </a:pPr>
            <a:endParaRPr lang="en-US" sz="1598" spc="-10" dirty="0">
              <a:latin typeface="Arial"/>
              <a:cs typeface="Arial"/>
            </a:endParaRPr>
          </a:p>
          <a:p>
            <a:pPr marL="12685" marR="272088" indent="2537">
              <a:spcBef>
                <a:spcPts val="95"/>
              </a:spcBef>
            </a:pPr>
            <a:r>
              <a:rPr sz="1598" spc="-10" dirty="0">
                <a:latin typeface="Arial"/>
                <a:cs typeface="Arial"/>
              </a:rPr>
              <a:t>The Federal </a:t>
            </a:r>
            <a:r>
              <a:rPr sz="1598" spc="-5" dirty="0">
                <a:latin typeface="Arial"/>
                <a:cs typeface="Arial"/>
              </a:rPr>
              <a:t>False Claims Act </a:t>
            </a:r>
            <a:r>
              <a:rPr sz="1598" spc="-10" dirty="0">
                <a:latin typeface="Arial"/>
                <a:cs typeface="Arial"/>
              </a:rPr>
              <a:t>(FCA), </a:t>
            </a:r>
            <a:r>
              <a:rPr sz="1598" spc="-5" dirty="0">
                <a:latin typeface="Arial"/>
                <a:cs typeface="Arial"/>
              </a:rPr>
              <a:t>also  </a:t>
            </a:r>
            <a:r>
              <a:rPr sz="1598" spc="-10" dirty="0">
                <a:latin typeface="Arial"/>
                <a:cs typeface="Arial"/>
              </a:rPr>
              <a:t>known </a:t>
            </a:r>
            <a:r>
              <a:rPr sz="1598" spc="-5" dirty="0">
                <a:latin typeface="Arial"/>
                <a:cs typeface="Arial"/>
              </a:rPr>
              <a:t>as Lincoln's </a:t>
            </a:r>
            <a:r>
              <a:rPr sz="1598" spc="-10" dirty="0">
                <a:latin typeface="Arial"/>
                <a:cs typeface="Arial"/>
              </a:rPr>
              <a:t>Law, was </a:t>
            </a:r>
            <a:r>
              <a:rPr sz="1598" spc="-5" dirty="0">
                <a:latin typeface="Arial"/>
                <a:cs typeface="Arial"/>
              </a:rPr>
              <a:t>initially passed  during the </a:t>
            </a:r>
            <a:r>
              <a:rPr sz="1598" dirty="0">
                <a:latin typeface="Arial"/>
                <a:cs typeface="Arial"/>
              </a:rPr>
              <a:t>Civil </a:t>
            </a:r>
            <a:r>
              <a:rPr sz="1598" spc="-5" dirty="0">
                <a:latin typeface="Arial"/>
                <a:cs typeface="Arial"/>
              </a:rPr>
              <a:t>War to control fraud that  </a:t>
            </a:r>
            <a:r>
              <a:rPr sz="1598" spc="-10" dirty="0">
                <a:latin typeface="Arial"/>
                <a:cs typeface="Arial"/>
              </a:rPr>
              <a:t>was </a:t>
            </a:r>
            <a:r>
              <a:rPr lang="en-US" sz="1598" spc="-10" dirty="0">
                <a:latin typeface="Arial"/>
                <a:cs typeface="Arial"/>
              </a:rPr>
              <a:t>occurring </a:t>
            </a:r>
            <a:r>
              <a:rPr sz="1598" spc="-5" dirty="0">
                <a:latin typeface="Arial"/>
                <a:cs typeface="Arial"/>
              </a:rPr>
              <a:t>with military funds. It </a:t>
            </a:r>
            <a:r>
              <a:rPr sz="1598" dirty="0">
                <a:latin typeface="Arial"/>
                <a:cs typeface="Arial"/>
              </a:rPr>
              <a:t>is </a:t>
            </a:r>
            <a:r>
              <a:rPr sz="1598" spc="-10" dirty="0">
                <a:latin typeface="Arial"/>
                <a:cs typeface="Arial"/>
              </a:rPr>
              <a:t>now  </a:t>
            </a:r>
            <a:r>
              <a:rPr sz="1598" spc="-5" dirty="0">
                <a:latin typeface="Arial"/>
                <a:cs typeface="Arial"/>
              </a:rPr>
              <a:t>used to fight fraud </a:t>
            </a:r>
            <a:r>
              <a:rPr sz="1598" dirty="0">
                <a:latin typeface="Arial"/>
                <a:cs typeface="Arial"/>
              </a:rPr>
              <a:t>in </a:t>
            </a:r>
            <a:r>
              <a:rPr lang="en-US" sz="1598" spc="-10" dirty="0">
                <a:latin typeface="Arial"/>
                <a:cs typeface="Arial"/>
              </a:rPr>
              <a:t>ANY</a:t>
            </a:r>
            <a:r>
              <a:rPr sz="1598" spc="-10" dirty="0">
                <a:latin typeface="Arial"/>
                <a:cs typeface="Arial"/>
              </a:rPr>
              <a:t> </a:t>
            </a:r>
            <a:r>
              <a:rPr sz="1598" spc="-5" dirty="0">
                <a:latin typeface="Arial"/>
                <a:cs typeface="Arial"/>
              </a:rPr>
              <a:t>federally funded  contract or </a:t>
            </a:r>
            <a:r>
              <a:rPr sz="1598" spc="-10" dirty="0">
                <a:latin typeface="Arial"/>
                <a:cs typeface="Arial"/>
              </a:rPr>
              <a:t>program, </a:t>
            </a:r>
            <a:r>
              <a:rPr sz="1598" spc="-5" dirty="0">
                <a:latin typeface="Arial"/>
                <a:cs typeface="Arial"/>
              </a:rPr>
              <a:t>for us Medicare </a:t>
            </a:r>
            <a:r>
              <a:rPr sz="1598" spc="-10" dirty="0">
                <a:latin typeface="Arial"/>
                <a:cs typeface="Arial"/>
              </a:rPr>
              <a:t>and  </a:t>
            </a:r>
            <a:r>
              <a:rPr sz="1598" spc="-5" dirty="0">
                <a:latin typeface="Arial"/>
                <a:cs typeface="Arial"/>
              </a:rPr>
              <a:t>Medicaid.</a:t>
            </a:r>
            <a:endParaRPr sz="1598" dirty="0">
              <a:latin typeface="Arial"/>
              <a:cs typeface="Arial"/>
            </a:endParaRPr>
          </a:p>
        </p:txBody>
      </p:sp>
      <p:sp>
        <p:nvSpPr>
          <p:cNvPr id="4" name="object 4"/>
          <p:cNvSpPr/>
          <p:nvPr/>
        </p:nvSpPr>
        <p:spPr>
          <a:xfrm>
            <a:off x="5576600" y="1485590"/>
            <a:ext cx="2895073" cy="2170543"/>
          </a:xfrm>
          <a:prstGeom prst="rect">
            <a:avLst/>
          </a:prstGeom>
          <a:blipFill>
            <a:blip r:embed="rId3" cstate="print"/>
            <a:stretch>
              <a:fillRect/>
            </a:stretch>
          </a:blipFill>
        </p:spPr>
        <p:txBody>
          <a:bodyPr wrap="square" lIns="0" tIns="0" rIns="0" bIns="0" rtlCol="0"/>
          <a:lstStyle/>
          <a:p>
            <a:endParaRPr sz="1348" dirty="0"/>
          </a:p>
        </p:txBody>
      </p:sp>
    </p:spTree>
    <p:custDataLst>
      <p:tags r:id="rId1"/>
    </p:custData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6932" y="305939"/>
            <a:ext cx="5040757" cy="345014"/>
          </a:xfrm>
          <a:prstGeom prst="rect">
            <a:avLst/>
          </a:prstGeom>
        </p:spPr>
        <p:txBody>
          <a:bodyPr vert="horz" wrap="square" lIns="0" tIns="12684" rIns="0" bIns="0" rtlCol="0" anchor="t" anchorCtr="0">
            <a:spAutoFit/>
          </a:bodyPr>
          <a:lstStyle/>
          <a:p>
            <a:pPr marL="12685">
              <a:spcBef>
                <a:spcPts val="100"/>
              </a:spcBef>
            </a:pPr>
            <a:r>
              <a:rPr spc="-5" dirty="0"/>
              <a:t>Activities Covered by the </a:t>
            </a:r>
            <a:r>
              <a:rPr dirty="0"/>
              <a:t>False </a:t>
            </a:r>
            <a:r>
              <a:rPr spc="-5" dirty="0"/>
              <a:t>Claims</a:t>
            </a:r>
            <a:r>
              <a:rPr spc="90" dirty="0"/>
              <a:t> </a:t>
            </a:r>
            <a:r>
              <a:rPr dirty="0"/>
              <a:t>Act</a:t>
            </a:r>
          </a:p>
        </p:txBody>
      </p:sp>
      <p:sp>
        <p:nvSpPr>
          <p:cNvPr id="3" name="object 3"/>
          <p:cNvSpPr txBox="1"/>
          <p:nvPr/>
        </p:nvSpPr>
        <p:spPr>
          <a:xfrm>
            <a:off x="1083921" y="1199556"/>
            <a:ext cx="2973844" cy="2561583"/>
          </a:xfrm>
          <a:prstGeom prst="rect">
            <a:avLst/>
          </a:prstGeom>
        </p:spPr>
        <p:txBody>
          <a:bodyPr vert="horz" wrap="square" lIns="0" tIns="12684" rIns="0" bIns="0" rtlCol="0">
            <a:spAutoFit/>
          </a:bodyPr>
          <a:lstStyle/>
          <a:p>
            <a:pPr marL="269551" marR="145241" indent="-257501">
              <a:lnSpc>
                <a:spcPct val="100200"/>
              </a:lnSpc>
              <a:spcBef>
                <a:spcPts val="100"/>
              </a:spcBef>
              <a:buClr>
                <a:srgbClr val="67F48C"/>
              </a:buClr>
              <a:buSzPct val="78787"/>
              <a:buChar char="•"/>
              <a:tabLst>
                <a:tab pos="269551" algn="l"/>
                <a:tab pos="270185" algn="l"/>
              </a:tabLst>
            </a:pPr>
            <a:r>
              <a:rPr sz="1648" dirty="0">
                <a:latin typeface="Arial"/>
                <a:cs typeface="Arial"/>
              </a:rPr>
              <a:t>Knowingly presenting (or  causing to be presented) to  the federal government a  false or fraudulent claim for  </a:t>
            </a:r>
            <a:r>
              <a:rPr sz="1648" spc="-5" dirty="0">
                <a:latin typeface="Arial"/>
                <a:cs typeface="Arial"/>
              </a:rPr>
              <a:t>payment.</a:t>
            </a:r>
            <a:endParaRPr lang="en-US" sz="1648" spc="-5" dirty="0">
              <a:latin typeface="Arial"/>
              <a:cs typeface="Arial"/>
            </a:endParaRPr>
          </a:p>
          <a:p>
            <a:pPr marL="269551" marR="145241" indent="-257501">
              <a:lnSpc>
                <a:spcPct val="100200"/>
              </a:lnSpc>
              <a:spcBef>
                <a:spcPts val="100"/>
              </a:spcBef>
              <a:buClr>
                <a:srgbClr val="67F48C"/>
              </a:buClr>
              <a:buSzPct val="78787"/>
              <a:buChar char="•"/>
              <a:tabLst>
                <a:tab pos="269551" algn="l"/>
                <a:tab pos="270185" algn="l"/>
              </a:tabLst>
            </a:pPr>
            <a:r>
              <a:rPr sz="1648" dirty="0">
                <a:latin typeface="Arial"/>
                <a:cs typeface="Arial"/>
              </a:rPr>
              <a:t>Knowingly using (or causing  to be used) a false record or  statement to get a claim paid  by the federal</a:t>
            </a:r>
            <a:r>
              <a:rPr sz="1648" spc="-15" dirty="0">
                <a:latin typeface="Arial"/>
                <a:cs typeface="Arial"/>
              </a:rPr>
              <a:t> </a:t>
            </a:r>
            <a:r>
              <a:rPr sz="1648" dirty="0">
                <a:latin typeface="Arial"/>
                <a:cs typeface="Arial"/>
              </a:rPr>
              <a:t>government.</a:t>
            </a:r>
          </a:p>
        </p:txBody>
      </p:sp>
      <p:sp>
        <p:nvSpPr>
          <p:cNvPr id="4" name="object 4"/>
          <p:cNvSpPr txBox="1"/>
          <p:nvPr/>
        </p:nvSpPr>
        <p:spPr>
          <a:xfrm>
            <a:off x="4363274" y="1199555"/>
            <a:ext cx="2947206" cy="3081597"/>
          </a:xfrm>
          <a:prstGeom prst="rect">
            <a:avLst/>
          </a:prstGeom>
        </p:spPr>
        <p:txBody>
          <a:bodyPr vert="horz" wrap="square" lIns="0" tIns="12684" rIns="0" bIns="0" rtlCol="0">
            <a:spAutoFit/>
          </a:bodyPr>
          <a:lstStyle/>
          <a:p>
            <a:pPr marL="269551" marR="5074" indent="-257501">
              <a:lnSpc>
                <a:spcPct val="100200"/>
              </a:lnSpc>
              <a:spcBef>
                <a:spcPts val="100"/>
              </a:spcBef>
              <a:buClr>
                <a:srgbClr val="67F48C"/>
              </a:buClr>
              <a:buSzPct val="78787"/>
              <a:buChar char="•"/>
              <a:tabLst>
                <a:tab pos="269551" algn="l"/>
                <a:tab pos="270185" algn="l"/>
              </a:tabLst>
            </a:pPr>
            <a:r>
              <a:rPr sz="1648" dirty="0">
                <a:latin typeface="Arial"/>
                <a:cs typeface="Arial"/>
              </a:rPr>
              <a:t>Conspiring </a:t>
            </a:r>
            <a:r>
              <a:rPr sz="1648" spc="-5" dirty="0">
                <a:latin typeface="Arial"/>
                <a:cs typeface="Arial"/>
              </a:rPr>
              <a:t>with </a:t>
            </a:r>
            <a:r>
              <a:rPr sz="1648" dirty="0">
                <a:latin typeface="Arial"/>
                <a:cs typeface="Arial"/>
              </a:rPr>
              <a:t>others to get  a false or fraudulent claim  paid by the federal  government.</a:t>
            </a:r>
            <a:endParaRPr lang="en-US" sz="1648" dirty="0">
              <a:latin typeface="Arial"/>
              <a:cs typeface="Arial"/>
            </a:endParaRPr>
          </a:p>
          <a:p>
            <a:pPr marL="269551" marR="5074" indent="-257501">
              <a:lnSpc>
                <a:spcPct val="100200"/>
              </a:lnSpc>
              <a:spcBef>
                <a:spcPts val="100"/>
              </a:spcBef>
              <a:buClr>
                <a:srgbClr val="67F48C"/>
              </a:buClr>
              <a:buSzPct val="78787"/>
              <a:buChar char="•"/>
              <a:tabLst>
                <a:tab pos="269551" algn="l"/>
                <a:tab pos="270185" algn="l"/>
              </a:tabLst>
            </a:pPr>
            <a:endParaRPr lang="en-US" sz="1648" dirty="0">
              <a:latin typeface="Arial"/>
              <a:cs typeface="Arial"/>
            </a:endParaRPr>
          </a:p>
          <a:p>
            <a:pPr marL="269551" marR="5074" indent="-257501">
              <a:lnSpc>
                <a:spcPct val="100200"/>
              </a:lnSpc>
              <a:spcBef>
                <a:spcPts val="100"/>
              </a:spcBef>
              <a:buClr>
                <a:srgbClr val="67F48C"/>
              </a:buClr>
              <a:buSzPct val="78787"/>
              <a:buChar char="•"/>
              <a:tabLst>
                <a:tab pos="269551" algn="l"/>
                <a:tab pos="270185" algn="l"/>
              </a:tabLst>
            </a:pPr>
            <a:r>
              <a:rPr sz="1648" dirty="0">
                <a:latin typeface="Arial"/>
                <a:cs typeface="Arial"/>
              </a:rPr>
              <a:t>Knowingly using (or causing  to be used) a false record or  statement to conceal, avoid  or decrease an obligation to  pay money or transmit  property to the federal  government.</a:t>
            </a:r>
          </a:p>
        </p:txBody>
      </p:sp>
    </p:spTree>
    <p:custDataLst>
      <p:tags r:id="rId1"/>
    </p:custData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506" y="305939"/>
            <a:ext cx="5130181" cy="658241"/>
          </a:xfrm>
          <a:prstGeom prst="rect">
            <a:avLst/>
          </a:prstGeom>
        </p:spPr>
        <p:txBody>
          <a:bodyPr vert="horz" wrap="square" lIns="0" tIns="12684" rIns="0" bIns="0" rtlCol="0" anchor="t" anchorCtr="0">
            <a:spAutoFit/>
          </a:bodyPr>
          <a:lstStyle/>
          <a:p>
            <a:pPr marL="12685">
              <a:spcBef>
                <a:spcPts val="100"/>
              </a:spcBef>
            </a:pPr>
            <a:r>
              <a:rPr lang="en-US" spc="-5" dirty="0"/>
              <a:t>Penalties / </a:t>
            </a:r>
            <a:r>
              <a:rPr spc="-5" dirty="0"/>
              <a:t>Liabilities for Violating</a:t>
            </a:r>
            <a:r>
              <a:rPr lang="en-US" spc="-5" dirty="0"/>
              <a:t> FWA Laws and Regulations (False Claims)</a:t>
            </a:r>
            <a:endParaRPr dirty="0"/>
          </a:p>
        </p:txBody>
      </p:sp>
      <p:pic>
        <p:nvPicPr>
          <p:cNvPr id="6" name="Picture 5">
            <a:extLst>
              <a:ext uri="{FF2B5EF4-FFF2-40B4-BE49-F238E27FC236}">
                <a16:creationId xmlns:a16="http://schemas.microsoft.com/office/drawing/2014/main" id="{84E099A3-E8B4-E26E-BDD5-EC32B21D5EFA}"/>
              </a:ext>
            </a:extLst>
          </p:cNvPr>
          <p:cNvPicPr>
            <a:picLocks noChangeAspect="1"/>
          </p:cNvPicPr>
          <p:nvPr/>
        </p:nvPicPr>
        <p:blipFill>
          <a:blip r:embed="rId3"/>
          <a:stretch>
            <a:fillRect/>
          </a:stretch>
        </p:blipFill>
        <p:spPr>
          <a:xfrm>
            <a:off x="838791" y="1627942"/>
            <a:ext cx="7187609" cy="2904804"/>
          </a:xfrm>
          <a:prstGeom prst="rect">
            <a:avLst/>
          </a:prstGeom>
        </p:spPr>
      </p:pic>
    </p:spTree>
    <p:custDataLst>
      <p:tags r:id="rId1"/>
    </p:custData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0EAF-06F8-80FB-75B9-7768D28FEA82}"/>
              </a:ext>
            </a:extLst>
          </p:cNvPr>
          <p:cNvSpPr>
            <a:spLocks noGrp="1"/>
          </p:cNvSpPr>
          <p:nvPr>
            <p:ph type="title"/>
          </p:nvPr>
        </p:nvSpPr>
        <p:spPr>
          <a:xfrm>
            <a:off x="411480" y="2148839"/>
            <a:ext cx="7262748" cy="1206473"/>
          </a:xfrm>
        </p:spPr>
        <p:txBody>
          <a:bodyPr/>
          <a:lstStyle/>
          <a:p>
            <a:r>
              <a:rPr lang="en-US" dirty="0"/>
              <a:t>Whistleblower Protection Act and Non-Retaliation </a:t>
            </a:r>
            <a:endParaRPr lang="en-US" b="0" dirty="0"/>
          </a:p>
        </p:txBody>
      </p:sp>
      <p:sp>
        <p:nvSpPr>
          <p:cNvPr id="4" name="Footer Placeholder 3">
            <a:extLst>
              <a:ext uri="{FF2B5EF4-FFF2-40B4-BE49-F238E27FC236}">
                <a16:creationId xmlns:a16="http://schemas.microsoft.com/office/drawing/2014/main" id="{3BAB821E-7936-BDC6-5EB7-23DE78CC2AB9}"/>
              </a:ext>
            </a:extLst>
          </p:cNvPr>
          <p:cNvSpPr>
            <a:spLocks noGrp="1"/>
          </p:cNvSpPr>
          <p:nvPr>
            <p:ph type="ftr" sz="quarter" idx="11"/>
          </p:nvPr>
        </p:nvSpPr>
        <p:spPr/>
        <p:txBody>
          <a:bodyPr/>
          <a:lstStyle/>
          <a:p>
            <a:r>
              <a:rPr lang="en-US" dirty="0"/>
              <a:t>Supplier / Vendor Compliance Education 2024/2025 </a:t>
            </a:r>
          </a:p>
          <a:p>
            <a:endParaRPr lang="en-US" dirty="0"/>
          </a:p>
        </p:txBody>
      </p:sp>
      <p:sp>
        <p:nvSpPr>
          <p:cNvPr id="5" name="Slide Number Placeholder 4">
            <a:extLst>
              <a:ext uri="{FF2B5EF4-FFF2-40B4-BE49-F238E27FC236}">
                <a16:creationId xmlns:a16="http://schemas.microsoft.com/office/drawing/2014/main" id="{873730B1-D025-F13B-C02E-69735B5EE789}"/>
              </a:ext>
            </a:extLst>
          </p:cNvPr>
          <p:cNvSpPr>
            <a:spLocks noGrp="1"/>
          </p:cNvSpPr>
          <p:nvPr>
            <p:ph type="sldNum" sz="quarter" idx="12"/>
          </p:nvPr>
        </p:nvSpPr>
        <p:spPr/>
        <p:txBody>
          <a:bodyPr/>
          <a:lstStyle/>
          <a:p>
            <a:fld id="{B58DE5F1-E0F9-4CCA-92B7-7A6FC4DFEE14}" type="slidenum">
              <a:rPr lang="en-US" smtClean="0"/>
              <a:t>16</a:t>
            </a:fld>
            <a:endParaRPr lang="en-US" dirty="0"/>
          </a:p>
        </p:txBody>
      </p:sp>
      <p:sp>
        <p:nvSpPr>
          <p:cNvPr id="6" name="Text Placeholder 5">
            <a:extLst>
              <a:ext uri="{FF2B5EF4-FFF2-40B4-BE49-F238E27FC236}">
                <a16:creationId xmlns:a16="http://schemas.microsoft.com/office/drawing/2014/main" id="{E461ACB0-FF6D-2843-ADEC-3CFB775D7842}"/>
              </a:ext>
            </a:extLst>
          </p:cNvPr>
          <p:cNvSpPr>
            <a:spLocks noGrp="1"/>
          </p:cNvSpPr>
          <p:nvPr>
            <p:ph type="body" sz="quarter" idx="14"/>
          </p:nvPr>
        </p:nvSpPr>
        <p:spPr/>
        <p:txBody>
          <a:bodyPr/>
          <a:lstStyle/>
          <a:p>
            <a:endParaRPr lang="en-US" dirty="0"/>
          </a:p>
        </p:txBody>
      </p:sp>
      <p:sp>
        <p:nvSpPr>
          <p:cNvPr id="8" name="Text Placeholder 7">
            <a:extLst>
              <a:ext uri="{FF2B5EF4-FFF2-40B4-BE49-F238E27FC236}">
                <a16:creationId xmlns:a16="http://schemas.microsoft.com/office/drawing/2014/main" id="{04770A01-5B25-4041-5FE1-CE48447B050F}"/>
              </a:ext>
            </a:extLst>
          </p:cNvPr>
          <p:cNvSpPr>
            <a:spLocks noGrp="1"/>
          </p:cNvSpPr>
          <p:nvPr>
            <p:ph type="body" sz="quarter" idx="13"/>
          </p:nvPr>
        </p:nvSpPr>
        <p:spPr/>
        <p:txBody>
          <a:bodyPr/>
          <a:lstStyle/>
          <a:p>
            <a:r>
              <a:rPr lang="en-US" dirty="0"/>
              <a:t>05</a:t>
            </a:r>
          </a:p>
        </p:txBody>
      </p:sp>
    </p:spTree>
    <p:custDataLst>
      <p:tags r:id="rId1"/>
    </p:custDataLst>
    <p:extLst>
      <p:ext uri="{BB962C8B-B14F-4D97-AF65-F5344CB8AC3E}">
        <p14:creationId xmlns:p14="http://schemas.microsoft.com/office/powerpoint/2010/main" val="258638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1215" y="305939"/>
            <a:ext cx="6326667" cy="335525"/>
          </a:xfrm>
          <a:prstGeom prst="rect">
            <a:avLst/>
          </a:prstGeom>
        </p:spPr>
        <p:txBody>
          <a:bodyPr vert="horz" wrap="square" lIns="0" tIns="12684" rIns="0" bIns="0" rtlCol="0" anchor="t" anchorCtr="0">
            <a:spAutoFit/>
          </a:bodyPr>
          <a:lstStyle/>
          <a:p>
            <a:pPr marL="12685">
              <a:spcBef>
                <a:spcPts val="100"/>
              </a:spcBef>
            </a:pPr>
            <a:r>
              <a:rPr spc="-5" dirty="0"/>
              <a:t>Whistleblower</a:t>
            </a:r>
            <a:r>
              <a:rPr lang="en-US" spc="-5" dirty="0"/>
              <a:t> Protection Act / Non-Retaliation</a:t>
            </a:r>
            <a:endParaRPr spc="-5" dirty="0"/>
          </a:p>
        </p:txBody>
      </p:sp>
      <p:pic>
        <p:nvPicPr>
          <p:cNvPr id="5" name="Picture 4">
            <a:extLst>
              <a:ext uri="{FF2B5EF4-FFF2-40B4-BE49-F238E27FC236}">
                <a16:creationId xmlns:a16="http://schemas.microsoft.com/office/drawing/2014/main" id="{FCA58B42-5CAA-35FD-32BE-70C21C4F4EC6}"/>
              </a:ext>
            </a:extLst>
          </p:cNvPr>
          <p:cNvPicPr>
            <a:picLocks noChangeAspect="1"/>
          </p:cNvPicPr>
          <p:nvPr/>
        </p:nvPicPr>
        <p:blipFill>
          <a:blip r:embed="rId3"/>
          <a:stretch>
            <a:fillRect/>
          </a:stretch>
        </p:blipFill>
        <p:spPr>
          <a:xfrm>
            <a:off x="1110440" y="893985"/>
            <a:ext cx="6277023" cy="3943576"/>
          </a:xfrm>
          <a:prstGeom prst="rect">
            <a:avLst/>
          </a:prstGeom>
        </p:spPr>
      </p:pic>
    </p:spTree>
    <p:custDataLst>
      <p:tags r:id="rId1"/>
    </p:custData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0EAF-06F8-80FB-75B9-7768D28FEA82}"/>
              </a:ext>
            </a:extLst>
          </p:cNvPr>
          <p:cNvSpPr>
            <a:spLocks noGrp="1"/>
          </p:cNvSpPr>
          <p:nvPr>
            <p:ph type="title"/>
          </p:nvPr>
        </p:nvSpPr>
        <p:spPr>
          <a:xfrm>
            <a:off x="411480" y="2148839"/>
            <a:ext cx="4447239" cy="1206473"/>
          </a:xfrm>
        </p:spPr>
        <p:txBody>
          <a:bodyPr/>
          <a:lstStyle/>
          <a:p>
            <a:r>
              <a:rPr lang="en-US" dirty="0"/>
              <a:t>Privacy / Information Security</a:t>
            </a:r>
            <a:endParaRPr lang="en-US" b="0" dirty="0"/>
          </a:p>
        </p:txBody>
      </p:sp>
      <p:sp>
        <p:nvSpPr>
          <p:cNvPr id="4" name="Footer Placeholder 3">
            <a:extLst>
              <a:ext uri="{FF2B5EF4-FFF2-40B4-BE49-F238E27FC236}">
                <a16:creationId xmlns:a16="http://schemas.microsoft.com/office/drawing/2014/main" id="{3BAB821E-7936-BDC6-5EB7-23DE78CC2AB9}"/>
              </a:ext>
            </a:extLst>
          </p:cNvPr>
          <p:cNvSpPr>
            <a:spLocks noGrp="1"/>
          </p:cNvSpPr>
          <p:nvPr>
            <p:ph type="ftr" sz="quarter" idx="11"/>
          </p:nvPr>
        </p:nvSpPr>
        <p:spPr/>
        <p:txBody>
          <a:bodyPr/>
          <a:lstStyle/>
          <a:p>
            <a:r>
              <a:rPr lang="en-US" dirty="0"/>
              <a:t>Supplier / Vendor Compliance Education 2024/2025 </a:t>
            </a:r>
          </a:p>
          <a:p>
            <a:endParaRPr lang="en-US" dirty="0"/>
          </a:p>
        </p:txBody>
      </p:sp>
      <p:sp>
        <p:nvSpPr>
          <p:cNvPr id="5" name="Slide Number Placeholder 4">
            <a:extLst>
              <a:ext uri="{FF2B5EF4-FFF2-40B4-BE49-F238E27FC236}">
                <a16:creationId xmlns:a16="http://schemas.microsoft.com/office/drawing/2014/main" id="{873730B1-D025-F13B-C02E-69735B5EE789}"/>
              </a:ext>
            </a:extLst>
          </p:cNvPr>
          <p:cNvSpPr>
            <a:spLocks noGrp="1"/>
          </p:cNvSpPr>
          <p:nvPr>
            <p:ph type="sldNum" sz="quarter" idx="12"/>
          </p:nvPr>
        </p:nvSpPr>
        <p:spPr/>
        <p:txBody>
          <a:bodyPr/>
          <a:lstStyle/>
          <a:p>
            <a:fld id="{B58DE5F1-E0F9-4CCA-92B7-7A6FC4DFEE14}" type="slidenum">
              <a:rPr lang="en-US" smtClean="0"/>
              <a:t>18</a:t>
            </a:fld>
            <a:endParaRPr lang="en-US" dirty="0"/>
          </a:p>
        </p:txBody>
      </p:sp>
      <p:sp>
        <p:nvSpPr>
          <p:cNvPr id="6" name="Text Placeholder 5">
            <a:extLst>
              <a:ext uri="{FF2B5EF4-FFF2-40B4-BE49-F238E27FC236}">
                <a16:creationId xmlns:a16="http://schemas.microsoft.com/office/drawing/2014/main" id="{E461ACB0-FF6D-2843-ADEC-3CFB775D7842}"/>
              </a:ext>
            </a:extLst>
          </p:cNvPr>
          <p:cNvSpPr>
            <a:spLocks noGrp="1"/>
          </p:cNvSpPr>
          <p:nvPr>
            <p:ph type="body" sz="quarter" idx="14"/>
          </p:nvPr>
        </p:nvSpPr>
        <p:spPr/>
        <p:txBody>
          <a:bodyPr/>
          <a:lstStyle/>
          <a:p>
            <a:endParaRPr lang="en-US" dirty="0"/>
          </a:p>
        </p:txBody>
      </p:sp>
      <p:sp>
        <p:nvSpPr>
          <p:cNvPr id="8" name="Text Placeholder 7">
            <a:extLst>
              <a:ext uri="{FF2B5EF4-FFF2-40B4-BE49-F238E27FC236}">
                <a16:creationId xmlns:a16="http://schemas.microsoft.com/office/drawing/2014/main" id="{04770A01-5B25-4041-5FE1-CE48447B050F}"/>
              </a:ext>
            </a:extLst>
          </p:cNvPr>
          <p:cNvSpPr>
            <a:spLocks noGrp="1"/>
          </p:cNvSpPr>
          <p:nvPr>
            <p:ph type="body" sz="quarter" idx="13"/>
          </p:nvPr>
        </p:nvSpPr>
        <p:spPr/>
        <p:txBody>
          <a:bodyPr/>
          <a:lstStyle/>
          <a:p>
            <a:r>
              <a:rPr lang="en-US" dirty="0"/>
              <a:t>06</a:t>
            </a:r>
          </a:p>
        </p:txBody>
      </p:sp>
    </p:spTree>
    <p:custDataLst>
      <p:tags r:id="rId1"/>
    </p:custDataLst>
    <p:extLst>
      <p:ext uri="{BB962C8B-B14F-4D97-AF65-F5344CB8AC3E}">
        <p14:creationId xmlns:p14="http://schemas.microsoft.com/office/powerpoint/2010/main" val="13534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0119" y="381897"/>
            <a:ext cx="4428103" cy="345014"/>
          </a:xfrm>
          <a:prstGeom prst="rect">
            <a:avLst/>
          </a:prstGeom>
        </p:spPr>
        <p:txBody>
          <a:bodyPr vert="horz" wrap="square" lIns="0" tIns="12684" rIns="0" bIns="0" rtlCol="0" anchor="t" anchorCtr="0">
            <a:spAutoFit/>
          </a:bodyPr>
          <a:lstStyle/>
          <a:p>
            <a:pPr marL="12685">
              <a:spcBef>
                <a:spcPts val="100"/>
              </a:spcBef>
            </a:pPr>
            <a:r>
              <a:rPr spc="-5" dirty="0"/>
              <a:t>What </a:t>
            </a:r>
            <a:r>
              <a:rPr dirty="0"/>
              <a:t>is </a:t>
            </a:r>
            <a:r>
              <a:rPr spc="-35" dirty="0"/>
              <a:t>HIPAA </a:t>
            </a:r>
            <a:r>
              <a:rPr spc="-5" dirty="0"/>
              <a:t>and the Privacy</a:t>
            </a:r>
            <a:r>
              <a:rPr spc="-130" dirty="0"/>
              <a:t> </a:t>
            </a:r>
            <a:r>
              <a:rPr spc="-5" dirty="0"/>
              <a:t>Rule?</a:t>
            </a:r>
          </a:p>
        </p:txBody>
      </p:sp>
      <p:sp>
        <p:nvSpPr>
          <p:cNvPr id="3" name="object 3"/>
          <p:cNvSpPr txBox="1"/>
          <p:nvPr/>
        </p:nvSpPr>
        <p:spPr>
          <a:xfrm>
            <a:off x="1088811" y="954796"/>
            <a:ext cx="6876815" cy="749870"/>
          </a:xfrm>
          <a:prstGeom prst="rect">
            <a:avLst/>
          </a:prstGeom>
        </p:spPr>
        <p:txBody>
          <a:bodyPr vert="horz" wrap="square" lIns="0" tIns="12050" rIns="0" bIns="0" rtlCol="0">
            <a:spAutoFit/>
          </a:bodyPr>
          <a:lstStyle/>
          <a:p>
            <a:pPr marL="12685" marR="5074" indent="-634">
              <a:spcBef>
                <a:spcPts val="95"/>
              </a:spcBef>
            </a:pPr>
            <a:r>
              <a:rPr lang="en-US" sz="1598" spc="-10" dirty="0">
                <a:latin typeface="Arial"/>
                <a:cs typeface="Arial"/>
              </a:rPr>
              <a:t>The </a:t>
            </a:r>
            <a:r>
              <a:rPr lang="en-US" sz="1598" spc="-10">
                <a:latin typeface="Arial"/>
                <a:cs typeface="Arial"/>
              </a:rPr>
              <a:t>education in </a:t>
            </a:r>
            <a:r>
              <a:rPr lang="en-US" sz="1598" spc="-10" dirty="0">
                <a:latin typeface="Arial"/>
                <a:cs typeface="Arial"/>
              </a:rPr>
              <a:t>this section will explore and define mandatory policies and best practices to remain compliant with HIPAA regulations for both the </a:t>
            </a:r>
            <a:r>
              <a:rPr lang="en-US" sz="1598" b="1" spc="-10" dirty="0">
                <a:latin typeface="Arial"/>
                <a:cs typeface="Arial"/>
              </a:rPr>
              <a:t>Privacy Rule </a:t>
            </a:r>
            <a:r>
              <a:rPr lang="en-US" sz="1598" spc="-10" dirty="0">
                <a:latin typeface="Arial"/>
                <a:cs typeface="Arial"/>
              </a:rPr>
              <a:t>and the </a:t>
            </a:r>
            <a:r>
              <a:rPr lang="en-US" sz="1598" b="1" spc="-10" dirty="0">
                <a:latin typeface="Arial"/>
                <a:cs typeface="Arial"/>
              </a:rPr>
              <a:t>Security Rule</a:t>
            </a:r>
            <a:r>
              <a:rPr lang="en-US" sz="1598" spc="-10" dirty="0">
                <a:latin typeface="Arial"/>
                <a:cs typeface="Arial"/>
              </a:rPr>
              <a:t>. </a:t>
            </a:r>
            <a:endParaRPr sz="1598" dirty="0">
              <a:latin typeface="Arial"/>
              <a:cs typeface="Arial"/>
            </a:endParaRPr>
          </a:p>
        </p:txBody>
      </p:sp>
      <p:pic>
        <p:nvPicPr>
          <p:cNvPr id="7" name="Picture 6">
            <a:extLst>
              <a:ext uri="{FF2B5EF4-FFF2-40B4-BE49-F238E27FC236}">
                <a16:creationId xmlns:a16="http://schemas.microsoft.com/office/drawing/2014/main" id="{88C0F2E2-EFE2-F7FC-7EBC-36260A077A03}"/>
              </a:ext>
            </a:extLst>
          </p:cNvPr>
          <p:cNvPicPr>
            <a:picLocks noChangeAspect="1"/>
          </p:cNvPicPr>
          <p:nvPr/>
        </p:nvPicPr>
        <p:blipFill>
          <a:blip r:embed="rId3"/>
          <a:stretch>
            <a:fillRect/>
          </a:stretch>
        </p:blipFill>
        <p:spPr>
          <a:xfrm>
            <a:off x="-44782" y="2397867"/>
            <a:ext cx="9144000" cy="1831803"/>
          </a:xfrm>
          <a:prstGeom prst="rect">
            <a:avLst/>
          </a:prstGeom>
        </p:spPr>
      </p:pic>
    </p:spTree>
    <p:custDataLst>
      <p:tags r:id="rId1"/>
    </p:custData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0EAF-06F8-80FB-75B9-7768D28FEA82}"/>
              </a:ext>
            </a:extLst>
          </p:cNvPr>
          <p:cNvSpPr>
            <a:spLocks noGrp="1"/>
          </p:cNvSpPr>
          <p:nvPr>
            <p:ph type="title"/>
          </p:nvPr>
        </p:nvSpPr>
        <p:spPr>
          <a:xfrm>
            <a:off x="411480" y="2148839"/>
            <a:ext cx="4447239" cy="1206473"/>
          </a:xfrm>
        </p:spPr>
        <p:txBody>
          <a:bodyPr/>
          <a:lstStyle/>
          <a:p>
            <a:r>
              <a:rPr lang="en-US" b="0" dirty="0"/>
              <a:t>Compliance Program</a:t>
            </a:r>
          </a:p>
        </p:txBody>
      </p:sp>
      <p:sp>
        <p:nvSpPr>
          <p:cNvPr id="4" name="Footer Placeholder 3">
            <a:extLst>
              <a:ext uri="{FF2B5EF4-FFF2-40B4-BE49-F238E27FC236}">
                <a16:creationId xmlns:a16="http://schemas.microsoft.com/office/drawing/2014/main" id="{3BAB821E-7936-BDC6-5EB7-23DE78CC2AB9}"/>
              </a:ext>
            </a:extLst>
          </p:cNvPr>
          <p:cNvSpPr>
            <a:spLocks noGrp="1"/>
          </p:cNvSpPr>
          <p:nvPr>
            <p:ph type="ftr" sz="quarter" idx="11"/>
          </p:nvPr>
        </p:nvSpPr>
        <p:spPr/>
        <p:txBody>
          <a:bodyPr/>
          <a:lstStyle/>
          <a:p>
            <a:r>
              <a:rPr lang="en-US" dirty="0"/>
              <a:t>Supplier / Vendor Compliance Education 2024/2025 </a:t>
            </a:r>
          </a:p>
        </p:txBody>
      </p:sp>
      <p:sp>
        <p:nvSpPr>
          <p:cNvPr id="5" name="Slide Number Placeholder 4">
            <a:extLst>
              <a:ext uri="{FF2B5EF4-FFF2-40B4-BE49-F238E27FC236}">
                <a16:creationId xmlns:a16="http://schemas.microsoft.com/office/drawing/2014/main" id="{873730B1-D025-F13B-C02E-69735B5EE789}"/>
              </a:ext>
            </a:extLst>
          </p:cNvPr>
          <p:cNvSpPr>
            <a:spLocks noGrp="1"/>
          </p:cNvSpPr>
          <p:nvPr>
            <p:ph type="sldNum" sz="quarter" idx="12"/>
          </p:nvPr>
        </p:nvSpPr>
        <p:spPr/>
        <p:txBody>
          <a:bodyPr/>
          <a:lstStyle/>
          <a:p>
            <a:fld id="{B58DE5F1-E0F9-4CCA-92B7-7A6FC4DFEE14}" type="slidenum">
              <a:rPr lang="en-US" smtClean="0"/>
              <a:t>2</a:t>
            </a:fld>
            <a:endParaRPr lang="en-US" dirty="0"/>
          </a:p>
        </p:txBody>
      </p:sp>
      <p:sp>
        <p:nvSpPr>
          <p:cNvPr id="6" name="Text Placeholder 5">
            <a:extLst>
              <a:ext uri="{FF2B5EF4-FFF2-40B4-BE49-F238E27FC236}">
                <a16:creationId xmlns:a16="http://schemas.microsoft.com/office/drawing/2014/main" id="{E461ACB0-FF6D-2843-ADEC-3CFB775D7842}"/>
              </a:ext>
            </a:extLst>
          </p:cNvPr>
          <p:cNvSpPr>
            <a:spLocks noGrp="1"/>
          </p:cNvSpPr>
          <p:nvPr>
            <p:ph type="body" sz="quarter" idx="14"/>
          </p:nvPr>
        </p:nvSpPr>
        <p:spPr/>
        <p:txBody>
          <a:bodyPr/>
          <a:lstStyle/>
          <a:p>
            <a:endParaRPr lang="en-US" dirty="0"/>
          </a:p>
        </p:txBody>
      </p:sp>
      <p:sp>
        <p:nvSpPr>
          <p:cNvPr id="8" name="Text Placeholder 7">
            <a:extLst>
              <a:ext uri="{FF2B5EF4-FFF2-40B4-BE49-F238E27FC236}">
                <a16:creationId xmlns:a16="http://schemas.microsoft.com/office/drawing/2014/main" id="{04770A01-5B25-4041-5FE1-CE48447B050F}"/>
              </a:ext>
            </a:extLst>
          </p:cNvPr>
          <p:cNvSpPr>
            <a:spLocks noGrp="1"/>
          </p:cNvSpPr>
          <p:nvPr>
            <p:ph type="body" sz="quarter" idx="13"/>
          </p:nvPr>
        </p:nvSpPr>
        <p:spPr/>
        <p:txBody>
          <a:bodyPr/>
          <a:lstStyle/>
          <a:p>
            <a:r>
              <a:rPr lang="en-US" dirty="0"/>
              <a:t>01</a:t>
            </a:r>
          </a:p>
        </p:txBody>
      </p:sp>
    </p:spTree>
    <p:custDataLst>
      <p:tags r:id="rId1"/>
    </p:custDataLst>
    <p:extLst>
      <p:ext uri="{BB962C8B-B14F-4D97-AF65-F5344CB8AC3E}">
        <p14:creationId xmlns:p14="http://schemas.microsoft.com/office/powerpoint/2010/main" val="36942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0119" y="381897"/>
            <a:ext cx="4428103" cy="345014"/>
          </a:xfrm>
          <a:prstGeom prst="rect">
            <a:avLst/>
          </a:prstGeom>
        </p:spPr>
        <p:txBody>
          <a:bodyPr vert="horz" wrap="square" lIns="0" tIns="12684" rIns="0" bIns="0" rtlCol="0" anchor="t" anchorCtr="0">
            <a:spAutoFit/>
          </a:bodyPr>
          <a:lstStyle/>
          <a:p>
            <a:pPr marL="12685">
              <a:spcBef>
                <a:spcPts val="100"/>
              </a:spcBef>
            </a:pPr>
            <a:r>
              <a:rPr spc="-5" dirty="0"/>
              <a:t>What </a:t>
            </a:r>
            <a:r>
              <a:rPr dirty="0"/>
              <a:t>is </a:t>
            </a:r>
            <a:r>
              <a:rPr spc="-35" dirty="0"/>
              <a:t>HIPAA</a:t>
            </a:r>
            <a:r>
              <a:rPr spc="-5" dirty="0"/>
              <a:t>?</a:t>
            </a:r>
          </a:p>
        </p:txBody>
      </p:sp>
      <p:pic>
        <p:nvPicPr>
          <p:cNvPr id="5" name="Picture 4">
            <a:extLst>
              <a:ext uri="{FF2B5EF4-FFF2-40B4-BE49-F238E27FC236}">
                <a16:creationId xmlns:a16="http://schemas.microsoft.com/office/drawing/2014/main" id="{208E7508-7A77-FC5A-3215-0982555024C5}"/>
              </a:ext>
            </a:extLst>
          </p:cNvPr>
          <p:cNvPicPr>
            <a:picLocks noChangeAspect="1"/>
          </p:cNvPicPr>
          <p:nvPr/>
        </p:nvPicPr>
        <p:blipFill>
          <a:blip r:embed="rId3"/>
          <a:stretch>
            <a:fillRect/>
          </a:stretch>
        </p:blipFill>
        <p:spPr>
          <a:xfrm>
            <a:off x="1000119" y="1028178"/>
            <a:ext cx="6271511" cy="3874022"/>
          </a:xfrm>
          <a:prstGeom prst="rect">
            <a:avLst/>
          </a:prstGeom>
        </p:spPr>
      </p:pic>
    </p:spTree>
    <p:custDataLst>
      <p:tags r:id="rId1"/>
    </p:custDataLst>
    <p:extLst>
      <p:ext uri="{BB962C8B-B14F-4D97-AF65-F5344CB8AC3E}">
        <p14:creationId xmlns:p14="http://schemas.microsoft.com/office/powerpoint/2010/main" val="2558497298"/>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0119" y="381897"/>
            <a:ext cx="4428103" cy="335525"/>
          </a:xfrm>
          <a:prstGeom prst="rect">
            <a:avLst/>
          </a:prstGeom>
        </p:spPr>
        <p:txBody>
          <a:bodyPr vert="horz" wrap="square" lIns="0" tIns="12684" rIns="0" bIns="0" rtlCol="0" anchor="t" anchorCtr="0">
            <a:spAutoFit/>
          </a:bodyPr>
          <a:lstStyle/>
          <a:p>
            <a:pPr marL="12685">
              <a:spcBef>
                <a:spcPts val="100"/>
              </a:spcBef>
            </a:pPr>
            <a:r>
              <a:rPr lang="en-US" spc="-5" dirty="0"/>
              <a:t>Protected Health Information (PHI) </a:t>
            </a:r>
            <a:endParaRPr spc="-5" dirty="0"/>
          </a:p>
        </p:txBody>
      </p:sp>
      <p:sp>
        <p:nvSpPr>
          <p:cNvPr id="4" name="object 3">
            <a:extLst>
              <a:ext uri="{FF2B5EF4-FFF2-40B4-BE49-F238E27FC236}">
                <a16:creationId xmlns:a16="http://schemas.microsoft.com/office/drawing/2014/main" id="{10A1A16C-DD9D-1898-B436-94A20158B1FB}"/>
              </a:ext>
            </a:extLst>
          </p:cNvPr>
          <p:cNvSpPr txBox="1"/>
          <p:nvPr/>
        </p:nvSpPr>
        <p:spPr>
          <a:xfrm>
            <a:off x="266700" y="4584700"/>
            <a:ext cx="8604249" cy="289167"/>
          </a:xfrm>
          <a:prstGeom prst="rect">
            <a:avLst/>
          </a:prstGeom>
        </p:spPr>
        <p:txBody>
          <a:bodyPr vert="horz" wrap="square" lIns="0" tIns="12050" rIns="0" bIns="0" rtlCol="0">
            <a:spAutoFit/>
          </a:bodyPr>
          <a:lstStyle/>
          <a:p>
            <a:pPr marL="12685" marR="5074" indent="-634">
              <a:spcBef>
                <a:spcPts val="95"/>
              </a:spcBef>
            </a:pPr>
            <a:r>
              <a:rPr lang="en-US" sz="900" spc="-5" dirty="0">
                <a:latin typeface="Arial"/>
                <a:cs typeface="Arial"/>
              </a:rPr>
              <a:t>*Covered entities are defined in the HIPAA rules as (1) health plans, (2) health care clearinghouses, and (3) health care providers who electronically transmit any health information in connection with transactions for which Health and Human Services (HHA) has adopted standards. </a:t>
            </a:r>
            <a:endParaRPr lang="en-US" sz="1598" spc="-5" dirty="0">
              <a:latin typeface="Arial"/>
              <a:cs typeface="Arial"/>
            </a:endParaRPr>
          </a:p>
        </p:txBody>
      </p:sp>
      <p:pic>
        <p:nvPicPr>
          <p:cNvPr id="6" name="Picture 5">
            <a:extLst>
              <a:ext uri="{FF2B5EF4-FFF2-40B4-BE49-F238E27FC236}">
                <a16:creationId xmlns:a16="http://schemas.microsoft.com/office/drawing/2014/main" id="{45DDDFAE-8ABE-E522-6F03-64B8DDF38C96}"/>
              </a:ext>
            </a:extLst>
          </p:cNvPr>
          <p:cNvPicPr>
            <a:picLocks noChangeAspect="1"/>
          </p:cNvPicPr>
          <p:nvPr/>
        </p:nvPicPr>
        <p:blipFill>
          <a:blip r:embed="rId3"/>
          <a:stretch>
            <a:fillRect/>
          </a:stretch>
        </p:blipFill>
        <p:spPr>
          <a:xfrm>
            <a:off x="1323221" y="1001749"/>
            <a:ext cx="5763379" cy="3298624"/>
          </a:xfrm>
          <a:prstGeom prst="rect">
            <a:avLst/>
          </a:prstGeom>
        </p:spPr>
      </p:pic>
    </p:spTree>
    <p:custDataLst>
      <p:tags r:id="rId1"/>
    </p:custDataLst>
    <p:extLst>
      <p:ext uri="{BB962C8B-B14F-4D97-AF65-F5344CB8AC3E}">
        <p14:creationId xmlns:p14="http://schemas.microsoft.com/office/powerpoint/2010/main" val="2557207945"/>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1283" y="385915"/>
            <a:ext cx="2702399" cy="345014"/>
          </a:xfrm>
          <a:prstGeom prst="rect">
            <a:avLst/>
          </a:prstGeom>
        </p:spPr>
        <p:txBody>
          <a:bodyPr vert="horz" wrap="square" lIns="0" tIns="12684" rIns="0" bIns="0" rtlCol="0" anchor="t" anchorCtr="0">
            <a:spAutoFit/>
          </a:bodyPr>
          <a:lstStyle/>
          <a:p>
            <a:pPr marL="12685">
              <a:spcBef>
                <a:spcPts val="100"/>
              </a:spcBef>
            </a:pPr>
            <a:r>
              <a:rPr spc="-5" dirty="0"/>
              <a:t>Permitted uses for</a:t>
            </a:r>
            <a:r>
              <a:rPr spc="-55" dirty="0"/>
              <a:t> </a:t>
            </a:r>
            <a:r>
              <a:rPr spc="-5" dirty="0"/>
              <a:t>PHI</a:t>
            </a:r>
          </a:p>
        </p:txBody>
      </p:sp>
      <p:sp>
        <p:nvSpPr>
          <p:cNvPr id="4" name="object 4"/>
          <p:cNvSpPr txBox="1"/>
          <p:nvPr/>
        </p:nvSpPr>
        <p:spPr>
          <a:xfrm>
            <a:off x="448003" y="4766891"/>
            <a:ext cx="153481" cy="151009"/>
          </a:xfrm>
          <a:prstGeom prst="rect">
            <a:avLst/>
          </a:prstGeom>
        </p:spPr>
        <p:txBody>
          <a:bodyPr vert="horz" wrap="square" lIns="0" tIns="12684" rIns="0" bIns="0" rtlCol="0">
            <a:spAutoFit/>
          </a:bodyPr>
          <a:lstStyle/>
          <a:p>
            <a:pPr marL="12685">
              <a:spcBef>
                <a:spcPts val="100"/>
              </a:spcBef>
            </a:pPr>
            <a:r>
              <a:rPr sz="899" dirty="0">
                <a:solidFill>
                  <a:srgbClr val="FFFFFF"/>
                </a:solidFill>
                <a:latin typeface="Arial"/>
                <a:cs typeface="Arial"/>
              </a:rPr>
              <a:t>25</a:t>
            </a:r>
            <a:endParaRPr sz="899" dirty="0">
              <a:latin typeface="Arial"/>
              <a:cs typeface="Arial"/>
            </a:endParaRPr>
          </a:p>
        </p:txBody>
      </p:sp>
      <p:pic>
        <p:nvPicPr>
          <p:cNvPr id="7" name="Picture 6">
            <a:extLst>
              <a:ext uri="{FF2B5EF4-FFF2-40B4-BE49-F238E27FC236}">
                <a16:creationId xmlns:a16="http://schemas.microsoft.com/office/drawing/2014/main" id="{83D2A4E9-57AC-F543-360E-61625D8D2C44}"/>
              </a:ext>
            </a:extLst>
          </p:cNvPr>
          <p:cNvPicPr>
            <a:picLocks noChangeAspect="1"/>
          </p:cNvPicPr>
          <p:nvPr/>
        </p:nvPicPr>
        <p:blipFill>
          <a:blip r:embed="rId3"/>
          <a:stretch>
            <a:fillRect/>
          </a:stretch>
        </p:blipFill>
        <p:spPr>
          <a:xfrm>
            <a:off x="1069604" y="840916"/>
            <a:ext cx="6626596" cy="4186326"/>
          </a:xfrm>
          <a:prstGeom prst="rect">
            <a:avLst/>
          </a:prstGeom>
        </p:spPr>
      </p:pic>
    </p:spTree>
    <p:custDataLst>
      <p:tags r:id="rId1"/>
    </p:custData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1357" y="363600"/>
            <a:ext cx="4195980" cy="345014"/>
          </a:xfrm>
          <a:prstGeom prst="rect">
            <a:avLst/>
          </a:prstGeom>
        </p:spPr>
        <p:txBody>
          <a:bodyPr vert="horz" wrap="square" lIns="0" tIns="12684" rIns="0" bIns="0" rtlCol="0" anchor="t" anchorCtr="0">
            <a:spAutoFit/>
          </a:bodyPr>
          <a:lstStyle/>
          <a:p>
            <a:pPr marL="12685">
              <a:spcBef>
                <a:spcPts val="100"/>
              </a:spcBef>
            </a:pPr>
            <a:r>
              <a:rPr spc="-5" dirty="0"/>
              <a:t>What are the 18 Patient</a:t>
            </a:r>
            <a:r>
              <a:rPr spc="-25" dirty="0"/>
              <a:t> </a:t>
            </a:r>
            <a:r>
              <a:rPr spc="-5" dirty="0"/>
              <a:t>Identifiers?</a:t>
            </a:r>
          </a:p>
        </p:txBody>
      </p:sp>
      <p:sp>
        <p:nvSpPr>
          <p:cNvPr id="3" name="object 3"/>
          <p:cNvSpPr txBox="1"/>
          <p:nvPr/>
        </p:nvSpPr>
        <p:spPr>
          <a:xfrm>
            <a:off x="1311599" y="904594"/>
            <a:ext cx="2886956" cy="2673904"/>
          </a:xfrm>
          <a:prstGeom prst="rect">
            <a:avLst/>
          </a:prstGeom>
        </p:spPr>
        <p:txBody>
          <a:bodyPr vert="horz" wrap="square" lIns="0" tIns="26002" rIns="0" bIns="0" rtlCol="0">
            <a:spAutoFit/>
          </a:bodyPr>
          <a:lstStyle/>
          <a:p>
            <a:pPr marL="14588">
              <a:spcBef>
                <a:spcPts val="204"/>
              </a:spcBef>
              <a:tabLst>
                <a:tab pos="228960" algn="l"/>
              </a:tabLst>
            </a:pPr>
            <a:r>
              <a:rPr lang="en-US" sz="1199" dirty="0">
                <a:latin typeface="Arial"/>
                <a:cs typeface="Arial"/>
              </a:rPr>
              <a:t>1. </a:t>
            </a:r>
            <a:r>
              <a:rPr sz="1199" dirty="0">
                <a:latin typeface="Arial"/>
                <a:cs typeface="Arial"/>
              </a:rPr>
              <a:t>Names</a:t>
            </a:r>
          </a:p>
          <a:p>
            <a:pPr marL="12685" marR="5074">
              <a:spcBef>
                <a:spcPts val="110"/>
              </a:spcBef>
              <a:tabLst>
                <a:tab pos="228960" algn="l"/>
              </a:tabLst>
            </a:pPr>
            <a:r>
              <a:rPr lang="en-US" sz="1199" spc="-5" dirty="0">
                <a:latin typeface="Arial"/>
                <a:cs typeface="Arial"/>
              </a:rPr>
              <a:t>2. </a:t>
            </a:r>
            <a:r>
              <a:rPr sz="1199" spc="-5" dirty="0">
                <a:latin typeface="Arial"/>
                <a:cs typeface="Arial"/>
              </a:rPr>
              <a:t>All geographical subdivisions smaller </a:t>
            </a:r>
            <a:br>
              <a:rPr lang="en-US" sz="1199" spc="-5" dirty="0">
                <a:latin typeface="Arial"/>
                <a:cs typeface="Arial"/>
              </a:rPr>
            </a:br>
            <a:r>
              <a:rPr lang="en-US" sz="1199" spc="-5" dirty="0">
                <a:latin typeface="Arial"/>
                <a:cs typeface="Arial"/>
              </a:rPr>
              <a:t>   </a:t>
            </a:r>
            <a:r>
              <a:rPr sz="1199" spc="-5" dirty="0">
                <a:latin typeface="Arial"/>
                <a:cs typeface="Arial"/>
              </a:rPr>
              <a:t> </a:t>
            </a:r>
            <a:r>
              <a:rPr sz="1199" dirty="0">
                <a:latin typeface="Arial"/>
                <a:cs typeface="Arial"/>
              </a:rPr>
              <a:t>than a State, </a:t>
            </a:r>
            <a:r>
              <a:rPr sz="1199" spc="-5" dirty="0">
                <a:latin typeface="Arial"/>
                <a:cs typeface="Arial"/>
              </a:rPr>
              <a:t>including street address,</a:t>
            </a:r>
            <a:br>
              <a:rPr lang="en-US" sz="1199" spc="-5" dirty="0">
                <a:latin typeface="Arial"/>
                <a:cs typeface="Arial"/>
              </a:rPr>
            </a:br>
            <a:r>
              <a:rPr lang="en-US" sz="1199" spc="-5" dirty="0">
                <a:latin typeface="Arial"/>
                <a:cs typeface="Arial"/>
              </a:rPr>
              <a:t>   </a:t>
            </a:r>
            <a:r>
              <a:rPr sz="1199" spc="-5" dirty="0">
                <a:latin typeface="Arial"/>
                <a:cs typeface="Arial"/>
              </a:rPr>
              <a:t> city, county, precinct, </a:t>
            </a:r>
            <a:r>
              <a:rPr sz="1199" spc="-10" dirty="0">
                <a:latin typeface="Arial"/>
                <a:cs typeface="Arial"/>
              </a:rPr>
              <a:t>zip</a:t>
            </a:r>
            <a:r>
              <a:rPr sz="1199" spc="-20" dirty="0">
                <a:latin typeface="Arial"/>
                <a:cs typeface="Arial"/>
              </a:rPr>
              <a:t> </a:t>
            </a:r>
            <a:r>
              <a:rPr sz="1199" dirty="0">
                <a:latin typeface="Arial"/>
                <a:cs typeface="Arial"/>
              </a:rPr>
              <a:t>code</a:t>
            </a:r>
          </a:p>
          <a:p>
            <a:pPr marL="12685" marR="46299">
              <a:lnSpc>
                <a:spcPct val="100299"/>
              </a:lnSpc>
              <a:spcBef>
                <a:spcPts val="90"/>
              </a:spcBef>
              <a:tabLst>
                <a:tab pos="271454" algn="l"/>
              </a:tabLst>
            </a:pPr>
            <a:r>
              <a:rPr lang="en-US" sz="1199" spc="-5" dirty="0">
                <a:latin typeface="Arial"/>
                <a:cs typeface="Arial"/>
              </a:rPr>
              <a:t>3. </a:t>
            </a:r>
            <a:r>
              <a:rPr sz="1199" spc="-5" dirty="0">
                <a:latin typeface="Arial"/>
                <a:cs typeface="Arial"/>
              </a:rPr>
              <a:t>All elements </a:t>
            </a:r>
            <a:r>
              <a:rPr sz="1199" dirty="0">
                <a:latin typeface="Arial"/>
                <a:cs typeface="Arial"/>
              </a:rPr>
              <a:t>of dates </a:t>
            </a:r>
            <a:r>
              <a:rPr sz="1199" spc="-5" dirty="0">
                <a:latin typeface="Arial"/>
                <a:cs typeface="Arial"/>
              </a:rPr>
              <a:t>(except year) </a:t>
            </a:r>
            <a:r>
              <a:rPr sz="1199" dirty="0">
                <a:latin typeface="Arial"/>
                <a:cs typeface="Arial"/>
              </a:rPr>
              <a:t>for </a:t>
            </a:r>
            <a:br>
              <a:rPr lang="en-US" sz="1199" dirty="0">
                <a:latin typeface="Arial"/>
                <a:cs typeface="Arial"/>
              </a:rPr>
            </a:br>
            <a:r>
              <a:rPr lang="en-US" sz="1199" dirty="0">
                <a:latin typeface="Arial"/>
                <a:cs typeface="Arial"/>
              </a:rPr>
              <a:t>  </a:t>
            </a:r>
            <a:r>
              <a:rPr sz="1199" dirty="0">
                <a:latin typeface="Arial"/>
                <a:cs typeface="Arial"/>
              </a:rPr>
              <a:t> </a:t>
            </a:r>
            <a:r>
              <a:rPr lang="en-US" sz="1199" dirty="0">
                <a:latin typeface="Arial"/>
                <a:cs typeface="Arial"/>
              </a:rPr>
              <a:t> </a:t>
            </a:r>
            <a:r>
              <a:rPr sz="1199" dirty="0">
                <a:latin typeface="Arial"/>
                <a:cs typeface="Arial"/>
              </a:rPr>
              <a:t>dates </a:t>
            </a:r>
            <a:r>
              <a:rPr sz="1199" spc="-5" dirty="0">
                <a:latin typeface="Arial"/>
                <a:cs typeface="Arial"/>
              </a:rPr>
              <a:t>directly related </a:t>
            </a:r>
            <a:r>
              <a:rPr sz="1199" dirty="0">
                <a:latin typeface="Arial"/>
                <a:cs typeface="Arial"/>
              </a:rPr>
              <a:t>to an </a:t>
            </a:r>
            <a:r>
              <a:rPr sz="1199" spc="-5" dirty="0">
                <a:latin typeface="Arial"/>
                <a:cs typeface="Arial"/>
              </a:rPr>
              <a:t>individual, </a:t>
            </a:r>
            <a:br>
              <a:rPr lang="en-US" sz="1199" spc="-5" dirty="0">
                <a:latin typeface="Arial"/>
                <a:cs typeface="Arial"/>
              </a:rPr>
            </a:br>
            <a:r>
              <a:rPr lang="en-US" sz="1199" spc="-5" dirty="0">
                <a:latin typeface="Arial"/>
                <a:cs typeface="Arial"/>
              </a:rPr>
              <a:t>   </a:t>
            </a:r>
            <a:r>
              <a:rPr sz="1199" spc="-5" dirty="0">
                <a:latin typeface="Arial"/>
                <a:cs typeface="Arial"/>
              </a:rPr>
              <a:t> including birth </a:t>
            </a:r>
            <a:r>
              <a:rPr sz="1199" dirty="0">
                <a:latin typeface="Arial"/>
                <a:cs typeface="Arial"/>
              </a:rPr>
              <a:t>date, </a:t>
            </a:r>
            <a:r>
              <a:rPr sz="1199" spc="-5" dirty="0">
                <a:latin typeface="Arial"/>
                <a:cs typeface="Arial"/>
              </a:rPr>
              <a:t>admission </a:t>
            </a:r>
            <a:r>
              <a:rPr sz="1199" dirty="0">
                <a:latin typeface="Arial"/>
                <a:cs typeface="Arial"/>
              </a:rPr>
              <a:t>date, </a:t>
            </a:r>
            <a:br>
              <a:rPr lang="en-US" sz="1199" dirty="0">
                <a:latin typeface="Arial"/>
                <a:cs typeface="Arial"/>
              </a:rPr>
            </a:br>
            <a:r>
              <a:rPr lang="en-US" sz="1199" dirty="0">
                <a:latin typeface="Arial"/>
                <a:cs typeface="Arial"/>
              </a:rPr>
              <a:t>   </a:t>
            </a:r>
            <a:r>
              <a:rPr sz="1199" dirty="0">
                <a:latin typeface="Arial"/>
                <a:cs typeface="Arial"/>
              </a:rPr>
              <a:t> </a:t>
            </a:r>
            <a:r>
              <a:rPr sz="1199" spc="-5" dirty="0">
                <a:latin typeface="Arial"/>
                <a:cs typeface="Arial"/>
              </a:rPr>
              <a:t>discharge </a:t>
            </a:r>
            <a:r>
              <a:rPr sz="1199" dirty="0">
                <a:latin typeface="Arial"/>
                <a:cs typeface="Arial"/>
              </a:rPr>
              <a:t>date, date of</a:t>
            </a:r>
            <a:r>
              <a:rPr sz="1199" spc="-80" dirty="0">
                <a:latin typeface="Arial"/>
                <a:cs typeface="Arial"/>
              </a:rPr>
              <a:t> </a:t>
            </a:r>
            <a:r>
              <a:rPr sz="1199" dirty="0">
                <a:latin typeface="Arial"/>
                <a:cs typeface="Arial"/>
              </a:rPr>
              <a:t>death</a:t>
            </a:r>
            <a:br>
              <a:rPr lang="en-US" sz="1199" dirty="0">
                <a:latin typeface="Arial"/>
                <a:cs typeface="Arial"/>
              </a:rPr>
            </a:br>
            <a:r>
              <a:rPr lang="en-US" sz="1199" dirty="0">
                <a:latin typeface="Arial"/>
                <a:cs typeface="Arial"/>
              </a:rPr>
              <a:t>4. </a:t>
            </a:r>
            <a:r>
              <a:rPr sz="1199" dirty="0">
                <a:latin typeface="Arial"/>
                <a:cs typeface="Arial"/>
              </a:rPr>
              <a:t>Phone</a:t>
            </a:r>
            <a:r>
              <a:rPr sz="1199" spc="-50" dirty="0">
                <a:latin typeface="Arial"/>
                <a:cs typeface="Arial"/>
              </a:rPr>
              <a:t> </a:t>
            </a:r>
            <a:r>
              <a:rPr sz="1199" spc="-5" dirty="0">
                <a:latin typeface="Arial"/>
                <a:cs typeface="Arial"/>
              </a:rPr>
              <a:t>numbers</a:t>
            </a:r>
            <a:br>
              <a:rPr lang="en-US" sz="1199" spc="-5" dirty="0">
                <a:latin typeface="Arial"/>
                <a:cs typeface="Arial"/>
              </a:rPr>
            </a:br>
            <a:r>
              <a:rPr lang="en-US" sz="1199" spc="-5" dirty="0">
                <a:latin typeface="Arial"/>
                <a:cs typeface="Arial"/>
              </a:rPr>
              <a:t>5. </a:t>
            </a:r>
            <a:r>
              <a:rPr sz="1199" spc="-5" dirty="0">
                <a:latin typeface="Arial"/>
                <a:cs typeface="Arial"/>
              </a:rPr>
              <a:t>Fax</a:t>
            </a:r>
            <a:r>
              <a:rPr sz="1199" spc="-15" dirty="0">
                <a:latin typeface="Arial"/>
                <a:cs typeface="Arial"/>
              </a:rPr>
              <a:t> </a:t>
            </a:r>
            <a:r>
              <a:rPr sz="1199" dirty="0">
                <a:latin typeface="Arial"/>
                <a:cs typeface="Arial"/>
              </a:rPr>
              <a:t>numbers</a:t>
            </a:r>
            <a:br>
              <a:rPr lang="en-US" sz="1199" dirty="0">
                <a:latin typeface="Arial"/>
                <a:cs typeface="Arial"/>
              </a:rPr>
            </a:br>
            <a:r>
              <a:rPr lang="en-US" sz="1199" dirty="0">
                <a:latin typeface="Arial"/>
                <a:cs typeface="Arial"/>
              </a:rPr>
              <a:t>6. </a:t>
            </a:r>
            <a:r>
              <a:rPr sz="1199" spc="-5" dirty="0">
                <a:latin typeface="Arial"/>
                <a:cs typeface="Arial"/>
              </a:rPr>
              <a:t>Electronic </a:t>
            </a:r>
            <a:r>
              <a:rPr sz="1199" dirty="0">
                <a:latin typeface="Arial"/>
                <a:cs typeface="Arial"/>
              </a:rPr>
              <a:t>mail</a:t>
            </a:r>
            <a:r>
              <a:rPr sz="1199" spc="-50" dirty="0">
                <a:latin typeface="Arial"/>
                <a:cs typeface="Arial"/>
              </a:rPr>
              <a:t> </a:t>
            </a:r>
            <a:r>
              <a:rPr sz="1199" spc="-5" dirty="0">
                <a:latin typeface="Arial"/>
                <a:cs typeface="Arial"/>
              </a:rPr>
              <a:t>addresses</a:t>
            </a:r>
            <a:br>
              <a:rPr lang="en-US" sz="1199" dirty="0">
                <a:latin typeface="Arial"/>
                <a:cs typeface="Arial"/>
              </a:rPr>
            </a:br>
            <a:r>
              <a:rPr lang="en-US" sz="1199" dirty="0">
                <a:latin typeface="Arial"/>
                <a:cs typeface="Arial"/>
              </a:rPr>
              <a:t>7. </a:t>
            </a:r>
            <a:r>
              <a:rPr sz="1199" spc="-5" dirty="0">
                <a:latin typeface="Arial"/>
                <a:cs typeface="Arial"/>
              </a:rPr>
              <a:t>Social Security</a:t>
            </a:r>
            <a:r>
              <a:rPr sz="1199" spc="-75" dirty="0">
                <a:latin typeface="Arial"/>
                <a:cs typeface="Arial"/>
              </a:rPr>
              <a:t> </a:t>
            </a:r>
            <a:r>
              <a:rPr sz="1199" spc="-5" dirty="0">
                <a:latin typeface="Arial"/>
                <a:cs typeface="Arial"/>
              </a:rPr>
              <a:t>numbers</a:t>
            </a:r>
            <a:br>
              <a:rPr lang="en-US" sz="1199" dirty="0">
                <a:latin typeface="Arial"/>
                <a:cs typeface="Arial"/>
              </a:rPr>
            </a:br>
            <a:r>
              <a:rPr lang="en-US" sz="1199" dirty="0">
                <a:latin typeface="Arial"/>
                <a:cs typeface="Arial"/>
              </a:rPr>
              <a:t>8. </a:t>
            </a:r>
            <a:r>
              <a:rPr sz="1199" spc="-5" dirty="0">
                <a:latin typeface="Arial"/>
                <a:cs typeface="Arial"/>
              </a:rPr>
              <a:t>Medical record</a:t>
            </a:r>
            <a:r>
              <a:rPr sz="1199" spc="-75" dirty="0">
                <a:latin typeface="Arial"/>
                <a:cs typeface="Arial"/>
              </a:rPr>
              <a:t> </a:t>
            </a:r>
            <a:r>
              <a:rPr sz="1199" spc="-5" dirty="0">
                <a:latin typeface="Arial"/>
                <a:cs typeface="Arial"/>
              </a:rPr>
              <a:t>numbers</a:t>
            </a:r>
            <a:br>
              <a:rPr lang="en-US" sz="1199" dirty="0">
                <a:latin typeface="Arial"/>
                <a:cs typeface="Arial"/>
              </a:rPr>
            </a:br>
            <a:r>
              <a:rPr lang="en-US" sz="1199" dirty="0">
                <a:latin typeface="Arial"/>
                <a:cs typeface="Arial"/>
              </a:rPr>
              <a:t>9. </a:t>
            </a:r>
            <a:r>
              <a:rPr sz="1199" spc="-5" dirty="0">
                <a:latin typeface="Arial"/>
                <a:cs typeface="Arial"/>
              </a:rPr>
              <a:t>Health plan beneficiary</a:t>
            </a:r>
            <a:r>
              <a:rPr sz="1199" spc="-85" dirty="0">
                <a:latin typeface="Arial"/>
                <a:cs typeface="Arial"/>
              </a:rPr>
              <a:t> </a:t>
            </a:r>
            <a:r>
              <a:rPr sz="1199" dirty="0">
                <a:latin typeface="Arial"/>
                <a:cs typeface="Arial"/>
              </a:rPr>
              <a:t>numbers</a:t>
            </a:r>
          </a:p>
        </p:txBody>
      </p:sp>
      <p:sp>
        <p:nvSpPr>
          <p:cNvPr id="4" name="object 4"/>
          <p:cNvSpPr txBox="1"/>
          <p:nvPr/>
        </p:nvSpPr>
        <p:spPr>
          <a:xfrm>
            <a:off x="4421749" y="898810"/>
            <a:ext cx="3179201" cy="2450894"/>
          </a:xfrm>
          <a:prstGeom prst="rect">
            <a:avLst/>
          </a:prstGeom>
        </p:spPr>
        <p:txBody>
          <a:bodyPr vert="horz" wrap="square" lIns="0" tIns="26002" rIns="0" bIns="0" rtlCol="0">
            <a:spAutoFit/>
          </a:bodyPr>
          <a:lstStyle/>
          <a:p>
            <a:pPr marL="57716">
              <a:spcBef>
                <a:spcPts val="204"/>
              </a:spcBef>
              <a:tabLst>
                <a:tab pos="355173" algn="l"/>
              </a:tabLst>
            </a:pPr>
            <a:r>
              <a:rPr lang="en-US" sz="1199" dirty="0">
                <a:latin typeface="Arial"/>
                <a:cs typeface="Arial"/>
              </a:rPr>
              <a:t>10. </a:t>
            </a:r>
            <a:r>
              <a:rPr sz="1199" dirty="0">
                <a:latin typeface="Arial"/>
                <a:cs typeface="Arial"/>
              </a:rPr>
              <a:t>Account</a:t>
            </a:r>
            <a:r>
              <a:rPr sz="1199" spc="-40" dirty="0">
                <a:latin typeface="Arial"/>
                <a:cs typeface="Arial"/>
              </a:rPr>
              <a:t> </a:t>
            </a:r>
            <a:r>
              <a:rPr sz="1199" dirty="0">
                <a:latin typeface="Arial"/>
                <a:cs typeface="Arial"/>
              </a:rPr>
              <a:t>numbers</a:t>
            </a:r>
            <a:br>
              <a:rPr lang="en-US" sz="1199" dirty="0">
                <a:latin typeface="Arial"/>
                <a:cs typeface="Arial"/>
              </a:rPr>
            </a:br>
            <a:r>
              <a:rPr lang="en-US" sz="1199" dirty="0">
                <a:latin typeface="Arial"/>
                <a:cs typeface="Arial"/>
              </a:rPr>
              <a:t>11. </a:t>
            </a:r>
            <a:r>
              <a:rPr sz="1199" spc="-5" dirty="0">
                <a:latin typeface="Arial"/>
                <a:cs typeface="Arial"/>
              </a:rPr>
              <a:t>Certificate/license</a:t>
            </a:r>
            <a:r>
              <a:rPr sz="1199" spc="-10" dirty="0">
                <a:latin typeface="Arial"/>
                <a:cs typeface="Arial"/>
              </a:rPr>
              <a:t> </a:t>
            </a:r>
            <a:r>
              <a:rPr sz="1199" spc="-5" dirty="0">
                <a:latin typeface="Arial"/>
                <a:cs typeface="Arial"/>
              </a:rPr>
              <a:t>numbers</a:t>
            </a:r>
            <a:br>
              <a:rPr lang="en-US" sz="1199" spc="-5" dirty="0">
                <a:latin typeface="Arial"/>
                <a:cs typeface="Arial"/>
              </a:rPr>
            </a:br>
            <a:r>
              <a:rPr lang="en-US" sz="1199" spc="-5" dirty="0">
                <a:latin typeface="Arial"/>
                <a:cs typeface="Arial"/>
              </a:rPr>
              <a:t>12. V</a:t>
            </a:r>
            <a:r>
              <a:rPr sz="1199" spc="-5" dirty="0">
                <a:latin typeface="Arial"/>
                <a:cs typeface="Arial"/>
              </a:rPr>
              <a:t>ehicle identifiers </a:t>
            </a:r>
            <a:r>
              <a:rPr sz="1199" dirty="0">
                <a:latin typeface="Arial"/>
                <a:cs typeface="Arial"/>
              </a:rPr>
              <a:t>and </a:t>
            </a:r>
            <a:r>
              <a:rPr sz="1199" spc="-5" dirty="0">
                <a:latin typeface="Arial"/>
                <a:cs typeface="Arial"/>
              </a:rPr>
              <a:t>serial numbers, </a:t>
            </a:r>
            <a:br>
              <a:rPr lang="en-US" sz="1199" spc="-5" dirty="0">
                <a:latin typeface="Arial"/>
                <a:cs typeface="Arial"/>
              </a:rPr>
            </a:br>
            <a:r>
              <a:rPr lang="en-US" sz="1199" spc="-5" dirty="0">
                <a:latin typeface="Arial"/>
                <a:cs typeface="Arial"/>
              </a:rPr>
              <a:t>     </a:t>
            </a:r>
            <a:r>
              <a:rPr sz="1199" spc="-5" dirty="0">
                <a:latin typeface="Arial"/>
                <a:cs typeface="Arial"/>
              </a:rPr>
              <a:t> including license plate</a:t>
            </a:r>
            <a:r>
              <a:rPr sz="1199" spc="-75" dirty="0">
                <a:latin typeface="Arial"/>
                <a:cs typeface="Arial"/>
              </a:rPr>
              <a:t> </a:t>
            </a:r>
            <a:r>
              <a:rPr sz="1199" spc="-5" dirty="0">
                <a:latin typeface="Arial"/>
                <a:cs typeface="Arial"/>
              </a:rPr>
              <a:t>numbers</a:t>
            </a:r>
            <a:br>
              <a:rPr lang="en-US" sz="1199" dirty="0">
                <a:latin typeface="Arial"/>
                <a:cs typeface="Arial"/>
              </a:rPr>
            </a:br>
            <a:r>
              <a:rPr lang="en-US" sz="1199" dirty="0">
                <a:latin typeface="Arial"/>
                <a:cs typeface="Arial"/>
              </a:rPr>
              <a:t>13. </a:t>
            </a:r>
            <a:r>
              <a:rPr sz="1199" spc="-5" dirty="0">
                <a:latin typeface="Arial"/>
                <a:cs typeface="Arial"/>
              </a:rPr>
              <a:t>Device identifiers </a:t>
            </a:r>
            <a:r>
              <a:rPr sz="1199" dirty="0">
                <a:latin typeface="Arial"/>
                <a:cs typeface="Arial"/>
              </a:rPr>
              <a:t>and </a:t>
            </a:r>
            <a:r>
              <a:rPr sz="1199" spc="-5" dirty="0">
                <a:latin typeface="Arial"/>
                <a:cs typeface="Arial"/>
              </a:rPr>
              <a:t>serial</a:t>
            </a:r>
            <a:r>
              <a:rPr sz="1199" spc="-75" dirty="0">
                <a:latin typeface="Arial"/>
                <a:cs typeface="Arial"/>
              </a:rPr>
              <a:t> </a:t>
            </a:r>
            <a:r>
              <a:rPr sz="1199" spc="-5" dirty="0">
                <a:latin typeface="Arial"/>
                <a:cs typeface="Arial"/>
              </a:rPr>
              <a:t>numbers</a:t>
            </a:r>
            <a:br>
              <a:rPr lang="en-US" sz="1199" spc="-5" dirty="0">
                <a:latin typeface="Arial"/>
                <a:cs typeface="Arial"/>
              </a:rPr>
            </a:br>
            <a:r>
              <a:rPr lang="en-US" sz="1199" spc="-5" dirty="0">
                <a:latin typeface="Arial"/>
                <a:cs typeface="Arial"/>
              </a:rPr>
              <a:t>14. </a:t>
            </a:r>
            <a:r>
              <a:rPr sz="1199" spc="10" dirty="0">
                <a:latin typeface="Arial"/>
                <a:cs typeface="Arial"/>
              </a:rPr>
              <a:t>Web </a:t>
            </a:r>
            <a:r>
              <a:rPr sz="1199" spc="-5" dirty="0">
                <a:latin typeface="Arial"/>
                <a:cs typeface="Arial"/>
              </a:rPr>
              <a:t>Universal Resource</a:t>
            </a:r>
            <a:r>
              <a:rPr sz="1199" spc="-130" dirty="0">
                <a:latin typeface="Arial"/>
                <a:cs typeface="Arial"/>
              </a:rPr>
              <a:t> </a:t>
            </a:r>
            <a:r>
              <a:rPr sz="1199" spc="-5" dirty="0">
                <a:latin typeface="Arial"/>
                <a:cs typeface="Arial"/>
              </a:rPr>
              <a:t>Locators (URLs)</a:t>
            </a:r>
            <a:br>
              <a:rPr lang="en-US" sz="1199" dirty="0">
                <a:latin typeface="Arial"/>
                <a:cs typeface="Arial"/>
              </a:rPr>
            </a:br>
            <a:r>
              <a:rPr lang="en-US" sz="1199" dirty="0">
                <a:latin typeface="Arial"/>
                <a:cs typeface="Arial"/>
              </a:rPr>
              <a:t>15. </a:t>
            </a:r>
            <a:r>
              <a:rPr sz="1199" spc="-5" dirty="0">
                <a:latin typeface="Arial"/>
                <a:cs typeface="Arial"/>
              </a:rPr>
              <a:t>Internet Protocol (IP) address</a:t>
            </a:r>
            <a:r>
              <a:rPr sz="1199" spc="-45" dirty="0">
                <a:latin typeface="Arial"/>
                <a:cs typeface="Arial"/>
              </a:rPr>
              <a:t> </a:t>
            </a:r>
            <a:r>
              <a:rPr sz="1199" spc="-5" dirty="0">
                <a:latin typeface="Arial"/>
                <a:cs typeface="Arial"/>
              </a:rPr>
              <a:t>numbers</a:t>
            </a:r>
            <a:br>
              <a:rPr lang="en-US" sz="1199" dirty="0">
                <a:latin typeface="Arial"/>
                <a:cs typeface="Arial"/>
              </a:rPr>
            </a:br>
            <a:r>
              <a:rPr lang="en-US" sz="1199" dirty="0">
                <a:latin typeface="Arial"/>
                <a:cs typeface="Arial"/>
              </a:rPr>
              <a:t>16. </a:t>
            </a:r>
            <a:r>
              <a:rPr sz="1199" spc="-5" dirty="0">
                <a:latin typeface="Arial"/>
                <a:cs typeface="Arial"/>
              </a:rPr>
              <a:t>Biometric identifiers, including finger </a:t>
            </a:r>
            <a:r>
              <a:rPr sz="1199" dirty="0">
                <a:latin typeface="Arial"/>
                <a:cs typeface="Arial"/>
              </a:rPr>
              <a:t>and</a:t>
            </a:r>
            <a:br>
              <a:rPr lang="en-US" sz="1199" dirty="0">
                <a:latin typeface="Arial"/>
                <a:cs typeface="Arial"/>
              </a:rPr>
            </a:br>
            <a:r>
              <a:rPr lang="en-US" sz="1199" dirty="0">
                <a:latin typeface="Arial"/>
                <a:cs typeface="Arial"/>
              </a:rPr>
              <a:t>     </a:t>
            </a:r>
            <a:r>
              <a:rPr sz="1199" dirty="0">
                <a:latin typeface="Arial"/>
                <a:cs typeface="Arial"/>
              </a:rPr>
              <a:t> </a:t>
            </a:r>
            <a:r>
              <a:rPr sz="1199" spc="-5" dirty="0">
                <a:latin typeface="Arial"/>
                <a:cs typeface="Arial"/>
              </a:rPr>
              <a:t>voice</a:t>
            </a:r>
            <a:r>
              <a:rPr sz="1199" spc="-30" dirty="0">
                <a:latin typeface="Arial"/>
                <a:cs typeface="Arial"/>
              </a:rPr>
              <a:t> </a:t>
            </a:r>
            <a:r>
              <a:rPr sz="1199" spc="-5" dirty="0">
                <a:latin typeface="Arial"/>
                <a:cs typeface="Arial"/>
              </a:rPr>
              <a:t>prints</a:t>
            </a:r>
            <a:br>
              <a:rPr lang="en-US" sz="1199" dirty="0">
                <a:latin typeface="Arial"/>
                <a:cs typeface="Arial"/>
              </a:rPr>
            </a:br>
            <a:r>
              <a:rPr lang="en-US" sz="1199" dirty="0">
                <a:latin typeface="Arial"/>
                <a:cs typeface="Arial"/>
              </a:rPr>
              <a:t>17. </a:t>
            </a:r>
            <a:r>
              <a:rPr sz="1199" spc="-5" dirty="0">
                <a:latin typeface="Arial"/>
                <a:cs typeface="Arial"/>
              </a:rPr>
              <a:t>Full </a:t>
            </a:r>
            <a:r>
              <a:rPr sz="1199" dirty="0">
                <a:latin typeface="Arial"/>
                <a:cs typeface="Arial"/>
              </a:rPr>
              <a:t>face </a:t>
            </a:r>
            <a:r>
              <a:rPr sz="1199" spc="-5" dirty="0">
                <a:latin typeface="Arial"/>
                <a:cs typeface="Arial"/>
              </a:rPr>
              <a:t>photographic images </a:t>
            </a:r>
            <a:r>
              <a:rPr sz="1199" dirty="0">
                <a:latin typeface="Arial"/>
                <a:cs typeface="Arial"/>
              </a:rPr>
              <a:t>and</a:t>
            </a:r>
            <a:r>
              <a:rPr sz="1199" spc="-145" dirty="0">
                <a:latin typeface="Arial"/>
                <a:cs typeface="Arial"/>
              </a:rPr>
              <a:t> </a:t>
            </a:r>
            <a:r>
              <a:rPr sz="1199" dirty="0">
                <a:latin typeface="Arial"/>
                <a:cs typeface="Arial"/>
              </a:rPr>
              <a:t>any </a:t>
            </a:r>
            <a:br>
              <a:rPr lang="en-US" sz="1199" dirty="0">
                <a:latin typeface="Arial"/>
                <a:cs typeface="Arial"/>
              </a:rPr>
            </a:br>
            <a:r>
              <a:rPr lang="en-US" sz="1199" dirty="0">
                <a:latin typeface="Arial"/>
                <a:cs typeface="Arial"/>
              </a:rPr>
              <a:t>     </a:t>
            </a:r>
            <a:r>
              <a:rPr sz="1199" dirty="0">
                <a:latin typeface="Arial"/>
                <a:cs typeface="Arial"/>
              </a:rPr>
              <a:t> </a:t>
            </a:r>
            <a:r>
              <a:rPr sz="1199" spc="-5" dirty="0">
                <a:latin typeface="Arial"/>
                <a:cs typeface="Arial"/>
              </a:rPr>
              <a:t>comparable</a:t>
            </a:r>
            <a:r>
              <a:rPr sz="1199" spc="-50" dirty="0">
                <a:latin typeface="Arial"/>
                <a:cs typeface="Arial"/>
              </a:rPr>
              <a:t> </a:t>
            </a:r>
            <a:r>
              <a:rPr sz="1199" spc="-5" dirty="0">
                <a:latin typeface="Arial"/>
                <a:cs typeface="Arial"/>
              </a:rPr>
              <a:t>images</a:t>
            </a:r>
            <a:br>
              <a:rPr lang="en-US" sz="1199" spc="-5" dirty="0">
                <a:latin typeface="Arial"/>
                <a:cs typeface="Arial"/>
              </a:rPr>
            </a:br>
            <a:r>
              <a:rPr lang="en-US" sz="1199" spc="-5" dirty="0">
                <a:latin typeface="Arial"/>
                <a:cs typeface="Arial"/>
              </a:rPr>
              <a:t>18. </a:t>
            </a:r>
            <a:r>
              <a:rPr sz="1199" dirty="0">
                <a:latin typeface="Arial"/>
                <a:cs typeface="Arial"/>
              </a:rPr>
              <a:t>Any other </a:t>
            </a:r>
            <a:r>
              <a:rPr sz="1199" spc="-5" dirty="0">
                <a:latin typeface="Arial"/>
                <a:cs typeface="Arial"/>
              </a:rPr>
              <a:t>unique identifying</a:t>
            </a:r>
            <a:r>
              <a:rPr sz="1199" spc="-135" dirty="0">
                <a:latin typeface="Arial"/>
                <a:cs typeface="Arial"/>
              </a:rPr>
              <a:t> </a:t>
            </a:r>
            <a:r>
              <a:rPr sz="1199" spc="-5" dirty="0">
                <a:latin typeface="Arial"/>
                <a:cs typeface="Arial"/>
              </a:rPr>
              <a:t>number, </a:t>
            </a:r>
            <a:endParaRPr lang="en-US" sz="1199" spc="-5" dirty="0">
              <a:latin typeface="Arial"/>
              <a:cs typeface="Arial"/>
            </a:endParaRPr>
          </a:p>
          <a:p>
            <a:pPr marL="57716">
              <a:spcBef>
                <a:spcPts val="204"/>
              </a:spcBef>
              <a:tabLst>
                <a:tab pos="355173" algn="l"/>
              </a:tabLst>
            </a:pPr>
            <a:r>
              <a:rPr lang="en-US" sz="1199" spc="-5" dirty="0">
                <a:latin typeface="Arial"/>
                <a:cs typeface="Arial"/>
              </a:rPr>
              <a:t>    </a:t>
            </a:r>
            <a:r>
              <a:rPr sz="1199" spc="-5" dirty="0">
                <a:latin typeface="Arial"/>
                <a:cs typeface="Arial"/>
              </a:rPr>
              <a:t> characteristic, </a:t>
            </a:r>
            <a:r>
              <a:rPr sz="1199" dirty="0">
                <a:latin typeface="Arial"/>
                <a:cs typeface="Arial"/>
              </a:rPr>
              <a:t>or</a:t>
            </a:r>
            <a:r>
              <a:rPr sz="1199" spc="-35" dirty="0">
                <a:latin typeface="Arial"/>
                <a:cs typeface="Arial"/>
              </a:rPr>
              <a:t> </a:t>
            </a:r>
            <a:r>
              <a:rPr sz="1199" dirty="0">
                <a:latin typeface="Arial"/>
                <a:cs typeface="Arial"/>
              </a:rPr>
              <a:t>code</a:t>
            </a:r>
          </a:p>
        </p:txBody>
      </p:sp>
      <p:sp>
        <p:nvSpPr>
          <p:cNvPr id="5" name="object 5"/>
          <p:cNvSpPr txBox="1"/>
          <p:nvPr/>
        </p:nvSpPr>
        <p:spPr>
          <a:xfrm>
            <a:off x="448003" y="4768413"/>
            <a:ext cx="120501" cy="115146"/>
          </a:xfrm>
          <a:prstGeom prst="rect">
            <a:avLst/>
          </a:prstGeom>
        </p:spPr>
        <p:txBody>
          <a:bodyPr vert="horz" wrap="square" lIns="0" tIns="15221" rIns="0" bIns="0" rtlCol="0">
            <a:spAutoFit/>
          </a:bodyPr>
          <a:lstStyle/>
          <a:p>
            <a:pPr marL="12685">
              <a:spcBef>
                <a:spcPts val="120"/>
              </a:spcBef>
            </a:pPr>
            <a:r>
              <a:rPr sz="649" spc="5" dirty="0">
                <a:solidFill>
                  <a:srgbClr val="FFFFFF"/>
                </a:solidFill>
                <a:latin typeface="Arial"/>
                <a:cs typeface="Arial"/>
              </a:rPr>
              <a:t>2</a:t>
            </a:r>
            <a:r>
              <a:rPr sz="649" spc="10" dirty="0">
                <a:solidFill>
                  <a:srgbClr val="FFFFFF"/>
                </a:solidFill>
                <a:latin typeface="Arial"/>
                <a:cs typeface="Arial"/>
              </a:rPr>
              <a:t>4</a:t>
            </a:r>
            <a:endParaRPr sz="649" dirty="0">
              <a:latin typeface="Arial"/>
              <a:cs typeface="Arial"/>
            </a:endParaRPr>
          </a:p>
        </p:txBody>
      </p:sp>
      <p:sp>
        <p:nvSpPr>
          <p:cNvPr id="6" name="object 6"/>
          <p:cNvSpPr txBox="1"/>
          <p:nvPr/>
        </p:nvSpPr>
        <p:spPr>
          <a:xfrm>
            <a:off x="1402926" y="3978187"/>
            <a:ext cx="5820844" cy="227667"/>
          </a:xfrm>
          <a:prstGeom prst="rect">
            <a:avLst/>
          </a:prstGeom>
        </p:spPr>
        <p:txBody>
          <a:bodyPr vert="horz" wrap="square" lIns="0" tIns="12684" rIns="0" bIns="0" rtlCol="0">
            <a:spAutoFit/>
          </a:bodyPr>
          <a:lstStyle/>
          <a:p>
            <a:pPr marL="12685">
              <a:spcBef>
                <a:spcPts val="100"/>
              </a:spcBef>
            </a:pPr>
            <a:r>
              <a:rPr sz="1398" dirty="0">
                <a:latin typeface="Arial"/>
                <a:cs typeface="Arial"/>
              </a:rPr>
              <a:t>It is </a:t>
            </a:r>
            <a:r>
              <a:rPr sz="1398" spc="-5" dirty="0">
                <a:latin typeface="Arial"/>
                <a:cs typeface="Arial"/>
              </a:rPr>
              <a:t>recommended </a:t>
            </a:r>
            <a:r>
              <a:rPr sz="1398" dirty="0">
                <a:latin typeface="Arial"/>
                <a:cs typeface="Arial"/>
              </a:rPr>
              <a:t>to use </a:t>
            </a:r>
            <a:r>
              <a:rPr sz="1398" b="1" u="heavy" spc="-5" dirty="0">
                <a:uFill>
                  <a:solidFill>
                    <a:srgbClr val="000000"/>
                  </a:solidFill>
                </a:uFill>
                <a:latin typeface="Arial"/>
                <a:cs typeface="Arial"/>
              </a:rPr>
              <a:t>at least </a:t>
            </a:r>
            <a:r>
              <a:rPr lang="en-US" sz="1398" b="1" u="heavy" spc="-5" dirty="0">
                <a:uFill>
                  <a:solidFill>
                    <a:srgbClr val="000000"/>
                  </a:solidFill>
                </a:uFill>
                <a:latin typeface="Arial"/>
                <a:cs typeface="Arial"/>
              </a:rPr>
              <a:t>3</a:t>
            </a:r>
            <a:r>
              <a:rPr sz="1398" b="1" u="heavy" dirty="0">
                <a:uFill>
                  <a:solidFill>
                    <a:srgbClr val="000000"/>
                  </a:solidFill>
                </a:uFill>
                <a:latin typeface="Arial"/>
                <a:cs typeface="Arial"/>
              </a:rPr>
              <a:t> </a:t>
            </a:r>
            <a:r>
              <a:rPr sz="1398" b="1" u="heavy" spc="-5" dirty="0">
                <a:uFill>
                  <a:solidFill>
                    <a:srgbClr val="000000"/>
                  </a:solidFill>
                </a:uFill>
                <a:latin typeface="Arial"/>
                <a:cs typeface="Arial"/>
              </a:rPr>
              <a:t>patient identifiers</a:t>
            </a:r>
            <a:r>
              <a:rPr sz="1398" b="1" spc="-5" dirty="0">
                <a:latin typeface="Arial"/>
                <a:cs typeface="Arial"/>
              </a:rPr>
              <a:t> </a:t>
            </a:r>
            <a:r>
              <a:rPr sz="1398" dirty="0">
                <a:latin typeface="Arial"/>
                <a:cs typeface="Arial"/>
              </a:rPr>
              <a:t>to identify</a:t>
            </a:r>
            <a:r>
              <a:rPr sz="1398" spc="-204" dirty="0">
                <a:latin typeface="Arial"/>
                <a:cs typeface="Arial"/>
              </a:rPr>
              <a:t> </a:t>
            </a:r>
            <a:r>
              <a:rPr sz="1398" dirty="0">
                <a:latin typeface="Arial"/>
                <a:cs typeface="Arial"/>
              </a:rPr>
              <a:t>patients</a:t>
            </a:r>
          </a:p>
        </p:txBody>
      </p:sp>
    </p:spTree>
    <p:custDataLst>
      <p:tags r:id="rId1"/>
    </p:custData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7925" y="323622"/>
            <a:ext cx="3604254" cy="335525"/>
          </a:xfrm>
          <a:prstGeom prst="rect">
            <a:avLst/>
          </a:prstGeom>
        </p:spPr>
        <p:txBody>
          <a:bodyPr vert="horz" wrap="square" lIns="0" tIns="12684" rIns="0" bIns="0" rtlCol="0" anchor="t" anchorCtr="0">
            <a:spAutoFit/>
          </a:bodyPr>
          <a:lstStyle/>
          <a:p>
            <a:pPr marL="12685">
              <a:spcBef>
                <a:spcPts val="100"/>
              </a:spcBef>
            </a:pPr>
            <a:r>
              <a:rPr lang="en-US" spc="-5" dirty="0"/>
              <a:t>Minimum Necessary </a:t>
            </a:r>
            <a:endParaRPr spc="-5" dirty="0"/>
          </a:p>
        </p:txBody>
      </p:sp>
      <p:sp>
        <p:nvSpPr>
          <p:cNvPr id="4" name="object 4"/>
          <p:cNvSpPr txBox="1"/>
          <p:nvPr/>
        </p:nvSpPr>
        <p:spPr>
          <a:xfrm>
            <a:off x="448003" y="4766891"/>
            <a:ext cx="153481" cy="151009"/>
          </a:xfrm>
          <a:prstGeom prst="rect">
            <a:avLst/>
          </a:prstGeom>
        </p:spPr>
        <p:txBody>
          <a:bodyPr vert="horz" wrap="square" lIns="0" tIns="12684" rIns="0" bIns="0" rtlCol="0">
            <a:spAutoFit/>
          </a:bodyPr>
          <a:lstStyle/>
          <a:p>
            <a:pPr marL="12685">
              <a:spcBef>
                <a:spcPts val="100"/>
              </a:spcBef>
            </a:pPr>
            <a:r>
              <a:rPr sz="899" dirty="0">
                <a:solidFill>
                  <a:srgbClr val="FFFFFF"/>
                </a:solidFill>
                <a:latin typeface="Arial"/>
                <a:cs typeface="Arial"/>
              </a:rPr>
              <a:t>26</a:t>
            </a:r>
            <a:endParaRPr sz="899" dirty="0">
              <a:latin typeface="Arial"/>
              <a:cs typeface="Arial"/>
            </a:endParaRPr>
          </a:p>
        </p:txBody>
      </p:sp>
      <p:pic>
        <p:nvPicPr>
          <p:cNvPr id="7" name="Picture 6">
            <a:extLst>
              <a:ext uri="{FF2B5EF4-FFF2-40B4-BE49-F238E27FC236}">
                <a16:creationId xmlns:a16="http://schemas.microsoft.com/office/drawing/2014/main" id="{72339BF1-A46A-03FE-64FC-9062EC665CAE}"/>
              </a:ext>
            </a:extLst>
          </p:cNvPr>
          <p:cNvPicPr>
            <a:picLocks noChangeAspect="1"/>
          </p:cNvPicPr>
          <p:nvPr/>
        </p:nvPicPr>
        <p:blipFill>
          <a:blip r:embed="rId3"/>
          <a:stretch>
            <a:fillRect/>
          </a:stretch>
        </p:blipFill>
        <p:spPr>
          <a:xfrm>
            <a:off x="387350" y="1021261"/>
            <a:ext cx="7385050" cy="3587024"/>
          </a:xfrm>
          <a:prstGeom prst="rect">
            <a:avLst/>
          </a:prstGeom>
        </p:spPr>
      </p:pic>
    </p:spTree>
    <p:custDataLst>
      <p:tags r:id="rId1"/>
    </p:custData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338999"/>
            <a:ext cx="1856230" cy="345014"/>
          </a:xfrm>
          <a:prstGeom prst="rect">
            <a:avLst/>
          </a:prstGeom>
        </p:spPr>
        <p:txBody>
          <a:bodyPr vert="horz" wrap="square" lIns="0" tIns="12684" rIns="0" bIns="0" rtlCol="0" anchor="t" anchorCtr="0">
            <a:spAutoFit/>
          </a:bodyPr>
          <a:lstStyle/>
          <a:p>
            <a:pPr marL="12685">
              <a:spcBef>
                <a:spcPts val="100"/>
              </a:spcBef>
            </a:pPr>
            <a:r>
              <a:rPr spc="-5" dirty="0"/>
              <a:t>Confidentiality</a:t>
            </a:r>
          </a:p>
        </p:txBody>
      </p:sp>
      <p:sp>
        <p:nvSpPr>
          <p:cNvPr id="3" name="object 3"/>
          <p:cNvSpPr txBox="1"/>
          <p:nvPr/>
        </p:nvSpPr>
        <p:spPr>
          <a:xfrm>
            <a:off x="826549" y="1019450"/>
            <a:ext cx="7384189" cy="3409892"/>
          </a:xfrm>
          <a:prstGeom prst="rect">
            <a:avLst/>
          </a:prstGeom>
        </p:spPr>
        <p:txBody>
          <a:bodyPr vert="horz" wrap="square" lIns="0" tIns="13319" rIns="0" bIns="0" rtlCol="0">
            <a:spAutoFit/>
          </a:bodyPr>
          <a:lstStyle/>
          <a:p>
            <a:pPr marL="15222">
              <a:spcBef>
                <a:spcPts val="105"/>
              </a:spcBef>
            </a:pPr>
            <a:r>
              <a:rPr sz="1398" dirty="0">
                <a:latin typeface="Arial"/>
                <a:cs typeface="Arial"/>
              </a:rPr>
              <a:t>Patients </a:t>
            </a:r>
            <a:r>
              <a:rPr lang="en-US" sz="1398" dirty="0">
                <a:latin typeface="Arial"/>
                <a:cs typeface="Arial"/>
              </a:rPr>
              <a:t>and health plan members </a:t>
            </a:r>
            <a:r>
              <a:rPr sz="1398" spc="-5" dirty="0">
                <a:latin typeface="Arial"/>
                <a:cs typeface="Arial"/>
              </a:rPr>
              <a:t>expect </a:t>
            </a:r>
            <a:r>
              <a:rPr sz="1398" dirty="0">
                <a:latin typeface="Arial"/>
                <a:cs typeface="Arial"/>
              </a:rPr>
              <a:t>that their </a:t>
            </a:r>
            <a:r>
              <a:rPr sz="1398" spc="-5" dirty="0">
                <a:latin typeface="Arial"/>
                <a:cs typeface="Arial"/>
              </a:rPr>
              <a:t>confidentiality </a:t>
            </a:r>
            <a:r>
              <a:rPr sz="1398" dirty="0">
                <a:latin typeface="Arial"/>
                <a:cs typeface="Arial"/>
              </a:rPr>
              <a:t>is </a:t>
            </a:r>
            <a:r>
              <a:rPr sz="1398" spc="-5" dirty="0">
                <a:latin typeface="Arial"/>
                <a:cs typeface="Arial"/>
              </a:rPr>
              <a:t>maintained, and </a:t>
            </a:r>
            <a:r>
              <a:rPr sz="1398" dirty="0">
                <a:latin typeface="Arial"/>
                <a:cs typeface="Arial"/>
              </a:rPr>
              <a:t>this is enforced </a:t>
            </a:r>
            <a:r>
              <a:rPr sz="1398" spc="-5" dirty="0">
                <a:latin typeface="Arial"/>
                <a:cs typeface="Arial"/>
              </a:rPr>
              <a:t>by</a:t>
            </a:r>
            <a:r>
              <a:rPr sz="1398" spc="-235" dirty="0">
                <a:latin typeface="Arial"/>
                <a:cs typeface="Arial"/>
              </a:rPr>
              <a:t> </a:t>
            </a:r>
            <a:r>
              <a:rPr sz="1398" spc="-5" dirty="0">
                <a:latin typeface="Arial"/>
                <a:cs typeface="Arial"/>
              </a:rPr>
              <a:t>HIPAA.</a:t>
            </a:r>
            <a:endParaRPr sz="1398" dirty="0">
              <a:latin typeface="Arial"/>
              <a:cs typeface="Arial"/>
            </a:endParaRPr>
          </a:p>
          <a:p>
            <a:pPr marL="12685" marR="459188" indent="2537">
              <a:spcBef>
                <a:spcPts val="1004"/>
              </a:spcBef>
            </a:pPr>
            <a:r>
              <a:rPr sz="1398" dirty="0">
                <a:latin typeface="Arial"/>
                <a:cs typeface="Arial"/>
              </a:rPr>
              <a:t>When accessing </a:t>
            </a:r>
            <a:r>
              <a:rPr sz="1398" spc="-5" dirty="0">
                <a:latin typeface="Arial"/>
                <a:cs typeface="Arial"/>
              </a:rPr>
              <a:t>patient information, be </a:t>
            </a:r>
            <a:r>
              <a:rPr sz="1398" dirty="0">
                <a:latin typeface="Arial"/>
                <a:cs typeface="Arial"/>
              </a:rPr>
              <a:t>sure </a:t>
            </a:r>
            <a:r>
              <a:rPr sz="1398" spc="-10" dirty="0">
                <a:latin typeface="Arial"/>
                <a:cs typeface="Arial"/>
              </a:rPr>
              <a:t>you </a:t>
            </a:r>
            <a:r>
              <a:rPr sz="1398" dirty="0">
                <a:latin typeface="Arial"/>
                <a:cs typeface="Arial"/>
              </a:rPr>
              <a:t>are </a:t>
            </a:r>
            <a:r>
              <a:rPr sz="1398" spc="-5" dirty="0">
                <a:latin typeface="Arial"/>
                <a:cs typeface="Arial"/>
              </a:rPr>
              <a:t>only </a:t>
            </a:r>
            <a:r>
              <a:rPr sz="1398" dirty="0">
                <a:latin typeface="Arial"/>
                <a:cs typeface="Arial"/>
              </a:rPr>
              <a:t>using the </a:t>
            </a:r>
            <a:r>
              <a:rPr sz="1398" spc="-5" dirty="0">
                <a:latin typeface="Arial"/>
                <a:cs typeface="Arial"/>
              </a:rPr>
              <a:t>minimum</a:t>
            </a:r>
            <a:r>
              <a:rPr sz="1398" spc="-204" dirty="0">
                <a:latin typeface="Arial"/>
                <a:cs typeface="Arial"/>
              </a:rPr>
              <a:t> </a:t>
            </a:r>
            <a:r>
              <a:rPr sz="1398" dirty="0">
                <a:latin typeface="Arial"/>
                <a:cs typeface="Arial"/>
              </a:rPr>
              <a:t>necessary  </a:t>
            </a:r>
            <a:r>
              <a:rPr sz="1398" spc="-5" dirty="0">
                <a:latin typeface="Arial"/>
                <a:cs typeface="Arial"/>
              </a:rPr>
              <a:t>needed </a:t>
            </a:r>
            <a:r>
              <a:rPr sz="1398" dirty="0">
                <a:latin typeface="Arial"/>
                <a:cs typeface="Arial"/>
              </a:rPr>
              <a:t>to complete </a:t>
            </a:r>
            <a:r>
              <a:rPr sz="1398" spc="-10" dirty="0">
                <a:latin typeface="Arial"/>
                <a:cs typeface="Arial"/>
              </a:rPr>
              <a:t>your </a:t>
            </a:r>
            <a:r>
              <a:rPr sz="1398" dirty="0">
                <a:latin typeface="Arial"/>
                <a:cs typeface="Arial"/>
              </a:rPr>
              <a:t>job</a:t>
            </a:r>
            <a:r>
              <a:rPr sz="1398" spc="-100" dirty="0">
                <a:latin typeface="Arial"/>
                <a:cs typeface="Arial"/>
              </a:rPr>
              <a:t> </a:t>
            </a:r>
            <a:r>
              <a:rPr sz="1398" dirty="0">
                <a:latin typeface="Arial"/>
                <a:cs typeface="Arial"/>
              </a:rPr>
              <a:t>functions.</a:t>
            </a:r>
          </a:p>
          <a:p>
            <a:pPr marL="12685" marR="126212" indent="2537">
              <a:spcBef>
                <a:spcPts val="1009"/>
              </a:spcBef>
            </a:pPr>
            <a:r>
              <a:rPr sz="1398" spc="-10" dirty="0">
                <a:latin typeface="Arial"/>
                <a:cs typeface="Arial"/>
              </a:rPr>
              <a:t>Never </a:t>
            </a:r>
            <a:r>
              <a:rPr sz="1398" dirty="0">
                <a:latin typeface="Arial"/>
                <a:cs typeface="Arial"/>
              </a:rPr>
              <a:t>access the records </a:t>
            </a:r>
            <a:r>
              <a:rPr sz="1398" spc="-5" dirty="0">
                <a:latin typeface="Arial"/>
                <a:cs typeface="Arial"/>
              </a:rPr>
              <a:t>of </a:t>
            </a:r>
            <a:r>
              <a:rPr sz="1398" dirty="0">
                <a:latin typeface="Arial"/>
                <a:cs typeface="Arial"/>
              </a:rPr>
              <a:t>friends </a:t>
            </a:r>
            <a:r>
              <a:rPr sz="1398" spc="-5" dirty="0">
                <a:latin typeface="Arial"/>
                <a:cs typeface="Arial"/>
              </a:rPr>
              <a:t>or </a:t>
            </a:r>
            <a:r>
              <a:rPr sz="1398" dirty="0">
                <a:latin typeface="Arial"/>
                <a:cs typeface="Arial"/>
              </a:rPr>
              <a:t>family for </a:t>
            </a:r>
            <a:r>
              <a:rPr sz="1398" spc="-5" dirty="0">
                <a:latin typeface="Arial"/>
                <a:cs typeface="Arial"/>
              </a:rPr>
              <a:t>reasons </a:t>
            </a:r>
            <a:r>
              <a:rPr sz="1398" dirty="0">
                <a:latin typeface="Arial"/>
                <a:cs typeface="Arial"/>
              </a:rPr>
              <a:t>outside </a:t>
            </a:r>
            <a:r>
              <a:rPr sz="1398" spc="-5" dirty="0">
                <a:latin typeface="Arial"/>
                <a:cs typeface="Arial"/>
              </a:rPr>
              <a:t>of T</a:t>
            </a:r>
            <a:r>
              <a:rPr lang="en-US" sz="1398" spc="-5" dirty="0">
                <a:latin typeface="Arial"/>
                <a:cs typeface="Arial"/>
              </a:rPr>
              <a:t>reatment, Payment, or Operation (TPO) </a:t>
            </a:r>
            <a:r>
              <a:rPr sz="1398" spc="-5" dirty="0">
                <a:latin typeface="Arial"/>
                <a:cs typeface="Arial"/>
              </a:rPr>
              <a:t>purposes.</a:t>
            </a:r>
            <a:r>
              <a:rPr sz="1398" spc="-235" dirty="0">
                <a:latin typeface="Arial"/>
                <a:cs typeface="Arial"/>
              </a:rPr>
              <a:t> </a:t>
            </a:r>
            <a:r>
              <a:rPr sz="1398" dirty="0">
                <a:latin typeface="Arial"/>
                <a:cs typeface="Arial"/>
              </a:rPr>
              <a:t>Curiosity  </a:t>
            </a:r>
            <a:r>
              <a:rPr sz="1398" spc="-5" dirty="0">
                <a:latin typeface="Arial"/>
                <a:cs typeface="Arial"/>
              </a:rPr>
              <a:t>and </a:t>
            </a:r>
            <a:r>
              <a:rPr sz="1398" dirty="0">
                <a:latin typeface="Arial"/>
                <a:cs typeface="Arial"/>
              </a:rPr>
              <a:t>caring are </a:t>
            </a:r>
            <a:r>
              <a:rPr sz="1398" spc="-5" dirty="0">
                <a:latin typeface="Arial"/>
                <a:cs typeface="Arial"/>
              </a:rPr>
              <a:t>not acceptable reasons </a:t>
            </a:r>
            <a:r>
              <a:rPr sz="1398" dirty="0">
                <a:latin typeface="Arial"/>
                <a:cs typeface="Arial"/>
              </a:rPr>
              <a:t>to access a </a:t>
            </a:r>
            <a:r>
              <a:rPr sz="1398" spc="-5" dirty="0">
                <a:latin typeface="Arial"/>
                <a:cs typeface="Arial"/>
              </a:rPr>
              <a:t>patient </a:t>
            </a:r>
            <a:r>
              <a:rPr sz="1398" dirty="0">
                <a:latin typeface="Arial"/>
                <a:cs typeface="Arial"/>
              </a:rPr>
              <a:t>record. If </a:t>
            </a:r>
            <a:r>
              <a:rPr sz="1398" spc="-10" dirty="0">
                <a:latin typeface="Arial"/>
                <a:cs typeface="Arial"/>
              </a:rPr>
              <a:t>you </a:t>
            </a:r>
            <a:r>
              <a:rPr sz="1398" dirty="0">
                <a:latin typeface="Arial"/>
                <a:cs typeface="Arial"/>
              </a:rPr>
              <a:t>are </a:t>
            </a:r>
            <a:r>
              <a:rPr sz="1398" spc="-5" dirty="0">
                <a:latin typeface="Arial"/>
                <a:cs typeface="Arial"/>
              </a:rPr>
              <a:t>not </a:t>
            </a:r>
            <a:r>
              <a:rPr sz="1398" dirty="0">
                <a:latin typeface="Arial"/>
                <a:cs typeface="Arial"/>
              </a:rPr>
              <a:t>the care  </a:t>
            </a:r>
            <a:r>
              <a:rPr sz="1398" spc="-5" dirty="0">
                <a:latin typeface="Arial"/>
                <a:cs typeface="Arial"/>
              </a:rPr>
              <a:t>provider </a:t>
            </a:r>
            <a:r>
              <a:rPr sz="1398" dirty="0">
                <a:latin typeface="Arial"/>
                <a:cs typeface="Arial"/>
              </a:rPr>
              <a:t>for </a:t>
            </a:r>
            <a:r>
              <a:rPr sz="1398" spc="-5" dirty="0">
                <a:latin typeface="Arial"/>
                <a:cs typeface="Arial"/>
              </a:rPr>
              <a:t>an individual, do not </a:t>
            </a:r>
            <a:r>
              <a:rPr sz="1398" dirty="0">
                <a:latin typeface="Arial"/>
                <a:cs typeface="Arial"/>
              </a:rPr>
              <a:t>access their </a:t>
            </a:r>
            <a:r>
              <a:rPr sz="1398" spc="-5" dirty="0">
                <a:latin typeface="Arial"/>
                <a:cs typeface="Arial"/>
              </a:rPr>
              <a:t>information. </a:t>
            </a:r>
            <a:r>
              <a:rPr sz="1398" dirty="0">
                <a:latin typeface="Arial"/>
                <a:cs typeface="Arial"/>
              </a:rPr>
              <a:t>It is </a:t>
            </a:r>
            <a:r>
              <a:rPr sz="1398" spc="-5" dirty="0">
                <a:latin typeface="Arial"/>
                <a:cs typeface="Arial"/>
              </a:rPr>
              <a:t>recommended </a:t>
            </a:r>
            <a:r>
              <a:rPr sz="1398" spc="-10" dirty="0">
                <a:latin typeface="Arial"/>
                <a:cs typeface="Arial"/>
              </a:rPr>
              <a:t>you </a:t>
            </a:r>
            <a:r>
              <a:rPr sz="1398" dirty="0">
                <a:latin typeface="Arial"/>
                <a:cs typeface="Arial"/>
              </a:rPr>
              <a:t>recuse  </a:t>
            </a:r>
            <a:r>
              <a:rPr sz="1398" spc="-5" dirty="0">
                <a:latin typeface="Arial"/>
                <a:cs typeface="Arial"/>
              </a:rPr>
              <a:t>yourself </a:t>
            </a:r>
            <a:r>
              <a:rPr sz="1398" dirty="0">
                <a:latin typeface="Arial"/>
                <a:cs typeface="Arial"/>
              </a:rPr>
              <a:t>from </a:t>
            </a:r>
            <a:r>
              <a:rPr sz="1398" spc="-5" dirty="0">
                <a:latin typeface="Arial"/>
                <a:cs typeface="Arial"/>
              </a:rPr>
              <a:t>patient </a:t>
            </a:r>
            <a:r>
              <a:rPr sz="1398" dirty="0">
                <a:latin typeface="Arial"/>
                <a:cs typeface="Arial"/>
              </a:rPr>
              <a:t>care </a:t>
            </a:r>
            <a:r>
              <a:rPr sz="1398" spc="-5" dirty="0">
                <a:latin typeface="Arial"/>
                <a:cs typeface="Arial"/>
              </a:rPr>
              <a:t>involving </a:t>
            </a:r>
            <a:r>
              <a:rPr sz="1398" dirty="0">
                <a:latin typeface="Arial"/>
                <a:cs typeface="Arial"/>
              </a:rPr>
              <a:t>family </a:t>
            </a:r>
            <a:r>
              <a:rPr sz="1398" spc="-5" dirty="0">
                <a:latin typeface="Arial"/>
                <a:cs typeface="Arial"/>
              </a:rPr>
              <a:t>members </a:t>
            </a:r>
            <a:r>
              <a:rPr sz="1398" spc="-10" dirty="0">
                <a:latin typeface="Arial"/>
                <a:cs typeface="Arial"/>
              </a:rPr>
              <a:t>when</a:t>
            </a:r>
            <a:r>
              <a:rPr sz="1398" spc="-130" dirty="0">
                <a:latin typeface="Arial"/>
                <a:cs typeface="Arial"/>
              </a:rPr>
              <a:t> </a:t>
            </a:r>
            <a:r>
              <a:rPr sz="1398" dirty="0">
                <a:latin typeface="Arial"/>
                <a:cs typeface="Arial"/>
              </a:rPr>
              <a:t>possible.</a:t>
            </a:r>
          </a:p>
          <a:p>
            <a:pPr marL="12685" marR="5074" indent="2537">
              <a:spcBef>
                <a:spcPts val="1009"/>
              </a:spcBef>
            </a:pPr>
            <a:r>
              <a:rPr sz="1398" dirty="0">
                <a:latin typeface="Arial"/>
                <a:cs typeface="Arial"/>
              </a:rPr>
              <a:t>Discussing </a:t>
            </a:r>
            <a:r>
              <a:rPr sz="1398" spc="-5" dirty="0">
                <a:latin typeface="Arial"/>
                <a:cs typeface="Arial"/>
              </a:rPr>
              <a:t>or </a:t>
            </a:r>
            <a:r>
              <a:rPr sz="1398" dirty="0">
                <a:latin typeface="Arial"/>
                <a:cs typeface="Arial"/>
              </a:rPr>
              <a:t>sharing </a:t>
            </a:r>
            <a:r>
              <a:rPr sz="1398" spc="-5" dirty="0">
                <a:latin typeface="Arial"/>
                <a:cs typeface="Arial"/>
              </a:rPr>
              <a:t>patient information </a:t>
            </a:r>
            <a:r>
              <a:rPr sz="1398" dirty="0">
                <a:latin typeface="Arial"/>
                <a:cs typeface="Arial"/>
              </a:rPr>
              <a:t>outside </a:t>
            </a:r>
            <a:r>
              <a:rPr sz="1398" spc="-5" dirty="0">
                <a:latin typeface="Arial"/>
                <a:cs typeface="Arial"/>
              </a:rPr>
              <a:t>of TPO purposes </a:t>
            </a:r>
            <a:r>
              <a:rPr sz="1398" dirty="0">
                <a:latin typeface="Arial"/>
                <a:cs typeface="Arial"/>
              </a:rPr>
              <a:t>is a </a:t>
            </a:r>
            <a:r>
              <a:rPr sz="1398" spc="-5" dirty="0">
                <a:latin typeface="Arial"/>
                <a:cs typeface="Arial"/>
              </a:rPr>
              <a:t>violation of HIPAA and  policy. This </a:t>
            </a:r>
            <a:r>
              <a:rPr sz="1398" dirty="0">
                <a:latin typeface="Arial"/>
                <a:cs typeface="Arial"/>
              </a:rPr>
              <a:t>also includes social </a:t>
            </a:r>
            <a:r>
              <a:rPr sz="1398" spc="-5" dirty="0">
                <a:latin typeface="Arial"/>
                <a:cs typeface="Arial"/>
              </a:rPr>
              <a:t>media. </a:t>
            </a:r>
            <a:r>
              <a:rPr sz="1398" spc="-10" dirty="0">
                <a:latin typeface="Arial"/>
                <a:cs typeface="Arial"/>
              </a:rPr>
              <a:t>Never </a:t>
            </a:r>
            <a:r>
              <a:rPr sz="1398" dirty="0">
                <a:latin typeface="Arial"/>
                <a:cs typeface="Arial"/>
              </a:rPr>
              <a:t>share </a:t>
            </a:r>
            <a:r>
              <a:rPr sz="1398" spc="-5" dirty="0">
                <a:latin typeface="Arial"/>
                <a:cs typeface="Arial"/>
              </a:rPr>
              <a:t>any information gained through </a:t>
            </a:r>
            <a:r>
              <a:rPr sz="1398" spc="-10" dirty="0">
                <a:latin typeface="Arial"/>
                <a:cs typeface="Arial"/>
              </a:rPr>
              <a:t>your  </a:t>
            </a:r>
            <a:r>
              <a:rPr sz="1398" spc="-5" dirty="0">
                <a:latin typeface="Arial"/>
                <a:cs typeface="Arial"/>
              </a:rPr>
              <a:t>relationship with </a:t>
            </a:r>
            <a:r>
              <a:rPr sz="1398" dirty="0">
                <a:latin typeface="Arial"/>
                <a:cs typeface="Arial"/>
              </a:rPr>
              <a:t>the </a:t>
            </a:r>
            <a:r>
              <a:rPr sz="1398" spc="-5" dirty="0">
                <a:latin typeface="Arial"/>
                <a:cs typeface="Arial"/>
              </a:rPr>
              <a:t>patient on </a:t>
            </a:r>
            <a:r>
              <a:rPr sz="1398" dirty="0">
                <a:latin typeface="Arial"/>
                <a:cs typeface="Arial"/>
              </a:rPr>
              <a:t>social </a:t>
            </a:r>
            <a:r>
              <a:rPr sz="1398" spc="-5" dirty="0">
                <a:latin typeface="Arial"/>
                <a:cs typeface="Arial"/>
              </a:rPr>
              <a:t>media. </a:t>
            </a:r>
            <a:r>
              <a:rPr sz="1398" spc="-10" dirty="0">
                <a:latin typeface="Arial"/>
                <a:cs typeface="Arial"/>
              </a:rPr>
              <a:t>Even </a:t>
            </a:r>
            <a:r>
              <a:rPr sz="1398" dirty="0">
                <a:latin typeface="Arial"/>
                <a:cs typeface="Arial"/>
              </a:rPr>
              <a:t>in the case </a:t>
            </a:r>
            <a:r>
              <a:rPr sz="1398" spc="-5" dirty="0">
                <a:latin typeface="Arial"/>
                <a:cs typeface="Arial"/>
              </a:rPr>
              <a:t>of de-identified information,  comments </a:t>
            </a:r>
            <a:r>
              <a:rPr sz="1398" dirty="0">
                <a:latin typeface="Arial"/>
                <a:cs typeface="Arial"/>
              </a:rPr>
              <a:t>from </a:t>
            </a:r>
            <a:r>
              <a:rPr sz="1398" spc="-10" dirty="0">
                <a:latin typeface="Arial"/>
                <a:cs typeface="Arial"/>
              </a:rPr>
              <a:t>your </a:t>
            </a:r>
            <a:r>
              <a:rPr sz="1398" spc="-5" dirty="0">
                <a:latin typeface="Arial"/>
                <a:cs typeface="Arial"/>
              </a:rPr>
              <a:t>or </a:t>
            </a:r>
            <a:r>
              <a:rPr sz="1398" spc="-10" dirty="0">
                <a:latin typeface="Arial"/>
                <a:cs typeface="Arial"/>
              </a:rPr>
              <a:t>your </a:t>
            </a:r>
            <a:r>
              <a:rPr sz="1398" spc="-5" dirty="0">
                <a:latin typeface="Arial"/>
                <a:cs typeface="Arial"/>
              </a:rPr>
              <a:t>colleagues may lead </a:t>
            </a:r>
            <a:r>
              <a:rPr sz="1398" dirty="0">
                <a:latin typeface="Arial"/>
                <a:cs typeface="Arial"/>
              </a:rPr>
              <a:t>to </a:t>
            </a:r>
            <a:r>
              <a:rPr sz="1398" spc="-5" dirty="0">
                <a:latin typeface="Arial"/>
                <a:cs typeface="Arial"/>
              </a:rPr>
              <a:t>inadvertent identification of </a:t>
            </a:r>
            <a:r>
              <a:rPr sz="1398" dirty="0">
                <a:latin typeface="Arial"/>
                <a:cs typeface="Arial"/>
              </a:rPr>
              <a:t>the </a:t>
            </a:r>
            <a:r>
              <a:rPr sz="1398" spc="-5" dirty="0">
                <a:latin typeface="Arial"/>
                <a:cs typeface="Arial"/>
              </a:rPr>
              <a:t>individual  making </a:t>
            </a:r>
            <a:r>
              <a:rPr sz="1398" dirty="0">
                <a:latin typeface="Arial"/>
                <a:cs typeface="Arial"/>
              </a:rPr>
              <a:t>the post a breach </a:t>
            </a:r>
            <a:r>
              <a:rPr sz="1398" spc="-5" dirty="0">
                <a:latin typeface="Arial"/>
                <a:cs typeface="Arial"/>
              </a:rPr>
              <a:t>of</a:t>
            </a:r>
            <a:r>
              <a:rPr sz="1398" spc="-130" dirty="0">
                <a:latin typeface="Arial"/>
                <a:cs typeface="Arial"/>
              </a:rPr>
              <a:t> </a:t>
            </a:r>
            <a:r>
              <a:rPr sz="1398" spc="-5" dirty="0">
                <a:latin typeface="Arial"/>
                <a:cs typeface="Arial"/>
              </a:rPr>
              <a:t>privacy.</a:t>
            </a:r>
            <a:endParaRPr sz="1398" dirty="0">
              <a:latin typeface="Arial"/>
              <a:cs typeface="Arial"/>
            </a:endParaRPr>
          </a:p>
        </p:txBody>
      </p:sp>
      <p:sp>
        <p:nvSpPr>
          <p:cNvPr id="4" name="object 4"/>
          <p:cNvSpPr txBox="1"/>
          <p:nvPr/>
        </p:nvSpPr>
        <p:spPr>
          <a:xfrm>
            <a:off x="448003" y="4766891"/>
            <a:ext cx="153481" cy="151009"/>
          </a:xfrm>
          <a:prstGeom prst="rect">
            <a:avLst/>
          </a:prstGeom>
        </p:spPr>
        <p:txBody>
          <a:bodyPr vert="horz" wrap="square" lIns="0" tIns="12684" rIns="0" bIns="0" rtlCol="0">
            <a:spAutoFit/>
          </a:bodyPr>
          <a:lstStyle/>
          <a:p>
            <a:pPr marL="12685">
              <a:spcBef>
                <a:spcPts val="100"/>
              </a:spcBef>
            </a:pPr>
            <a:r>
              <a:rPr sz="899" dirty="0">
                <a:solidFill>
                  <a:srgbClr val="FFFFFF"/>
                </a:solidFill>
                <a:latin typeface="Arial"/>
                <a:cs typeface="Arial"/>
              </a:rPr>
              <a:t>22</a:t>
            </a:r>
            <a:endParaRPr sz="899" dirty="0">
              <a:latin typeface="Arial"/>
              <a:cs typeface="Arial"/>
            </a:endParaRPr>
          </a:p>
        </p:txBody>
      </p:sp>
    </p:spTree>
    <p:custDataLst>
      <p:tags r:id="rId1"/>
    </p:custData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0575" y="278469"/>
            <a:ext cx="4104653" cy="345014"/>
          </a:xfrm>
          <a:prstGeom prst="rect">
            <a:avLst/>
          </a:prstGeom>
        </p:spPr>
        <p:txBody>
          <a:bodyPr vert="horz" wrap="square" lIns="0" tIns="12684" rIns="0" bIns="0" rtlCol="0" anchor="t" anchorCtr="0">
            <a:spAutoFit/>
          </a:bodyPr>
          <a:lstStyle/>
          <a:p>
            <a:pPr marL="12685">
              <a:spcBef>
                <a:spcPts val="100"/>
              </a:spcBef>
            </a:pPr>
            <a:r>
              <a:rPr spc="-5" dirty="0"/>
              <a:t>Guidelines for </a:t>
            </a:r>
            <a:r>
              <a:rPr lang="en-US" spc="-5" dirty="0"/>
              <a:t>u</a:t>
            </a:r>
            <a:r>
              <a:rPr dirty="0"/>
              <a:t>se </a:t>
            </a:r>
            <a:r>
              <a:rPr spc="-5" dirty="0"/>
              <a:t>of Social</a:t>
            </a:r>
            <a:r>
              <a:rPr spc="-60" dirty="0"/>
              <a:t> </a:t>
            </a:r>
            <a:r>
              <a:rPr spc="-5" dirty="0"/>
              <a:t>Media</a:t>
            </a:r>
          </a:p>
        </p:txBody>
      </p:sp>
      <p:sp>
        <p:nvSpPr>
          <p:cNvPr id="3" name="object 3"/>
          <p:cNvSpPr txBox="1"/>
          <p:nvPr/>
        </p:nvSpPr>
        <p:spPr>
          <a:xfrm>
            <a:off x="939800" y="839502"/>
            <a:ext cx="4906160" cy="749870"/>
          </a:xfrm>
          <a:prstGeom prst="rect">
            <a:avLst/>
          </a:prstGeom>
        </p:spPr>
        <p:txBody>
          <a:bodyPr vert="horz" wrap="square" lIns="0" tIns="12050" rIns="0" bIns="0" rtlCol="0">
            <a:spAutoFit/>
          </a:bodyPr>
          <a:lstStyle/>
          <a:p>
            <a:pPr marL="12685" marR="1594474" indent="2537">
              <a:spcBef>
                <a:spcPts val="95"/>
              </a:spcBef>
            </a:pPr>
            <a:r>
              <a:rPr sz="1598" spc="-5" dirty="0">
                <a:latin typeface="Arial"/>
                <a:cs typeface="Arial"/>
              </a:rPr>
              <a:t>If </a:t>
            </a:r>
            <a:r>
              <a:rPr sz="1598" spc="-15" dirty="0">
                <a:latin typeface="Arial"/>
                <a:cs typeface="Arial"/>
              </a:rPr>
              <a:t>you </a:t>
            </a:r>
            <a:r>
              <a:rPr sz="1598" spc="-10" dirty="0">
                <a:latin typeface="Arial"/>
                <a:cs typeface="Arial"/>
              </a:rPr>
              <a:t>are </a:t>
            </a:r>
            <a:r>
              <a:rPr sz="1598" spc="-5" dirty="0">
                <a:latin typeface="Arial"/>
                <a:cs typeface="Arial"/>
              </a:rPr>
              <a:t>going to use social media,</a:t>
            </a:r>
            <a:br>
              <a:rPr lang="en-US" sz="1598" spc="-5" dirty="0">
                <a:latin typeface="Arial"/>
                <a:cs typeface="Arial"/>
              </a:rPr>
            </a:br>
            <a:r>
              <a:rPr sz="1598" spc="-5" dirty="0">
                <a:latin typeface="Arial"/>
                <a:cs typeface="Arial"/>
              </a:rPr>
              <a:t>the</a:t>
            </a:r>
            <a:r>
              <a:rPr lang="en-US" sz="1598" spc="-5" dirty="0">
                <a:latin typeface="Arial"/>
                <a:cs typeface="Arial"/>
              </a:rPr>
              <a:t> following</a:t>
            </a:r>
            <a:r>
              <a:rPr sz="1598" spc="-5" dirty="0">
                <a:latin typeface="Arial"/>
                <a:cs typeface="Arial"/>
              </a:rPr>
              <a:t> recommendations may be</a:t>
            </a:r>
            <a:r>
              <a:rPr sz="1598" spc="25" dirty="0">
                <a:latin typeface="Arial"/>
                <a:cs typeface="Arial"/>
              </a:rPr>
              <a:t> </a:t>
            </a:r>
            <a:r>
              <a:rPr sz="1598" spc="-5" dirty="0">
                <a:latin typeface="Arial"/>
                <a:cs typeface="Arial"/>
              </a:rPr>
              <a:t>helpful</a:t>
            </a:r>
            <a:r>
              <a:rPr lang="en-US" sz="1598" spc="-5" dirty="0">
                <a:latin typeface="Arial"/>
                <a:cs typeface="Arial"/>
              </a:rPr>
              <a:t>. </a:t>
            </a:r>
            <a:endParaRPr sz="1598" dirty="0">
              <a:latin typeface="Arial"/>
              <a:cs typeface="Arial"/>
            </a:endParaRPr>
          </a:p>
        </p:txBody>
      </p:sp>
      <p:sp>
        <p:nvSpPr>
          <p:cNvPr id="4" name="object 4"/>
          <p:cNvSpPr/>
          <p:nvPr/>
        </p:nvSpPr>
        <p:spPr>
          <a:xfrm>
            <a:off x="1107337" y="1881592"/>
            <a:ext cx="2425454" cy="2218219"/>
          </a:xfrm>
          <a:prstGeom prst="rect">
            <a:avLst/>
          </a:prstGeom>
          <a:blipFill>
            <a:blip r:embed="rId3" cstate="print"/>
            <a:stretch>
              <a:fillRect/>
            </a:stretch>
          </a:blipFill>
        </p:spPr>
        <p:txBody>
          <a:bodyPr wrap="square" lIns="0" tIns="0" rIns="0" bIns="0" rtlCol="0"/>
          <a:lstStyle/>
          <a:p>
            <a:endParaRPr sz="1348" dirty="0"/>
          </a:p>
        </p:txBody>
      </p:sp>
      <p:pic>
        <p:nvPicPr>
          <p:cNvPr id="6" name="Picture 5">
            <a:extLst>
              <a:ext uri="{FF2B5EF4-FFF2-40B4-BE49-F238E27FC236}">
                <a16:creationId xmlns:a16="http://schemas.microsoft.com/office/drawing/2014/main" id="{9BE7B687-B699-CB48-DB48-6532A1FF16F3}"/>
              </a:ext>
            </a:extLst>
          </p:cNvPr>
          <p:cNvPicPr>
            <a:picLocks noChangeAspect="1"/>
          </p:cNvPicPr>
          <p:nvPr/>
        </p:nvPicPr>
        <p:blipFill>
          <a:blip r:embed="rId4"/>
          <a:stretch>
            <a:fillRect/>
          </a:stretch>
        </p:blipFill>
        <p:spPr>
          <a:xfrm>
            <a:off x="4259271" y="926066"/>
            <a:ext cx="3633779" cy="3658634"/>
          </a:xfrm>
          <a:prstGeom prst="rect">
            <a:avLst/>
          </a:prstGeom>
        </p:spPr>
      </p:pic>
    </p:spTree>
    <p:custDataLst>
      <p:tags r:id="rId1"/>
    </p:custData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7925" y="373326"/>
            <a:ext cx="2817826" cy="345014"/>
          </a:xfrm>
          <a:prstGeom prst="rect">
            <a:avLst/>
          </a:prstGeom>
        </p:spPr>
        <p:txBody>
          <a:bodyPr vert="horz" wrap="square" lIns="0" tIns="12684" rIns="0" bIns="0" rtlCol="0" anchor="t" anchorCtr="0">
            <a:spAutoFit/>
          </a:bodyPr>
          <a:lstStyle/>
          <a:p>
            <a:pPr marL="12685">
              <a:spcBef>
                <a:spcPts val="100"/>
              </a:spcBef>
            </a:pPr>
            <a:r>
              <a:rPr spc="-5" dirty="0"/>
              <a:t>Auditing and</a:t>
            </a:r>
            <a:r>
              <a:rPr spc="-70" dirty="0"/>
              <a:t> </a:t>
            </a:r>
            <a:r>
              <a:rPr spc="-5" dirty="0"/>
              <a:t>Monitoring</a:t>
            </a:r>
          </a:p>
        </p:txBody>
      </p:sp>
      <p:sp>
        <p:nvSpPr>
          <p:cNvPr id="4" name="object 4"/>
          <p:cNvSpPr txBox="1"/>
          <p:nvPr/>
        </p:nvSpPr>
        <p:spPr>
          <a:xfrm>
            <a:off x="448003" y="4766891"/>
            <a:ext cx="153481" cy="151009"/>
          </a:xfrm>
          <a:prstGeom prst="rect">
            <a:avLst/>
          </a:prstGeom>
        </p:spPr>
        <p:txBody>
          <a:bodyPr vert="horz" wrap="square" lIns="0" tIns="12684" rIns="0" bIns="0" rtlCol="0">
            <a:spAutoFit/>
          </a:bodyPr>
          <a:lstStyle/>
          <a:p>
            <a:pPr marL="12685">
              <a:spcBef>
                <a:spcPts val="100"/>
              </a:spcBef>
            </a:pPr>
            <a:r>
              <a:rPr sz="899" dirty="0">
                <a:solidFill>
                  <a:srgbClr val="FFFFFF"/>
                </a:solidFill>
                <a:latin typeface="Arial"/>
                <a:cs typeface="Arial"/>
              </a:rPr>
              <a:t>27</a:t>
            </a:r>
            <a:endParaRPr sz="899" dirty="0">
              <a:latin typeface="Arial"/>
              <a:cs typeface="Arial"/>
            </a:endParaRPr>
          </a:p>
        </p:txBody>
      </p:sp>
      <p:pic>
        <p:nvPicPr>
          <p:cNvPr id="7" name="Picture 6">
            <a:extLst>
              <a:ext uri="{FF2B5EF4-FFF2-40B4-BE49-F238E27FC236}">
                <a16:creationId xmlns:a16="http://schemas.microsoft.com/office/drawing/2014/main" id="{F18254CE-14F0-DD99-E2AE-E9CF66CEEF06}"/>
              </a:ext>
            </a:extLst>
          </p:cNvPr>
          <p:cNvPicPr>
            <a:picLocks noChangeAspect="1"/>
          </p:cNvPicPr>
          <p:nvPr/>
        </p:nvPicPr>
        <p:blipFill>
          <a:blip r:embed="rId3"/>
          <a:stretch>
            <a:fillRect/>
          </a:stretch>
        </p:blipFill>
        <p:spPr>
          <a:xfrm>
            <a:off x="1254568" y="870814"/>
            <a:ext cx="6295582" cy="3896077"/>
          </a:xfrm>
          <a:prstGeom prst="rect">
            <a:avLst/>
          </a:prstGeom>
        </p:spPr>
      </p:pic>
    </p:spTree>
    <p:custDataLst>
      <p:tags r:id="rId1"/>
    </p:custData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99" y="391352"/>
            <a:ext cx="2481057" cy="345014"/>
          </a:xfrm>
          <a:prstGeom prst="rect">
            <a:avLst/>
          </a:prstGeom>
        </p:spPr>
        <p:txBody>
          <a:bodyPr vert="horz" wrap="square" lIns="0" tIns="12684" rIns="0" bIns="0" rtlCol="0" anchor="t" anchorCtr="0">
            <a:spAutoFit/>
          </a:bodyPr>
          <a:lstStyle/>
          <a:p>
            <a:pPr marL="12685">
              <a:spcBef>
                <a:spcPts val="100"/>
              </a:spcBef>
            </a:pPr>
            <a:r>
              <a:rPr spc="-5" dirty="0"/>
              <a:t>HIPAA Security</a:t>
            </a:r>
            <a:r>
              <a:rPr spc="-55" dirty="0"/>
              <a:t> </a:t>
            </a:r>
            <a:r>
              <a:rPr spc="-5" dirty="0"/>
              <a:t>Rule</a:t>
            </a:r>
          </a:p>
        </p:txBody>
      </p:sp>
      <p:pic>
        <p:nvPicPr>
          <p:cNvPr id="5" name="Picture 4">
            <a:extLst>
              <a:ext uri="{FF2B5EF4-FFF2-40B4-BE49-F238E27FC236}">
                <a16:creationId xmlns:a16="http://schemas.microsoft.com/office/drawing/2014/main" id="{523E77EB-3F95-6398-6310-729F60570FB4}"/>
              </a:ext>
            </a:extLst>
          </p:cNvPr>
          <p:cNvPicPr>
            <a:picLocks noChangeAspect="1"/>
          </p:cNvPicPr>
          <p:nvPr/>
        </p:nvPicPr>
        <p:blipFill>
          <a:blip r:embed="rId3"/>
          <a:stretch>
            <a:fillRect/>
          </a:stretch>
        </p:blipFill>
        <p:spPr>
          <a:xfrm>
            <a:off x="1440720" y="1027755"/>
            <a:ext cx="6262559" cy="3829995"/>
          </a:xfrm>
          <a:prstGeom prst="rect">
            <a:avLst/>
          </a:prstGeom>
        </p:spPr>
      </p:pic>
    </p:spTree>
    <p:custDataLst>
      <p:tags r:id="rId1"/>
    </p:custData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882" y="416586"/>
            <a:ext cx="2813818" cy="335525"/>
          </a:xfrm>
          <a:prstGeom prst="rect">
            <a:avLst/>
          </a:prstGeom>
        </p:spPr>
        <p:txBody>
          <a:bodyPr vert="horz" wrap="square" lIns="0" tIns="12684" rIns="0" bIns="0" rtlCol="0" anchor="t" anchorCtr="0">
            <a:spAutoFit/>
          </a:bodyPr>
          <a:lstStyle/>
          <a:p>
            <a:pPr marL="12685">
              <a:spcBef>
                <a:spcPts val="100"/>
              </a:spcBef>
            </a:pPr>
            <a:r>
              <a:rPr spc="-5" dirty="0"/>
              <a:t>Secure your</a:t>
            </a:r>
            <a:r>
              <a:rPr spc="-75" dirty="0"/>
              <a:t> </a:t>
            </a:r>
            <a:r>
              <a:rPr lang="en-US" spc="-75" dirty="0"/>
              <a:t>Work</a:t>
            </a:r>
            <a:r>
              <a:rPr dirty="0"/>
              <a:t>space</a:t>
            </a:r>
          </a:p>
        </p:txBody>
      </p:sp>
      <p:sp>
        <p:nvSpPr>
          <p:cNvPr id="3" name="object 3"/>
          <p:cNvSpPr txBox="1"/>
          <p:nvPr/>
        </p:nvSpPr>
        <p:spPr>
          <a:xfrm>
            <a:off x="467030" y="989965"/>
            <a:ext cx="7667320" cy="2933800"/>
          </a:xfrm>
          <a:prstGeom prst="rect">
            <a:avLst/>
          </a:prstGeom>
        </p:spPr>
        <p:txBody>
          <a:bodyPr vert="horz" wrap="square" lIns="0" tIns="12684" rIns="0" bIns="0" rtlCol="0">
            <a:spAutoFit/>
          </a:bodyPr>
          <a:lstStyle/>
          <a:p>
            <a:pPr marL="12685" marR="1082644" indent="2537">
              <a:spcBef>
                <a:spcPts val="100"/>
              </a:spcBef>
            </a:pPr>
            <a:r>
              <a:rPr sz="1498" spc="60" dirty="0">
                <a:latin typeface="Arial"/>
                <a:cs typeface="Arial"/>
              </a:rPr>
              <a:t>Physical access </a:t>
            </a:r>
            <a:r>
              <a:rPr sz="1498" spc="35" dirty="0">
                <a:latin typeface="Arial"/>
                <a:cs typeface="Arial"/>
              </a:rPr>
              <a:t>is </a:t>
            </a:r>
            <a:r>
              <a:rPr sz="1498" spc="50" dirty="0">
                <a:latin typeface="Arial"/>
                <a:cs typeface="Arial"/>
              </a:rPr>
              <a:t>the </a:t>
            </a:r>
            <a:r>
              <a:rPr sz="1498" spc="65" dirty="0">
                <a:latin typeface="Arial"/>
                <a:cs typeface="Arial"/>
              </a:rPr>
              <a:t>quickest </a:t>
            </a:r>
            <a:r>
              <a:rPr sz="1498" spc="40" dirty="0">
                <a:latin typeface="Arial"/>
                <a:cs typeface="Arial"/>
              </a:rPr>
              <a:t>way </a:t>
            </a:r>
            <a:r>
              <a:rPr sz="1498" spc="50" dirty="0">
                <a:latin typeface="Arial"/>
                <a:cs typeface="Arial"/>
              </a:rPr>
              <a:t>for </a:t>
            </a:r>
            <a:r>
              <a:rPr sz="1498" spc="60" dirty="0">
                <a:latin typeface="Arial"/>
                <a:cs typeface="Arial"/>
              </a:rPr>
              <a:t>someone </a:t>
            </a:r>
            <a:r>
              <a:rPr sz="1498" spc="35" dirty="0">
                <a:latin typeface="Arial"/>
                <a:cs typeface="Arial"/>
              </a:rPr>
              <a:t>to </a:t>
            </a:r>
            <a:r>
              <a:rPr lang="en-US" sz="1498" spc="75" dirty="0">
                <a:latin typeface="Arial"/>
                <a:cs typeface="Arial"/>
              </a:rPr>
              <a:t>obtain i</a:t>
            </a:r>
            <a:r>
              <a:rPr sz="1498" spc="70" dirty="0">
                <a:latin typeface="Arial"/>
                <a:cs typeface="Arial"/>
              </a:rPr>
              <a:t>nformation.</a:t>
            </a:r>
            <a:endParaRPr sz="1498" dirty="0">
              <a:latin typeface="Arial"/>
              <a:cs typeface="Arial"/>
            </a:endParaRPr>
          </a:p>
          <a:p>
            <a:pPr marL="298726" marR="5074" indent="-286676">
              <a:spcBef>
                <a:spcPts val="1079"/>
              </a:spcBef>
              <a:buSzPct val="80000"/>
              <a:buFont typeface="Wingdings"/>
              <a:buChar char=""/>
              <a:tabLst>
                <a:tab pos="298726" algn="l"/>
                <a:tab pos="299360" algn="l"/>
              </a:tabLst>
            </a:pPr>
            <a:r>
              <a:rPr sz="1498" spc="30" dirty="0">
                <a:latin typeface="Arial"/>
                <a:cs typeface="Arial"/>
              </a:rPr>
              <a:t>Do </a:t>
            </a:r>
            <a:r>
              <a:rPr sz="1498" spc="50" dirty="0">
                <a:latin typeface="Arial"/>
                <a:cs typeface="Arial"/>
              </a:rPr>
              <a:t>not leave </a:t>
            </a:r>
            <a:r>
              <a:rPr sz="1498" spc="65" dirty="0">
                <a:latin typeface="Arial"/>
                <a:cs typeface="Arial"/>
              </a:rPr>
              <a:t>computers </a:t>
            </a:r>
            <a:r>
              <a:rPr sz="1498" dirty="0">
                <a:latin typeface="Arial"/>
                <a:cs typeface="Arial"/>
              </a:rPr>
              <a:t>/ </a:t>
            </a:r>
            <a:r>
              <a:rPr sz="1498" spc="60" dirty="0">
                <a:latin typeface="Arial"/>
                <a:cs typeface="Arial"/>
              </a:rPr>
              <a:t>patient </a:t>
            </a:r>
            <a:r>
              <a:rPr sz="1498" spc="55" dirty="0">
                <a:latin typeface="Arial"/>
                <a:cs typeface="Arial"/>
              </a:rPr>
              <a:t>files </a:t>
            </a:r>
            <a:r>
              <a:rPr sz="1498" dirty="0">
                <a:latin typeface="Arial"/>
                <a:cs typeface="Arial"/>
              </a:rPr>
              <a:t>/ </a:t>
            </a:r>
            <a:r>
              <a:rPr sz="1498" spc="60" dirty="0">
                <a:latin typeface="Arial"/>
                <a:cs typeface="Arial"/>
              </a:rPr>
              <a:t>sensitive </a:t>
            </a:r>
            <a:r>
              <a:rPr sz="1498" spc="55" dirty="0">
                <a:latin typeface="Arial"/>
                <a:cs typeface="Arial"/>
              </a:rPr>
              <a:t>data </a:t>
            </a:r>
            <a:r>
              <a:rPr sz="1498" spc="70" dirty="0">
                <a:latin typeface="Arial"/>
                <a:cs typeface="Arial"/>
              </a:rPr>
              <a:t>unlocked </a:t>
            </a:r>
            <a:br>
              <a:rPr lang="en-US" sz="1498" spc="70" dirty="0">
                <a:latin typeface="Arial"/>
                <a:cs typeface="Arial"/>
              </a:rPr>
            </a:br>
            <a:r>
              <a:rPr sz="1498" spc="55" dirty="0">
                <a:latin typeface="Arial"/>
                <a:cs typeface="Arial"/>
              </a:rPr>
              <a:t>(Log </a:t>
            </a:r>
            <a:r>
              <a:rPr sz="1498" spc="50" dirty="0">
                <a:latin typeface="Arial"/>
                <a:cs typeface="Arial"/>
              </a:rPr>
              <a:t>out with </a:t>
            </a:r>
            <a:r>
              <a:rPr sz="1498" spc="65" dirty="0">
                <a:latin typeface="Arial"/>
                <a:cs typeface="Arial"/>
              </a:rPr>
              <a:t>Windows </a:t>
            </a:r>
            <a:r>
              <a:rPr sz="1498" spc="45" dirty="0">
                <a:latin typeface="Arial"/>
                <a:cs typeface="Arial"/>
              </a:rPr>
              <a:t>Key </a:t>
            </a:r>
            <a:r>
              <a:rPr sz="1498" dirty="0">
                <a:latin typeface="Arial"/>
                <a:cs typeface="Arial"/>
              </a:rPr>
              <a:t>+ L </a:t>
            </a:r>
            <a:r>
              <a:rPr sz="1498" spc="30" dirty="0">
                <a:latin typeface="Arial"/>
                <a:cs typeface="Arial"/>
              </a:rPr>
              <a:t>OR </a:t>
            </a:r>
            <a:r>
              <a:rPr sz="1498" spc="60" dirty="0">
                <a:latin typeface="Arial"/>
                <a:cs typeface="Arial"/>
              </a:rPr>
              <a:t>approved </a:t>
            </a:r>
            <a:r>
              <a:rPr sz="1498" spc="65" dirty="0">
                <a:latin typeface="Arial"/>
                <a:cs typeface="Arial"/>
              </a:rPr>
              <a:t>department </a:t>
            </a:r>
            <a:r>
              <a:rPr sz="1498" spc="70" dirty="0">
                <a:latin typeface="Arial"/>
                <a:cs typeface="Arial"/>
              </a:rPr>
              <a:t>logout</a:t>
            </a:r>
            <a:br>
              <a:rPr lang="en-US" sz="1498" spc="70" dirty="0">
                <a:latin typeface="Arial"/>
                <a:cs typeface="Arial"/>
              </a:rPr>
            </a:br>
            <a:r>
              <a:rPr sz="1498" spc="65" dirty="0">
                <a:latin typeface="Arial"/>
                <a:cs typeface="Arial"/>
              </a:rPr>
              <a:t>procedures) </a:t>
            </a:r>
            <a:r>
              <a:rPr sz="1498" b="1" u="heavy" spc="45" dirty="0">
                <a:uFill>
                  <a:solidFill>
                    <a:srgbClr val="000000"/>
                  </a:solidFill>
                </a:uFill>
                <a:latin typeface="Arial"/>
                <a:cs typeface="Arial"/>
              </a:rPr>
              <a:t>even </a:t>
            </a:r>
            <a:r>
              <a:rPr sz="1498" b="1" u="heavy" spc="60" dirty="0">
                <a:uFill>
                  <a:solidFill>
                    <a:srgbClr val="000000"/>
                  </a:solidFill>
                </a:uFill>
                <a:latin typeface="Arial"/>
                <a:cs typeface="Arial"/>
              </a:rPr>
              <a:t>when </a:t>
            </a:r>
            <a:r>
              <a:rPr sz="1498" b="1" u="heavy" spc="65" dirty="0">
                <a:uFill>
                  <a:solidFill>
                    <a:srgbClr val="000000"/>
                  </a:solidFill>
                </a:uFill>
                <a:latin typeface="Arial"/>
                <a:cs typeface="Arial"/>
              </a:rPr>
              <a:t>working </a:t>
            </a:r>
            <a:r>
              <a:rPr sz="1498" b="1" u="heavy" spc="50" dirty="0">
                <a:uFill>
                  <a:solidFill>
                    <a:srgbClr val="000000"/>
                  </a:solidFill>
                </a:uFill>
                <a:latin typeface="Arial"/>
                <a:cs typeface="Arial"/>
              </a:rPr>
              <a:t>from</a:t>
            </a:r>
            <a:r>
              <a:rPr lang="en-US" sz="1498" b="1" u="heavy" spc="50" dirty="0">
                <a:uFill>
                  <a:solidFill>
                    <a:srgbClr val="000000"/>
                  </a:solidFill>
                </a:uFill>
                <a:latin typeface="Arial"/>
                <a:cs typeface="Arial"/>
              </a:rPr>
              <a:t> </a:t>
            </a:r>
            <a:r>
              <a:rPr sz="1498" b="1" u="heavy" spc="50" dirty="0">
                <a:uFill>
                  <a:solidFill>
                    <a:srgbClr val="000000"/>
                  </a:solidFill>
                </a:uFill>
                <a:latin typeface="Arial"/>
                <a:cs typeface="Arial"/>
              </a:rPr>
              <a:t>home</a:t>
            </a:r>
            <a:endParaRPr sz="1498" dirty="0">
              <a:latin typeface="Arial"/>
              <a:cs typeface="Arial"/>
            </a:endParaRPr>
          </a:p>
          <a:p>
            <a:pPr marL="298726" indent="-286676">
              <a:spcBef>
                <a:spcPts val="1079"/>
              </a:spcBef>
              <a:buSzPct val="80000"/>
              <a:buFont typeface="Wingdings"/>
              <a:buChar char=""/>
              <a:tabLst>
                <a:tab pos="298726" algn="l"/>
                <a:tab pos="299360" algn="l"/>
              </a:tabLst>
            </a:pPr>
            <a:r>
              <a:rPr sz="1498" spc="60" dirty="0">
                <a:latin typeface="Arial"/>
                <a:cs typeface="Arial"/>
              </a:rPr>
              <a:t>Securely</a:t>
            </a:r>
            <a:r>
              <a:rPr sz="1498" spc="145" dirty="0">
                <a:latin typeface="Arial"/>
                <a:cs typeface="Arial"/>
              </a:rPr>
              <a:t> </a:t>
            </a:r>
            <a:r>
              <a:rPr sz="1498" spc="60" dirty="0">
                <a:latin typeface="Arial"/>
                <a:cs typeface="Arial"/>
              </a:rPr>
              <a:t>store</a:t>
            </a:r>
            <a:r>
              <a:rPr sz="1498" spc="140" dirty="0">
                <a:latin typeface="Arial"/>
                <a:cs typeface="Arial"/>
              </a:rPr>
              <a:t> </a:t>
            </a:r>
            <a:r>
              <a:rPr sz="1498" spc="65" dirty="0">
                <a:latin typeface="Arial"/>
                <a:cs typeface="Arial"/>
              </a:rPr>
              <a:t>personal</a:t>
            </a:r>
            <a:r>
              <a:rPr sz="1498" spc="145" dirty="0">
                <a:latin typeface="Arial"/>
                <a:cs typeface="Arial"/>
              </a:rPr>
              <a:t> </a:t>
            </a:r>
            <a:r>
              <a:rPr sz="1498" spc="60" dirty="0">
                <a:latin typeface="Arial"/>
                <a:cs typeface="Arial"/>
              </a:rPr>
              <a:t>devices</a:t>
            </a:r>
            <a:r>
              <a:rPr sz="1498" spc="165" dirty="0">
                <a:latin typeface="Arial"/>
                <a:cs typeface="Arial"/>
              </a:rPr>
              <a:t> </a:t>
            </a:r>
            <a:r>
              <a:rPr sz="1498" spc="35" dirty="0">
                <a:latin typeface="Arial"/>
                <a:cs typeface="Arial"/>
              </a:rPr>
              <a:t>or</a:t>
            </a:r>
            <a:r>
              <a:rPr sz="1498" spc="145" dirty="0">
                <a:latin typeface="Arial"/>
                <a:cs typeface="Arial"/>
              </a:rPr>
              <a:t> </a:t>
            </a:r>
            <a:r>
              <a:rPr sz="1498" spc="60" dirty="0">
                <a:latin typeface="Arial"/>
                <a:cs typeface="Arial"/>
              </a:rPr>
              <a:t>carry</a:t>
            </a:r>
            <a:r>
              <a:rPr sz="1498" spc="140" dirty="0">
                <a:latin typeface="Arial"/>
                <a:cs typeface="Arial"/>
              </a:rPr>
              <a:t> </a:t>
            </a:r>
            <a:r>
              <a:rPr sz="1498" spc="55" dirty="0">
                <a:latin typeface="Arial"/>
                <a:cs typeface="Arial"/>
              </a:rPr>
              <a:t>them</a:t>
            </a:r>
            <a:r>
              <a:rPr sz="1498" spc="145" dirty="0">
                <a:latin typeface="Arial"/>
                <a:cs typeface="Arial"/>
              </a:rPr>
              <a:t> </a:t>
            </a:r>
            <a:r>
              <a:rPr sz="1498" spc="35" dirty="0">
                <a:latin typeface="Arial"/>
                <a:cs typeface="Arial"/>
              </a:rPr>
              <a:t>on</a:t>
            </a:r>
            <a:r>
              <a:rPr sz="1498" spc="135" dirty="0">
                <a:latin typeface="Arial"/>
                <a:cs typeface="Arial"/>
              </a:rPr>
              <a:t> </a:t>
            </a:r>
            <a:r>
              <a:rPr sz="1498" spc="65" dirty="0">
                <a:latin typeface="Arial"/>
                <a:cs typeface="Arial"/>
              </a:rPr>
              <a:t>you</a:t>
            </a:r>
            <a:endParaRPr sz="1498" dirty="0">
              <a:latin typeface="Arial"/>
              <a:cs typeface="Arial"/>
            </a:endParaRPr>
          </a:p>
          <a:p>
            <a:pPr marL="298726" indent="-286676">
              <a:spcBef>
                <a:spcPts val="1079"/>
              </a:spcBef>
              <a:buSzPct val="80000"/>
              <a:buFont typeface="Wingdings"/>
              <a:buChar char=""/>
              <a:tabLst>
                <a:tab pos="298726" algn="l"/>
                <a:tab pos="299360" algn="l"/>
              </a:tabLst>
            </a:pPr>
            <a:r>
              <a:rPr sz="1498" spc="60" dirty="0">
                <a:latin typeface="Arial"/>
                <a:cs typeface="Arial"/>
              </a:rPr>
              <a:t>Properly store </a:t>
            </a:r>
            <a:r>
              <a:rPr sz="1498" spc="35" dirty="0">
                <a:latin typeface="Arial"/>
                <a:cs typeface="Arial"/>
              </a:rPr>
              <a:t>or </a:t>
            </a:r>
            <a:r>
              <a:rPr sz="1498" spc="60" dirty="0">
                <a:latin typeface="Arial"/>
                <a:cs typeface="Arial"/>
              </a:rPr>
              <a:t>dispose </a:t>
            </a:r>
            <a:r>
              <a:rPr sz="1498" spc="35" dirty="0">
                <a:latin typeface="Arial"/>
                <a:cs typeface="Arial"/>
              </a:rPr>
              <a:t>of </a:t>
            </a:r>
            <a:r>
              <a:rPr sz="1498" spc="45" dirty="0">
                <a:latin typeface="Arial"/>
                <a:cs typeface="Arial"/>
              </a:rPr>
              <a:t>all </a:t>
            </a:r>
            <a:r>
              <a:rPr sz="1498" spc="60" dirty="0">
                <a:latin typeface="Arial"/>
                <a:cs typeface="Arial"/>
              </a:rPr>
              <a:t>papers </a:t>
            </a:r>
            <a:r>
              <a:rPr sz="1498" spc="35" dirty="0">
                <a:latin typeface="Arial"/>
                <a:cs typeface="Arial"/>
              </a:rPr>
              <a:t>in </a:t>
            </a:r>
            <a:r>
              <a:rPr sz="1498" dirty="0">
                <a:latin typeface="Arial"/>
                <a:cs typeface="Arial"/>
              </a:rPr>
              <a:t>a </a:t>
            </a:r>
            <a:r>
              <a:rPr sz="1498" spc="60" dirty="0">
                <a:latin typeface="Arial"/>
                <a:cs typeface="Arial"/>
              </a:rPr>
              <a:t>secure</a:t>
            </a:r>
            <a:r>
              <a:rPr sz="1498" spc="195" dirty="0">
                <a:latin typeface="Arial"/>
                <a:cs typeface="Arial"/>
              </a:rPr>
              <a:t> </a:t>
            </a:r>
            <a:r>
              <a:rPr sz="1498" spc="70" dirty="0">
                <a:latin typeface="Arial"/>
                <a:cs typeface="Arial"/>
              </a:rPr>
              <a:t>manner</a:t>
            </a:r>
            <a:endParaRPr sz="1498" dirty="0">
              <a:latin typeface="Arial"/>
              <a:cs typeface="Arial"/>
            </a:endParaRPr>
          </a:p>
          <a:p>
            <a:pPr marL="298726" marR="516904" indent="-286676">
              <a:spcBef>
                <a:spcPts val="1079"/>
              </a:spcBef>
              <a:buSzPct val="80000"/>
              <a:buFont typeface="Wingdings"/>
              <a:buChar char=""/>
              <a:tabLst>
                <a:tab pos="298726" algn="l"/>
                <a:tab pos="299360" algn="l"/>
              </a:tabLst>
            </a:pPr>
            <a:r>
              <a:rPr sz="1498" spc="30" dirty="0">
                <a:latin typeface="Arial"/>
                <a:cs typeface="Arial"/>
              </a:rPr>
              <a:t>Be </a:t>
            </a:r>
            <a:r>
              <a:rPr sz="1498" spc="55" dirty="0">
                <a:latin typeface="Arial"/>
                <a:cs typeface="Arial"/>
              </a:rPr>
              <a:t>aware </a:t>
            </a:r>
            <a:r>
              <a:rPr sz="1498" spc="50" dirty="0">
                <a:latin typeface="Arial"/>
                <a:cs typeface="Arial"/>
              </a:rPr>
              <a:t>and </a:t>
            </a:r>
            <a:r>
              <a:rPr sz="1498" spc="65" dirty="0">
                <a:latin typeface="Arial"/>
                <a:cs typeface="Arial"/>
              </a:rPr>
              <a:t>suspicious </a:t>
            </a:r>
            <a:r>
              <a:rPr sz="1498" spc="35" dirty="0">
                <a:latin typeface="Arial"/>
                <a:cs typeface="Arial"/>
              </a:rPr>
              <a:t>of </a:t>
            </a:r>
            <a:r>
              <a:rPr sz="1498" spc="60" dirty="0">
                <a:latin typeface="Arial"/>
                <a:cs typeface="Arial"/>
              </a:rPr>
              <a:t>unknown individuals </a:t>
            </a:r>
            <a:r>
              <a:rPr sz="1498" spc="35" dirty="0">
                <a:latin typeface="Arial"/>
                <a:cs typeface="Arial"/>
              </a:rPr>
              <a:t>in </a:t>
            </a:r>
            <a:r>
              <a:rPr sz="1498" spc="60" dirty="0">
                <a:latin typeface="Arial"/>
                <a:cs typeface="Arial"/>
              </a:rPr>
              <a:t>secure  </a:t>
            </a:r>
            <a:r>
              <a:rPr sz="1498" spc="75" dirty="0">
                <a:latin typeface="Arial"/>
                <a:cs typeface="Arial"/>
              </a:rPr>
              <a:t>areas</a:t>
            </a:r>
            <a:endParaRPr sz="1498" dirty="0">
              <a:latin typeface="Arial"/>
              <a:cs typeface="Arial"/>
            </a:endParaRPr>
          </a:p>
          <a:p>
            <a:pPr marL="298726" indent="-286676">
              <a:spcBef>
                <a:spcPts val="1079"/>
              </a:spcBef>
              <a:buSzPct val="80000"/>
              <a:buFont typeface="Wingdings"/>
              <a:buChar char=""/>
              <a:tabLst>
                <a:tab pos="298726" algn="l"/>
                <a:tab pos="299360" algn="l"/>
              </a:tabLst>
            </a:pPr>
            <a:r>
              <a:rPr sz="1498" spc="60" dirty="0">
                <a:latin typeface="Arial"/>
                <a:cs typeface="Arial"/>
              </a:rPr>
              <a:t>Create strong </a:t>
            </a:r>
            <a:r>
              <a:rPr sz="1498" spc="65" dirty="0">
                <a:latin typeface="Arial"/>
                <a:cs typeface="Arial"/>
              </a:rPr>
              <a:t>passwords, </a:t>
            </a:r>
            <a:r>
              <a:rPr sz="1498" spc="55" dirty="0">
                <a:latin typeface="Arial"/>
                <a:cs typeface="Arial"/>
              </a:rPr>
              <a:t>don’t </a:t>
            </a:r>
            <a:r>
              <a:rPr sz="1498" spc="60" dirty="0">
                <a:latin typeface="Arial"/>
                <a:cs typeface="Arial"/>
              </a:rPr>
              <a:t>share </a:t>
            </a:r>
            <a:r>
              <a:rPr sz="1498" spc="35" dirty="0">
                <a:latin typeface="Arial"/>
                <a:cs typeface="Arial"/>
              </a:rPr>
              <a:t>or </a:t>
            </a:r>
            <a:r>
              <a:rPr sz="1498" spc="60" dirty="0">
                <a:latin typeface="Arial"/>
                <a:cs typeface="Arial"/>
              </a:rPr>
              <a:t>reuse</a:t>
            </a:r>
            <a:r>
              <a:rPr sz="1498" spc="190" dirty="0">
                <a:latin typeface="Arial"/>
                <a:cs typeface="Arial"/>
              </a:rPr>
              <a:t> </a:t>
            </a:r>
            <a:r>
              <a:rPr sz="1498" spc="75" dirty="0">
                <a:latin typeface="Arial"/>
                <a:cs typeface="Arial"/>
              </a:rPr>
              <a:t>them</a:t>
            </a:r>
            <a:endParaRPr sz="1498" dirty="0">
              <a:latin typeface="Arial"/>
              <a:cs typeface="Arial"/>
            </a:endParaRPr>
          </a:p>
          <a:p>
            <a:pPr marL="298726" indent="-286676">
              <a:spcBef>
                <a:spcPts val="1079"/>
              </a:spcBef>
              <a:buSzPct val="80000"/>
              <a:buFont typeface="Wingdings"/>
              <a:buChar char=""/>
              <a:tabLst>
                <a:tab pos="298726" algn="l"/>
                <a:tab pos="299360" algn="l"/>
              </a:tabLst>
            </a:pPr>
            <a:r>
              <a:rPr sz="1498" spc="35" dirty="0">
                <a:latin typeface="Arial"/>
                <a:cs typeface="Arial"/>
              </a:rPr>
              <a:t>It is </a:t>
            </a:r>
            <a:r>
              <a:rPr sz="1498" dirty="0">
                <a:latin typeface="Arial"/>
                <a:cs typeface="Arial"/>
              </a:rPr>
              <a:t>a </a:t>
            </a:r>
            <a:r>
              <a:rPr sz="1498" spc="60" dirty="0">
                <a:latin typeface="Arial"/>
                <a:cs typeface="Arial"/>
              </a:rPr>
              <a:t>violation </a:t>
            </a:r>
            <a:r>
              <a:rPr sz="1498" spc="35" dirty="0">
                <a:latin typeface="Arial"/>
                <a:cs typeface="Arial"/>
              </a:rPr>
              <a:t>of </a:t>
            </a:r>
            <a:r>
              <a:rPr sz="1498" spc="60" dirty="0">
                <a:latin typeface="Arial"/>
                <a:cs typeface="Arial"/>
              </a:rPr>
              <a:t>policy </a:t>
            </a:r>
            <a:r>
              <a:rPr sz="1498" spc="35" dirty="0">
                <a:latin typeface="Arial"/>
                <a:cs typeface="Arial"/>
              </a:rPr>
              <a:t>to </a:t>
            </a:r>
            <a:r>
              <a:rPr sz="1498" spc="60" dirty="0">
                <a:latin typeface="Arial"/>
                <a:cs typeface="Arial"/>
              </a:rPr>
              <a:t>share passwords </a:t>
            </a:r>
            <a:r>
              <a:rPr sz="1498" spc="50" dirty="0">
                <a:latin typeface="Arial"/>
                <a:cs typeface="Arial"/>
              </a:rPr>
              <a:t>with</a:t>
            </a:r>
            <a:r>
              <a:rPr sz="1498" spc="235" dirty="0">
                <a:latin typeface="Arial"/>
                <a:cs typeface="Arial"/>
              </a:rPr>
              <a:t> </a:t>
            </a:r>
            <a:r>
              <a:rPr sz="1498" spc="70" dirty="0">
                <a:latin typeface="Arial"/>
                <a:cs typeface="Arial"/>
              </a:rPr>
              <a:t>anyone</a:t>
            </a:r>
            <a:endParaRPr sz="1498" dirty="0">
              <a:latin typeface="Arial"/>
              <a:cs typeface="Arial"/>
            </a:endParaRPr>
          </a:p>
        </p:txBody>
      </p:sp>
      <p:sp>
        <p:nvSpPr>
          <p:cNvPr id="4" name="object 4"/>
          <p:cNvSpPr/>
          <p:nvPr/>
        </p:nvSpPr>
        <p:spPr>
          <a:xfrm>
            <a:off x="6903974" y="3037508"/>
            <a:ext cx="1935173" cy="1188086"/>
          </a:xfrm>
          <a:prstGeom prst="rect">
            <a:avLst/>
          </a:prstGeom>
          <a:blipFill>
            <a:blip r:embed="rId3" cstate="print"/>
            <a:stretch>
              <a:fillRect/>
            </a:stretch>
          </a:blipFill>
        </p:spPr>
        <p:txBody>
          <a:bodyPr wrap="square" lIns="0" tIns="0" rIns="0" bIns="0" rtlCol="0"/>
          <a:lstStyle/>
          <a:p>
            <a:endParaRPr sz="1348" dirty="0"/>
          </a:p>
        </p:txBody>
      </p:sp>
      <p:sp>
        <p:nvSpPr>
          <p:cNvPr id="5" name="object 5"/>
          <p:cNvSpPr/>
          <p:nvPr/>
        </p:nvSpPr>
        <p:spPr>
          <a:xfrm>
            <a:off x="7107096" y="1203656"/>
            <a:ext cx="1315111" cy="1552562"/>
          </a:xfrm>
          <a:prstGeom prst="rect">
            <a:avLst/>
          </a:prstGeom>
          <a:blipFill>
            <a:blip r:embed="rId4" cstate="print"/>
            <a:stretch>
              <a:fillRect/>
            </a:stretch>
          </a:blipFill>
        </p:spPr>
        <p:txBody>
          <a:bodyPr wrap="square" lIns="0" tIns="0" rIns="0" bIns="0" rtlCol="0"/>
          <a:lstStyle/>
          <a:p>
            <a:endParaRPr sz="1348" dirty="0"/>
          </a:p>
        </p:txBody>
      </p:sp>
    </p:spTree>
    <p:custDataLst>
      <p:tags r:id="rId1"/>
    </p:custData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216" y="305939"/>
            <a:ext cx="3865553" cy="345014"/>
          </a:xfrm>
          <a:prstGeom prst="rect">
            <a:avLst/>
          </a:prstGeom>
        </p:spPr>
        <p:txBody>
          <a:bodyPr vert="horz" wrap="square" lIns="0" tIns="12684" rIns="0" bIns="0" rtlCol="0" anchor="t" anchorCtr="0">
            <a:spAutoFit/>
          </a:bodyPr>
          <a:lstStyle/>
          <a:p>
            <a:pPr marL="12685">
              <a:spcBef>
                <a:spcPts val="100"/>
              </a:spcBef>
            </a:pPr>
            <a:r>
              <a:rPr spc="-5" dirty="0"/>
              <a:t>What </a:t>
            </a:r>
            <a:r>
              <a:rPr dirty="0"/>
              <a:t>is a </a:t>
            </a:r>
            <a:r>
              <a:rPr spc="-5" dirty="0"/>
              <a:t>Compliance</a:t>
            </a:r>
            <a:r>
              <a:rPr spc="25" dirty="0"/>
              <a:t> </a:t>
            </a:r>
            <a:r>
              <a:rPr spc="-5" dirty="0"/>
              <a:t>Program?</a:t>
            </a:r>
          </a:p>
        </p:txBody>
      </p:sp>
      <p:sp>
        <p:nvSpPr>
          <p:cNvPr id="3" name="object 3"/>
          <p:cNvSpPr txBox="1"/>
          <p:nvPr/>
        </p:nvSpPr>
        <p:spPr>
          <a:xfrm>
            <a:off x="1474165" y="1409700"/>
            <a:ext cx="6152319" cy="2238098"/>
          </a:xfrm>
          <a:prstGeom prst="rect">
            <a:avLst/>
          </a:prstGeom>
        </p:spPr>
        <p:txBody>
          <a:bodyPr vert="horz" wrap="square" lIns="0" tIns="12050" rIns="0" bIns="0" rtlCol="0">
            <a:spAutoFit/>
          </a:bodyPr>
          <a:lstStyle/>
          <a:p>
            <a:pPr marL="12051" marR="5074" indent="3805">
              <a:spcBef>
                <a:spcPts val="95"/>
              </a:spcBef>
            </a:pPr>
            <a:r>
              <a:rPr lang="en-US" sz="1598" spc="-5" dirty="0">
                <a:latin typeface="Arial"/>
                <a:cs typeface="Arial"/>
              </a:rPr>
              <a:t>A</a:t>
            </a:r>
            <a:r>
              <a:rPr sz="1598" spc="-5" dirty="0">
                <a:latin typeface="Arial"/>
                <a:cs typeface="Arial"/>
              </a:rPr>
              <a:t> compliance </a:t>
            </a:r>
            <a:r>
              <a:rPr sz="1598" spc="-10" dirty="0">
                <a:latin typeface="Arial"/>
                <a:cs typeface="Arial"/>
              </a:rPr>
              <a:t>program safeguards </a:t>
            </a:r>
            <a:r>
              <a:rPr lang="en-US" sz="1598" spc="-10" dirty="0">
                <a:latin typeface="Arial"/>
                <a:cs typeface="Arial"/>
              </a:rPr>
              <a:t>an</a:t>
            </a:r>
            <a:r>
              <a:rPr sz="1598" spc="-5" dirty="0">
                <a:latin typeface="Arial"/>
                <a:cs typeface="Arial"/>
              </a:rPr>
              <a:t> organization’s legal responsibility to abide </a:t>
            </a:r>
            <a:r>
              <a:rPr sz="1598" spc="-10" dirty="0">
                <a:latin typeface="Arial"/>
                <a:cs typeface="Arial"/>
              </a:rPr>
              <a:t>by  </a:t>
            </a:r>
            <a:r>
              <a:rPr sz="1598" spc="-5" dirty="0">
                <a:latin typeface="Arial"/>
                <a:cs typeface="Arial"/>
              </a:rPr>
              <a:t>applicable </a:t>
            </a:r>
            <a:r>
              <a:rPr sz="1598" spc="-10" dirty="0">
                <a:latin typeface="Arial"/>
                <a:cs typeface="Arial"/>
              </a:rPr>
              <a:t>laws and </a:t>
            </a:r>
            <a:r>
              <a:rPr sz="1598" spc="-5" dirty="0">
                <a:latin typeface="Arial"/>
                <a:cs typeface="Arial"/>
              </a:rPr>
              <a:t>regulations. </a:t>
            </a:r>
            <a:br>
              <a:rPr lang="en-US" sz="1598" spc="-5" dirty="0">
                <a:latin typeface="Arial"/>
                <a:cs typeface="Arial"/>
              </a:rPr>
            </a:br>
            <a:r>
              <a:rPr lang="en-US" sz="1598" spc="-5" dirty="0">
                <a:latin typeface="Arial"/>
                <a:cs typeface="Arial"/>
              </a:rPr>
              <a:t>An effective </a:t>
            </a:r>
            <a:r>
              <a:rPr sz="1598" spc="-5" dirty="0">
                <a:latin typeface="Arial"/>
                <a:cs typeface="Arial"/>
              </a:rPr>
              <a:t>compliance </a:t>
            </a:r>
            <a:r>
              <a:rPr sz="1598" spc="-10" dirty="0">
                <a:latin typeface="Arial"/>
                <a:cs typeface="Arial"/>
              </a:rPr>
              <a:t>program </a:t>
            </a:r>
            <a:r>
              <a:rPr sz="1598" spc="-5" dirty="0">
                <a:latin typeface="Arial"/>
                <a:cs typeface="Arial"/>
              </a:rPr>
              <a:t>also helps </a:t>
            </a:r>
            <a:r>
              <a:rPr lang="en-US" sz="1598" spc="-5" dirty="0">
                <a:latin typeface="Arial"/>
                <a:cs typeface="Arial"/>
              </a:rPr>
              <a:t>an</a:t>
            </a:r>
            <a:r>
              <a:rPr sz="1598" spc="-5" dirty="0">
                <a:latin typeface="Arial"/>
                <a:cs typeface="Arial"/>
              </a:rPr>
              <a:t> organization </a:t>
            </a:r>
            <a:r>
              <a:rPr sz="1598" dirty="0">
                <a:latin typeface="Arial"/>
                <a:cs typeface="Arial"/>
              </a:rPr>
              <a:t>live its </a:t>
            </a:r>
            <a:r>
              <a:rPr sz="1598" spc="-5" dirty="0">
                <a:latin typeface="Arial"/>
                <a:cs typeface="Arial"/>
              </a:rPr>
              <a:t>values </a:t>
            </a:r>
            <a:r>
              <a:rPr sz="1598" spc="-10" dirty="0">
                <a:latin typeface="Arial"/>
                <a:cs typeface="Arial"/>
              </a:rPr>
              <a:t>and </a:t>
            </a:r>
            <a:r>
              <a:rPr sz="1598" spc="-5" dirty="0">
                <a:latin typeface="Arial"/>
                <a:cs typeface="Arial"/>
              </a:rPr>
              <a:t>ethics.</a:t>
            </a:r>
            <a:br>
              <a:rPr lang="en-US" sz="1598" spc="-5" dirty="0">
                <a:latin typeface="Arial"/>
                <a:cs typeface="Arial"/>
              </a:rPr>
            </a:br>
            <a:endParaRPr lang="en-US" sz="1598" spc="-5" dirty="0">
              <a:latin typeface="Arial"/>
              <a:cs typeface="Arial"/>
            </a:endParaRPr>
          </a:p>
          <a:p>
            <a:pPr marL="12051" marR="5074" indent="3805">
              <a:spcBef>
                <a:spcPts val="95"/>
              </a:spcBef>
            </a:pPr>
            <a:r>
              <a:rPr lang="en-US" sz="1598" spc="-5" dirty="0">
                <a:latin typeface="Arial"/>
                <a:cs typeface="Arial"/>
              </a:rPr>
              <a:t>Our </a:t>
            </a:r>
            <a:r>
              <a:rPr lang="en-US" sz="1598" b="1" spc="-5" dirty="0">
                <a:latin typeface="Arial"/>
                <a:cs typeface="Arial"/>
              </a:rPr>
              <a:t>Compliance Program/Compliance Plan </a:t>
            </a:r>
            <a:r>
              <a:rPr lang="en-US" sz="1598" spc="-5" dirty="0">
                <a:latin typeface="Arial"/>
                <a:cs typeface="Arial"/>
              </a:rPr>
              <a:t>is in accordance with the “Organizational Sentencing Guidelines: established by the Office of Inspector General (OIG) and contains the required </a:t>
            </a:r>
            <a:r>
              <a:rPr lang="en-US" sz="1598" b="1" spc="-5" dirty="0">
                <a:latin typeface="Arial"/>
                <a:cs typeface="Arial"/>
              </a:rPr>
              <a:t>Seven Elements of an Effective Compliance Program. </a:t>
            </a:r>
            <a:endParaRPr sz="1598" b="1" dirty="0">
              <a:latin typeface="Arial"/>
              <a:cs typeface="Arial"/>
            </a:endParaRPr>
          </a:p>
        </p:txBody>
      </p:sp>
    </p:spTree>
    <p:custDataLst>
      <p:tags r:id="rId1"/>
    </p:custData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98" y="409383"/>
            <a:ext cx="4327263" cy="345014"/>
          </a:xfrm>
          <a:prstGeom prst="rect">
            <a:avLst/>
          </a:prstGeom>
        </p:spPr>
        <p:txBody>
          <a:bodyPr vert="horz" wrap="square" lIns="0" tIns="12684" rIns="0" bIns="0" rtlCol="0" anchor="t" anchorCtr="0">
            <a:spAutoFit/>
          </a:bodyPr>
          <a:lstStyle/>
          <a:p>
            <a:pPr marL="12685">
              <a:spcBef>
                <a:spcPts val="100"/>
              </a:spcBef>
            </a:pPr>
            <a:r>
              <a:rPr spc="-5" dirty="0"/>
              <a:t>Protecting company data and</a:t>
            </a:r>
            <a:r>
              <a:rPr spc="-65" dirty="0"/>
              <a:t> </a:t>
            </a:r>
            <a:r>
              <a:rPr dirty="0"/>
              <a:t>assets</a:t>
            </a:r>
          </a:p>
        </p:txBody>
      </p:sp>
      <p:sp>
        <p:nvSpPr>
          <p:cNvPr id="3" name="object 3"/>
          <p:cNvSpPr txBox="1"/>
          <p:nvPr/>
        </p:nvSpPr>
        <p:spPr>
          <a:xfrm>
            <a:off x="701554" y="1059999"/>
            <a:ext cx="7568112" cy="3483951"/>
          </a:xfrm>
          <a:prstGeom prst="rect">
            <a:avLst/>
          </a:prstGeom>
        </p:spPr>
        <p:txBody>
          <a:bodyPr vert="horz" wrap="square" lIns="0" tIns="13319" rIns="0" bIns="0" rtlCol="0">
            <a:spAutoFit/>
          </a:bodyPr>
          <a:lstStyle/>
          <a:p>
            <a:pPr marL="12685" marR="20930" indent="2537">
              <a:spcBef>
                <a:spcPts val="105"/>
              </a:spcBef>
            </a:pPr>
            <a:r>
              <a:rPr sz="1099" spc="35" dirty="0">
                <a:latin typeface="Arial"/>
                <a:cs typeface="Arial"/>
              </a:rPr>
              <a:t>If </a:t>
            </a:r>
            <a:r>
              <a:rPr sz="1099" spc="40" dirty="0">
                <a:latin typeface="Arial"/>
                <a:cs typeface="Arial"/>
              </a:rPr>
              <a:t>you </a:t>
            </a:r>
            <a:r>
              <a:rPr sz="1099" spc="50" dirty="0">
                <a:latin typeface="Arial"/>
                <a:cs typeface="Arial"/>
              </a:rPr>
              <a:t>are </a:t>
            </a:r>
            <a:r>
              <a:rPr sz="1099" spc="60" dirty="0">
                <a:latin typeface="Arial"/>
                <a:cs typeface="Arial"/>
              </a:rPr>
              <a:t>assigned </a:t>
            </a:r>
            <a:r>
              <a:rPr sz="1099" dirty="0">
                <a:latin typeface="Arial"/>
                <a:cs typeface="Arial"/>
              </a:rPr>
              <a:t>a </a:t>
            </a:r>
            <a:r>
              <a:rPr sz="1099" spc="60" dirty="0">
                <a:latin typeface="Arial"/>
                <a:cs typeface="Arial"/>
              </a:rPr>
              <a:t>portable </a:t>
            </a:r>
            <a:r>
              <a:rPr sz="1099" spc="55" dirty="0">
                <a:latin typeface="Arial"/>
                <a:cs typeface="Arial"/>
              </a:rPr>
              <a:t>device, </a:t>
            </a:r>
            <a:r>
              <a:rPr sz="1099" spc="30" dirty="0">
                <a:latin typeface="Arial"/>
                <a:cs typeface="Arial"/>
              </a:rPr>
              <a:t>or if </a:t>
            </a:r>
            <a:r>
              <a:rPr sz="1099" spc="40" dirty="0">
                <a:latin typeface="Arial"/>
                <a:cs typeface="Arial"/>
              </a:rPr>
              <a:t>you </a:t>
            </a:r>
            <a:r>
              <a:rPr sz="1099" spc="50" dirty="0">
                <a:latin typeface="Arial"/>
                <a:cs typeface="Arial"/>
              </a:rPr>
              <a:t>are </a:t>
            </a:r>
            <a:r>
              <a:rPr sz="1099" spc="60" dirty="0">
                <a:latin typeface="Arial"/>
                <a:cs typeface="Arial"/>
              </a:rPr>
              <a:t>authorized </a:t>
            </a:r>
            <a:r>
              <a:rPr sz="1099" spc="35" dirty="0">
                <a:latin typeface="Arial"/>
                <a:cs typeface="Arial"/>
              </a:rPr>
              <a:t>to </a:t>
            </a:r>
            <a:r>
              <a:rPr sz="1099" spc="45" dirty="0">
                <a:latin typeface="Arial"/>
                <a:cs typeface="Arial"/>
              </a:rPr>
              <a:t>use </a:t>
            </a:r>
            <a:r>
              <a:rPr sz="1099" dirty="0">
                <a:latin typeface="Arial"/>
                <a:cs typeface="Arial"/>
              </a:rPr>
              <a:t>a </a:t>
            </a:r>
            <a:r>
              <a:rPr sz="1099" spc="60" dirty="0">
                <a:latin typeface="Arial"/>
                <a:cs typeface="Arial"/>
              </a:rPr>
              <a:t>personal </a:t>
            </a:r>
            <a:r>
              <a:rPr sz="1099" spc="55" dirty="0">
                <a:latin typeface="Arial"/>
                <a:cs typeface="Arial"/>
              </a:rPr>
              <a:t>device </a:t>
            </a:r>
            <a:r>
              <a:rPr sz="1099" spc="35" dirty="0">
                <a:latin typeface="Arial"/>
                <a:cs typeface="Arial"/>
              </a:rPr>
              <a:t>to </a:t>
            </a:r>
            <a:r>
              <a:rPr sz="1099" spc="55" dirty="0">
                <a:latin typeface="Arial"/>
                <a:cs typeface="Arial"/>
              </a:rPr>
              <a:t>check </a:t>
            </a:r>
            <a:r>
              <a:rPr lang="en-US" sz="1099" spc="55" dirty="0">
                <a:latin typeface="Arial"/>
                <a:cs typeface="Arial"/>
              </a:rPr>
              <a:t>Corewell </a:t>
            </a:r>
            <a:r>
              <a:rPr sz="1099" spc="55" dirty="0">
                <a:latin typeface="Arial"/>
                <a:cs typeface="Arial"/>
              </a:rPr>
              <a:t>Health </a:t>
            </a:r>
            <a:r>
              <a:rPr sz="1099" spc="60" dirty="0">
                <a:latin typeface="Arial"/>
                <a:cs typeface="Arial"/>
              </a:rPr>
              <a:t>resources </a:t>
            </a:r>
            <a:r>
              <a:rPr sz="1099" spc="50" dirty="0">
                <a:latin typeface="Arial"/>
                <a:cs typeface="Arial"/>
              </a:rPr>
              <a:t>such </a:t>
            </a:r>
            <a:r>
              <a:rPr sz="1099" spc="35" dirty="0">
                <a:latin typeface="Arial"/>
                <a:cs typeface="Arial"/>
              </a:rPr>
              <a:t>as </a:t>
            </a:r>
            <a:r>
              <a:rPr sz="1099" spc="55" dirty="0">
                <a:latin typeface="Arial"/>
                <a:cs typeface="Arial"/>
              </a:rPr>
              <a:t>email, </a:t>
            </a:r>
            <a:r>
              <a:rPr sz="1099" spc="40" dirty="0">
                <a:latin typeface="Arial"/>
                <a:cs typeface="Arial"/>
              </a:rPr>
              <a:t>you </a:t>
            </a:r>
            <a:r>
              <a:rPr sz="1099" spc="50" dirty="0">
                <a:latin typeface="Arial"/>
                <a:cs typeface="Arial"/>
              </a:rPr>
              <a:t>need </a:t>
            </a:r>
            <a:r>
              <a:rPr sz="1099" spc="35" dirty="0">
                <a:latin typeface="Arial"/>
                <a:cs typeface="Arial"/>
              </a:rPr>
              <a:t>to </a:t>
            </a:r>
            <a:r>
              <a:rPr sz="1099" spc="55" dirty="0">
                <a:latin typeface="Arial"/>
                <a:cs typeface="Arial"/>
              </a:rPr>
              <a:t>review </a:t>
            </a:r>
            <a:r>
              <a:rPr sz="1099" spc="50" dirty="0">
                <a:latin typeface="Arial"/>
                <a:cs typeface="Arial"/>
              </a:rPr>
              <a:t>the </a:t>
            </a:r>
            <a:r>
              <a:rPr sz="1099" spc="55" dirty="0">
                <a:latin typeface="Arial"/>
                <a:cs typeface="Arial"/>
              </a:rPr>
              <a:t>policies</a:t>
            </a:r>
            <a:r>
              <a:rPr sz="1099" spc="10" dirty="0">
                <a:latin typeface="Arial"/>
                <a:cs typeface="Arial"/>
              </a:rPr>
              <a:t> </a:t>
            </a:r>
            <a:r>
              <a:rPr sz="1099" spc="50" dirty="0">
                <a:latin typeface="Arial"/>
                <a:cs typeface="Arial"/>
              </a:rPr>
              <a:t>for </a:t>
            </a:r>
            <a:r>
              <a:rPr sz="1099" spc="55" dirty="0">
                <a:latin typeface="Arial"/>
                <a:cs typeface="Arial"/>
              </a:rPr>
              <a:t>these </a:t>
            </a:r>
            <a:r>
              <a:rPr sz="1099" spc="60" dirty="0">
                <a:latin typeface="Arial"/>
                <a:cs typeface="Arial"/>
              </a:rPr>
              <a:t>devices.</a:t>
            </a:r>
            <a:endParaRPr sz="1099" dirty="0">
              <a:latin typeface="Arial"/>
              <a:cs typeface="Arial"/>
            </a:endParaRPr>
          </a:p>
          <a:p>
            <a:pPr marL="12685" marR="39323" indent="2537">
              <a:spcBef>
                <a:spcPts val="789"/>
              </a:spcBef>
            </a:pPr>
            <a:r>
              <a:rPr sz="1099" spc="60" dirty="0">
                <a:latin typeface="Arial"/>
                <a:cs typeface="Arial"/>
              </a:rPr>
              <a:t>Portable </a:t>
            </a:r>
            <a:r>
              <a:rPr sz="1099" spc="55" dirty="0">
                <a:latin typeface="Arial"/>
                <a:cs typeface="Arial"/>
              </a:rPr>
              <a:t>devices </a:t>
            </a:r>
            <a:r>
              <a:rPr sz="1099" spc="50" dirty="0">
                <a:latin typeface="Arial"/>
                <a:cs typeface="Arial"/>
              </a:rPr>
              <a:t>such </a:t>
            </a:r>
            <a:r>
              <a:rPr sz="1099" spc="35" dirty="0">
                <a:latin typeface="Arial"/>
                <a:cs typeface="Arial"/>
              </a:rPr>
              <a:t>as </a:t>
            </a:r>
            <a:r>
              <a:rPr sz="1099" spc="60" dirty="0">
                <a:latin typeface="Arial"/>
                <a:cs typeface="Arial"/>
              </a:rPr>
              <a:t>laptops, tablets </a:t>
            </a:r>
            <a:r>
              <a:rPr sz="1099" spc="45" dirty="0">
                <a:latin typeface="Arial"/>
                <a:cs typeface="Arial"/>
              </a:rPr>
              <a:t>and </a:t>
            </a:r>
            <a:r>
              <a:rPr sz="1099" spc="65" dirty="0">
                <a:latin typeface="Arial"/>
                <a:cs typeface="Arial"/>
              </a:rPr>
              <a:t>smartphones </a:t>
            </a:r>
            <a:r>
              <a:rPr sz="1099" spc="50" dirty="0">
                <a:latin typeface="Arial"/>
                <a:cs typeface="Arial"/>
              </a:rPr>
              <a:t>are </a:t>
            </a:r>
            <a:r>
              <a:rPr sz="1099" spc="60" dirty="0">
                <a:latin typeface="Arial"/>
                <a:cs typeface="Arial"/>
              </a:rPr>
              <a:t>often stolen </a:t>
            </a:r>
            <a:r>
              <a:rPr sz="1099" spc="50" dirty="0">
                <a:latin typeface="Arial"/>
                <a:cs typeface="Arial"/>
              </a:rPr>
              <a:t>for </a:t>
            </a:r>
            <a:r>
              <a:rPr sz="1099" spc="45" dirty="0">
                <a:latin typeface="Arial"/>
                <a:cs typeface="Arial"/>
              </a:rPr>
              <a:t>the </a:t>
            </a:r>
            <a:r>
              <a:rPr sz="1099" spc="50" dirty="0">
                <a:latin typeface="Arial"/>
                <a:cs typeface="Arial"/>
              </a:rPr>
              <a:t>data </a:t>
            </a:r>
            <a:r>
              <a:rPr sz="1099" spc="55" dirty="0">
                <a:latin typeface="Arial"/>
                <a:cs typeface="Arial"/>
              </a:rPr>
              <a:t>they </a:t>
            </a:r>
            <a:r>
              <a:rPr sz="1099" spc="60" dirty="0">
                <a:latin typeface="Arial"/>
                <a:cs typeface="Arial"/>
              </a:rPr>
              <a:t>contain, </a:t>
            </a:r>
            <a:r>
              <a:rPr sz="1099" spc="35" dirty="0">
                <a:latin typeface="Arial"/>
                <a:cs typeface="Arial"/>
              </a:rPr>
              <a:t>so </a:t>
            </a:r>
            <a:r>
              <a:rPr sz="1099" spc="30" dirty="0">
                <a:latin typeface="Arial"/>
                <a:cs typeface="Arial"/>
              </a:rPr>
              <a:t>it  is </a:t>
            </a:r>
            <a:r>
              <a:rPr sz="1099" spc="60" dirty="0">
                <a:latin typeface="Arial"/>
                <a:cs typeface="Arial"/>
              </a:rPr>
              <a:t>important </a:t>
            </a:r>
            <a:r>
              <a:rPr sz="1099" spc="35" dirty="0">
                <a:latin typeface="Arial"/>
                <a:cs typeface="Arial"/>
              </a:rPr>
              <a:t>to </a:t>
            </a:r>
            <a:r>
              <a:rPr sz="1099" spc="65" dirty="0">
                <a:latin typeface="Arial"/>
                <a:cs typeface="Arial"/>
              </a:rPr>
              <a:t>safeguard</a:t>
            </a:r>
            <a:r>
              <a:rPr sz="1099" spc="80" dirty="0">
                <a:latin typeface="Arial"/>
                <a:cs typeface="Arial"/>
              </a:rPr>
              <a:t> </a:t>
            </a:r>
            <a:r>
              <a:rPr sz="1099" spc="55" dirty="0">
                <a:latin typeface="Arial"/>
                <a:cs typeface="Arial"/>
              </a:rPr>
              <a:t>them.</a:t>
            </a:r>
            <a:endParaRPr sz="1099" dirty="0">
              <a:latin typeface="Arial"/>
              <a:cs typeface="Arial"/>
            </a:endParaRPr>
          </a:p>
          <a:p>
            <a:pPr marL="15222">
              <a:spcBef>
                <a:spcPts val="789"/>
              </a:spcBef>
            </a:pPr>
            <a:r>
              <a:rPr sz="1099" b="1" spc="25" dirty="0">
                <a:latin typeface="Arial"/>
                <a:cs typeface="Arial"/>
              </a:rPr>
              <a:t>To </a:t>
            </a:r>
            <a:r>
              <a:rPr sz="1099" b="1" spc="60" dirty="0">
                <a:latin typeface="Arial"/>
                <a:cs typeface="Arial"/>
              </a:rPr>
              <a:t>protect </a:t>
            </a:r>
            <a:r>
              <a:rPr sz="1099" b="1" spc="55" dirty="0">
                <a:latin typeface="Arial"/>
                <a:cs typeface="Arial"/>
              </a:rPr>
              <a:t>this </a:t>
            </a:r>
            <a:r>
              <a:rPr sz="1099" b="1" spc="50" dirty="0">
                <a:latin typeface="Arial"/>
                <a:cs typeface="Arial"/>
              </a:rPr>
              <a:t>data </a:t>
            </a:r>
            <a:r>
              <a:rPr sz="1099" b="1" spc="35" dirty="0">
                <a:latin typeface="Arial"/>
                <a:cs typeface="Arial"/>
              </a:rPr>
              <a:t>you</a:t>
            </a:r>
            <a:r>
              <a:rPr sz="1099" b="1" spc="225" dirty="0">
                <a:latin typeface="Arial"/>
                <a:cs typeface="Arial"/>
              </a:rPr>
              <a:t> </a:t>
            </a:r>
            <a:r>
              <a:rPr sz="1099" b="1" spc="55" dirty="0">
                <a:latin typeface="Arial"/>
                <a:cs typeface="Arial"/>
              </a:rPr>
              <a:t>must:</a:t>
            </a:r>
            <a:endParaRPr sz="1099" dirty="0">
              <a:latin typeface="Arial"/>
              <a:cs typeface="Arial"/>
            </a:endParaRPr>
          </a:p>
          <a:p>
            <a:pPr marL="227056" marR="95136" indent="-215007">
              <a:spcBef>
                <a:spcPts val="794"/>
              </a:spcBef>
              <a:buSzPct val="113636"/>
              <a:buChar char="•"/>
              <a:tabLst>
                <a:tab pos="227056" algn="l"/>
                <a:tab pos="227691" algn="l"/>
              </a:tabLst>
            </a:pPr>
            <a:r>
              <a:rPr sz="1099" spc="35" dirty="0">
                <a:latin typeface="Arial"/>
                <a:cs typeface="Arial"/>
              </a:rPr>
              <a:t>If </a:t>
            </a:r>
            <a:r>
              <a:rPr sz="1099" spc="40" dirty="0">
                <a:latin typeface="Arial"/>
                <a:cs typeface="Arial"/>
              </a:rPr>
              <a:t>you </a:t>
            </a:r>
            <a:r>
              <a:rPr sz="1099" spc="50" dirty="0">
                <a:latin typeface="Arial"/>
                <a:cs typeface="Arial"/>
              </a:rPr>
              <a:t>back </a:t>
            </a:r>
            <a:r>
              <a:rPr sz="1099" spc="30" dirty="0">
                <a:latin typeface="Arial"/>
                <a:cs typeface="Arial"/>
              </a:rPr>
              <a:t>up </a:t>
            </a:r>
            <a:r>
              <a:rPr sz="1099" spc="65" dirty="0">
                <a:latin typeface="Arial"/>
                <a:cs typeface="Arial"/>
              </a:rPr>
              <a:t>confidential information </a:t>
            </a:r>
            <a:r>
              <a:rPr sz="1099" spc="35" dirty="0">
                <a:latin typeface="Arial"/>
                <a:cs typeface="Arial"/>
              </a:rPr>
              <a:t>to </a:t>
            </a:r>
            <a:r>
              <a:rPr sz="1099" dirty="0">
                <a:latin typeface="Arial"/>
                <a:cs typeface="Arial"/>
              </a:rPr>
              <a:t>a </a:t>
            </a:r>
            <a:r>
              <a:rPr sz="1099" spc="45" dirty="0">
                <a:latin typeface="Arial"/>
                <a:cs typeface="Arial"/>
              </a:rPr>
              <a:t>USB </a:t>
            </a:r>
            <a:r>
              <a:rPr sz="1099" spc="55" dirty="0">
                <a:latin typeface="Arial"/>
                <a:cs typeface="Arial"/>
              </a:rPr>
              <a:t>drive, </a:t>
            </a:r>
            <a:r>
              <a:rPr sz="1099" spc="60" dirty="0">
                <a:latin typeface="Arial"/>
                <a:cs typeface="Arial"/>
              </a:rPr>
              <a:t>optical storage </a:t>
            </a:r>
            <a:r>
              <a:rPr sz="1099" spc="55" dirty="0">
                <a:latin typeface="Arial"/>
                <a:cs typeface="Arial"/>
              </a:rPr>
              <a:t>device, </a:t>
            </a:r>
            <a:r>
              <a:rPr sz="1099" spc="60" dirty="0">
                <a:latin typeface="Arial"/>
                <a:cs typeface="Arial"/>
              </a:rPr>
              <a:t>memory </a:t>
            </a:r>
            <a:r>
              <a:rPr sz="1099" spc="55" dirty="0">
                <a:latin typeface="Arial"/>
                <a:cs typeface="Arial"/>
              </a:rPr>
              <a:t>card, flash </a:t>
            </a:r>
            <a:r>
              <a:rPr sz="1099" spc="50" dirty="0">
                <a:latin typeface="Arial"/>
                <a:cs typeface="Arial"/>
              </a:rPr>
              <a:t>card  </a:t>
            </a:r>
            <a:r>
              <a:rPr sz="1099" spc="35" dirty="0">
                <a:latin typeface="Arial"/>
                <a:cs typeface="Arial"/>
              </a:rPr>
              <a:t>or</a:t>
            </a:r>
            <a:r>
              <a:rPr sz="1099" spc="140" dirty="0">
                <a:latin typeface="Arial"/>
                <a:cs typeface="Arial"/>
              </a:rPr>
              <a:t> </a:t>
            </a:r>
            <a:r>
              <a:rPr sz="1099" spc="55" dirty="0">
                <a:latin typeface="Arial"/>
                <a:cs typeface="Arial"/>
              </a:rPr>
              <a:t>CD/DVD,</a:t>
            </a:r>
            <a:r>
              <a:rPr sz="1099" spc="180" dirty="0">
                <a:latin typeface="Arial"/>
                <a:cs typeface="Arial"/>
              </a:rPr>
              <a:t> </a:t>
            </a:r>
            <a:r>
              <a:rPr sz="1099" spc="30" dirty="0">
                <a:latin typeface="Arial"/>
                <a:cs typeface="Arial"/>
              </a:rPr>
              <a:t>it</a:t>
            </a:r>
            <a:r>
              <a:rPr sz="1099" spc="160" dirty="0">
                <a:latin typeface="Arial"/>
                <a:cs typeface="Arial"/>
              </a:rPr>
              <a:t> </a:t>
            </a:r>
            <a:r>
              <a:rPr sz="1099" spc="50" dirty="0">
                <a:latin typeface="Arial"/>
                <a:cs typeface="Arial"/>
              </a:rPr>
              <a:t>must</a:t>
            </a:r>
            <a:r>
              <a:rPr sz="1099" spc="130" dirty="0">
                <a:latin typeface="Arial"/>
                <a:cs typeface="Arial"/>
              </a:rPr>
              <a:t> </a:t>
            </a:r>
            <a:r>
              <a:rPr sz="1099" spc="30" dirty="0">
                <a:latin typeface="Arial"/>
                <a:cs typeface="Arial"/>
              </a:rPr>
              <a:t>be</a:t>
            </a:r>
            <a:r>
              <a:rPr sz="1099" spc="150" dirty="0">
                <a:latin typeface="Arial"/>
                <a:cs typeface="Arial"/>
              </a:rPr>
              <a:t> </a:t>
            </a:r>
            <a:r>
              <a:rPr sz="1099" spc="60" dirty="0">
                <a:latin typeface="Arial"/>
                <a:cs typeface="Arial"/>
              </a:rPr>
              <a:t>encrypted</a:t>
            </a:r>
            <a:r>
              <a:rPr sz="1099" spc="145" dirty="0">
                <a:latin typeface="Arial"/>
                <a:cs typeface="Arial"/>
              </a:rPr>
              <a:t> </a:t>
            </a:r>
            <a:r>
              <a:rPr sz="1099" spc="45" dirty="0">
                <a:latin typeface="Arial"/>
                <a:cs typeface="Arial"/>
              </a:rPr>
              <a:t>and</a:t>
            </a:r>
            <a:r>
              <a:rPr sz="1099" spc="150" dirty="0">
                <a:latin typeface="Arial"/>
                <a:cs typeface="Arial"/>
              </a:rPr>
              <a:t> </a:t>
            </a:r>
            <a:r>
              <a:rPr sz="1099" spc="55" dirty="0">
                <a:latin typeface="Arial"/>
                <a:cs typeface="Arial"/>
              </a:rPr>
              <a:t>kept</a:t>
            </a:r>
            <a:r>
              <a:rPr sz="1099" spc="140" dirty="0">
                <a:latin typeface="Arial"/>
                <a:cs typeface="Arial"/>
              </a:rPr>
              <a:t> </a:t>
            </a:r>
            <a:r>
              <a:rPr sz="1099" spc="30" dirty="0">
                <a:latin typeface="Arial"/>
                <a:cs typeface="Arial"/>
              </a:rPr>
              <a:t>in</a:t>
            </a:r>
            <a:r>
              <a:rPr sz="1099" spc="150" dirty="0">
                <a:latin typeface="Arial"/>
                <a:cs typeface="Arial"/>
              </a:rPr>
              <a:t> </a:t>
            </a:r>
            <a:r>
              <a:rPr sz="1099" dirty="0">
                <a:latin typeface="Arial"/>
                <a:cs typeface="Arial"/>
              </a:rPr>
              <a:t>a</a:t>
            </a:r>
            <a:r>
              <a:rPr sz="1099" spc="150" dirty="0">
                <a:latin typeface="Arial"/>
                <a:cs typeface="Arial"/>
              </a:rPr>
              <a:t> </a:t>
            </a:r>
            <a:r>
              <a:rPr sz="1099" spc="60" dirty="0">
                <a:latin typeface="Arial"/>
                <a:cs typeface="Arial"/>
              </a:rPr>
              <a:t>secure</a:t>
            </a:r>
            <a:r>
              <a:rPr sz="1099" spc="145" dirty="0">
                <a:latin typeface="Arial"/>
                <a:cs typeface="Arial"/>
              </a:rPr>
              <a:t> </a:t>
            </a:r>
            <a:r>
              <a:rPr sz="1099" spc="60" dirty="0">
                <a:latin typeface="Arial"/>
                <a:cs typeface="Arial"/>
              </a:rPr>
              <a:t>location</a:t>
            </a:r>
            <a:r>
              <a:rPr sz="1099" spc="160" dirty="0">
                <a:latin typeface="Arial"/>
                <a:cs typeface="Arial"/>
              </a:rPr>
              <a:t> </a:t>
            </a:r>
            <a:r>
              <a:rPr sz="1099" spc="45" dirty="0">
                <a:latin typeface="Arial"/>
                <a:cs typeface="Arial"/>
              </a:rPr>
              <a:t>when</a:t>
            </a:r>
            <a:r>
              <a:rPr sz="1099" spc="175" dirty="0">
                <a:latin typeface="Arial"/>
                <a:cs typeface="Arial"/>
              </a:rPr>
              <a:t> </a:t>
            </a:r>
            <a:r>
              <a:rPr sz="1099" spc="30" dirty="0">
                <a:latin typeface="Arial"/>
                <a:cs typeface="Arial"/>
              </a:rPr>
              <a:t>it</a:t>
            </a:r>
            <a:r>
              <a:rPr sz="1099" spc="155" dirty="0">
                <a:latin typeface="Arial"/>
                <a:cs typeface="Arial"/>
              </a:rPr>
              <a:t> </a:t>
            </a:r>
            <a:r>
              <a:rPr sz="1099" spc="30" dirty="0">
                <a:latin typeface="Arial"/>
                <a:cs typeface="Arial"/>
              </a:rPr>
              <a:t>is</a:t>
            </a:r>
            <a:r>
              <a:rPr sz="1099" spc="155" dirty="0">
                <a:latin typeface="Arial"/>
                <a:cs typeface="Arial"/>
              </a:rPr>
              <a:t> </a:t>
            </a:r>
            <a:r>
              <a:rPr sz="1099" spc="45" dirty="0">
                <a:latin typeface="Arial"/>
                <a:cs typeface="Arial"/>
              </a:rPr>
              <a:t>not</a:t>
            </a:r>
            <a:r>
              <a:rPr sz="1099" spc="160" dirty="0">
                <a:latin typeface="Arial"/>
                <a:cs typeface="Arial"/>
              </a:rPr>
              <a:t> </a:t>
            </a:r>
            <a:r>
              <a:rPr sz="1099" spc="55" dirty="0">
                <a:latin typeface="Arial"/>
                <a:cs typeface="Arial"/>
              </a:rPr>
              <a:t>being</a:t>
            </a:r>
            <a:r>
              <a:rPr sz="1099" spc="160" dirty="0">
                <a:latin typeface="Arial"/>
                <a:cs typeface="Arial"/>
              </a:rPr>
              <a:t> </a:t>
            </a:r>
            <a:r>
              <a:rPr sz="1099" spc="50" dirty="0">
                <a:latin typeface="Arial"/>
                <a:cs typeface="Arial"/>
              </a:rPr>
              <a:t>used</a:t>
            </a:r>
            <a:endParaRPr sz="1099" dirty="0">
              <a:latin typeface="Arial"/>
              <a:cs typeface="Arial"/>
            </a:endParaRPr>
          </a:p>
          <a:p>
            <a:pPr marL="227056" indent="-215007">
              <a:spcBef>
                <a:spcPts val="789"/>
              </a:spcBef>
              <a:buSzPct val="113636"/>
              <a:buChar char="•"/>
              <a:tabLst>
                <a:tab pos="227056" algn="l"/>
                <a:tab pos="227691" algn="l"/>
              </a:tabLst>
            </a:pPr>
            <a:r>
              <a:rPr sz="1099" spc="35" dirty="0">
                <a:latin typeface="Arial"/>
                <a:cs typeface="Arial"/>
              </a:rPr>
              <a:t>Do</a:t>
            </a:r>
            <a:r>
              <a:rPr sz="1099" spc="150" dirty="0">
                <a:latin typeface="Arial"/>
                <a:cs typeface="Arial"/>
              </a:rPr>
              <a:t> </a:t>
            </a:r>
            <a:r>
              <a:rPr sz="1099" spc="45" dirty="0">
                <a:latin typeface="Arial"/>
                <a:cs typeface="Arial"/>
              </a:rPr>
              <a:t>not</a:t>
            </a:r>
            <a:r>
              <a:rPr sz="1099" spc="160" dirty="0">
                <a:latin typeface="Arial"/>
                <a:cs typeface="Arial"/>
              </a:rPr>
              <a:t> </a:t>
            </a:r>
            <a:r>
              <a:rPr sz="1099" spc="55" dirty="0">
                <a:latin typeface="Arial"/>
                <a:cs typeface="Arial"/>
              </a:rPr>
              <a:t>take</a:t>
            </a:r>
            <a:r>
              <a:rPr sz="1099" spc="125" dirty="0">
                <a:latin typeface="Arial"/>
                <a:cs typeface="Arial"/>
              </a:rPr>
              <a:t> </a:t>
            </a:r>
            <a:r>
              <a:rPr sz="1099" spc="45" dirty="0">
                <a:latin typeface="Arial"/>
                <a:cs typeface="Arial"/>
              </a:rPr>
              <a:t>any</a:t>
            </a:r>
            <a:r>
              <a:rPr sz="1099" spc="155" dirty="0">
                <a:latin typeface="Arial"/>
                <a:cs typeface="Arial"/>
              </a:rPr>
              <a:t> </a:t>
            </a:r>
            <a:r>
              <a:rPr sz="1099" spc="60" dirty="0">
                <a:latin typeface="Arial"/>
                <a:cs typeface="Arial"/>
              </a:rPr>
              <a:t>business</a:t>
            </a:r>
            <a:r>
              <a:rPr sz="1099" spc="170" dirty="0">
                <a:latin typeface="Arial"/>
                <a:cs typeface="Arial"/>
              </a:rPr>
              <a:t> </a:t>
            </a:r>
            <a:r>
              <a:rPr sz="1099" spc="60" dirty="0">
                <a:latin typeface="Arial"/>
                <a:cs typeface="Arial"/>
              </a:rPr>
              <a:t>assets</a:t>
            </a:r>
            <a:r>
              <a:rPr sz="1099" spc="155" dirty="0">
                <a:latin typeface="Arial"/>
                <a:cs typeface="Arial"/>
              </a:rPr>
              <a:t> </a:t>
            </a:r>
            <a:r>
              <a:rPr sz="1099" spc="35" dirty="0">
                <a:latin typeface="Arial"/>
                <a:cs typeface="Arial"/>
              </a:rPr>
              <a:t>or</a:t>
            </a:r>
            <a:r>
              <a:rPr sz="1099" spc="145" dirty="0">
                <a:latin typeface="Arial"/>
                <a:cs typeface="Arial"/>
              </a:rPr>
              <a:t> </a:t>
            </a:r>
            <a:r>
              <a:rPr sz="1099" spc="50" dirty="0">
                <a:latin typeface="Arial"/>
                <a:cs typeface="Arial"/>
              </a:rPr>
              <a:t>data</a:t>
            </a:r>
            <a:r>
              <a:rPr sz="1099" spc="140" dirty="0">
                <a:latin typeface="Arial"/>
                <a:cs typeface="Arial"/>
              </a:rPr>
              <a:t> </a:t>
            </a:r>
            <a:r>
              <a:rPr sz="1099" spc="65" dirty="0">
                <a:latin typeface="Arial"/>
                <a:cs typeface="Arial"/>
              </a:rPr>
              <a:t>off-site</a:t>
            </a:r>
            <a:r>
              <a:rPr sz="1099" spc="114" dirty="0">
                <a:latin typeface="Arial"/>
                <a:cs typeface="Arial"/>
              </a:rPr>
              <a:t> </a:t>
            </a:r>
            <a:r>
              <a:rPr sz="1099" spc="55" dirty="0">
                <a:latin typeface="Arial"/>
                <a:cs typeface="Arial"/>
              </a:rPr>
              <a:t>unless</a:t>
            </a:r>
            <a:r>
              <a:rPr sz="1099" spc="180" dirty="0">
                <a:latin typeface="Arial"/>
                <a:cs typeface="Arial"/>
              </a:rPr>
              <a:t> </a:t>
            </a:r>
            <a:r>
              <a:rPr sz="1099" spc="50" dirty="0">
                <a:latin typeface="Arial"/>
                <a:cs typeface="Arial"/>
              </a:rPr>
              <a:t>your</a:t>
            </a:r>
            <a:r>
              <a:rPr sz="1099" spc="155" dirty="0">
                <a:latin typeface="Arial"/>
                <a:cs typeface="Arial"/>
              </a:rPr>
              <a:t> </a:t>
            </a:r>
            <a:r>
              <a:rPr sz="1099" spc="50" dirty="0">
                <a:latin typeface="Arial"/>
                <a:cs typeface="Arial"/>
              </a:rPr>
              <a:t>role</a:t>
            </a:r>
            <a:r>
              <a:rPr sz="1099" spc="150" dirty="0">
                <a:latin typeface="Arial"/>
                <a:cs typeface="Arial"/>
              </a:rPr>
              <a:t> </a:t>
            </a:r>
            <a:r>
              <a:rPr sz="1099" spc="60" dirty="0">
                <a:latin typeface="Arial"/>
                <a:cs typeface="Arial"/>
              </a:rPr>
              <a:t>requires</a:t>
            </a:r>
            <a:r>
              <a:rPr sz="1099" spc="155" dirty="0">
                <a:latin typeface="Arial"/>
                <a:cs typeface="Arial"/>
              </a:rPr>
              <a:t> </a:t>
            </a:r>
            <a:r>
              <a:rPr sz="1099" spc="45" dirty="0">
                <a:latin typeface="Arial"/>
                <a:cs typeface="Arial"/>
              </a:rPr>
              <a:t>and</a:t>
            </a:r>
            <a:r>
              <a:rPr sz="1099" spc="150" dirty="0">
                <a:latin typeface="Arial"/>
                <a:cs typeface="Arial"/>
              </a:rPr>
              <a:t> </a:t>
            </a:r>
            <a:r>
              <a:rPr sz="1099" spc="40" dirty="0">
                <a:latin typeface="Arial"/>
                <a:cs typeface="Arial"/>
              </a:rPr>
              <a:t>you</a:t>
            </a:r>
            <a:r>
              <a:rPr sz="1099" spc="160" dirty="0">
                <a:latin typeface="Arial"/>
                <a:cs typeface="Arial"/>
              </a:rPr>
              <a:t> </a:t>
            </a:r>
            <a:r>
              <a:rPr sz="1099" spc="45" dirty="0">
                <a:latin typeface="Arial"/>
                <a:cs typeface="Arial"/>
              </a:rPr>
              <a:t>have</a:t>
            </a:r>
            <a:r>
              <a:rPr sz="1099" spc="165" dirty="0">
                <a:latin typeface="Arial"/>
                <a:cs typeface="Arial"/>
              </a:rPr>
              <a:t> </a:t>
            </a:r>
            <a:r>
              <a:rPr sz="1099" spc="60" dirty="0">
                <a:latin typeface="Arial"/>
                <a:cs typeface="Arial"/>
              </a:rPr>
              <a:t>permission</a:t>
            </a:r>
            <a:endParaRPr sz="1099" dirty="0">
              <a:latin typeface="Arial"/>
              <a:cs typeface="Arial"/>
            </a:endParaRPr>
          </a:p>
          <a:p>
            <a:pPr marL="227056" indent="-215007">
              <a:spcBef>
                <a:spcPts val="789"/>
              </a:spcBef>
              <a:buSzPct val="113636"/>
              <a:buChar char="•"/>
              <a:tabLst>
                <a:tab pos="227056" algn="l"/>
                <a:tab pos="227691" algn="l"/>
              </a:tabLst>
            </a:pPr>
            <a:r>
              <a:rPr sz="1099" spc="35" dirty="0">
                <a:latin typeface="Arial"/>
                <a:cs typeface="Arial"/>
              </a:rPr>
              <a:t>Do</a:t>
            </a:r>
            <a:r>
              <a:rPr sz="1099" spc="145" dirty="0">
                <a:latin typeface="Arial"/>
                <a:cs typeface="Arial"/>
              </a:rPr>
              <a:t> </a:t>
            </a:r>
            <a:r>
              <a:rPr sz="1099" spc="45" dirty="0">
                <a:latin typeface="Arial"/>
                <a:cs typeface="Arial"/>
              </a:rPr>
              <a:t>not</a:t>
            </a:r>
            <a:r>
              <a:rPr sz="1099" spc="155" dirty="0">
                <a:latin typeface="Arial"/>
                <a:cs typeface="Arial"/>
              </a:rPr>
              <a:t> </a:t>
            </a:r>
            <a:r>
              <a:rPr sz="1099" spc="50" dirty="0">
                <a:latin typeface="Arial"/>
                <a:cs typeface="Arial"/>
              </a:rPr>
              <a:t>leave</a:t>
            </a:r>
            <a:r>
              <a:rPr sz="1099" spc="175" dirty="0">
                <a:latin typeface="Arial"/>
                <a:cs typeface="Arial"/>
              </a:rPr>
              <a:t> </a:t>
            </a:r>
            <a:r>
              <a:rPr sz="1099" spc="50" dirty="0">
                <a:latin typeface="Arial"/>
                <a:cs typeface="Arial"/>
              </a:rPr>
              <a:t>your</a:t>
            </a:r>
            <a:r>
              <a:rPr sz="1099" spc="150" dirty="0">
                <a:latin typeface="Arial"/>
                <a:cs typeface="Arial"/>
              </a:rPr>
              <a:t> </a:t>
            </a:r>
            <a:r>
              <a:rPr sz="1099" spc="55" dirty="0">
                <a:latin typeface="Arial"/>
                <a:cs typeface="Arial"/>
              </a:rPr>
              <a:t>laptop</a:t>
            </a:r>
            <a:r>
              <a:rPr sz="1099" spc="160" dirty="0">
                <a:latin typeface="Arial"/>
                <a:cs typeface="Arial"/>
              </a:rPr>
              <a:t> </a:t>
            </a:r>
            <a:r>
              <a:rPr sz="1099" spc="60" dirty="0">
                <a:latin typeface="Arial"/>
                <a:cs typeface="Arial"/>
              </a:rPr>
              <a:t>unattended</a:t>
            </a:r>
            <a:r>
              <a:rPr sz="1099" spc="145" dirty="0">
                <a:latin typeface="Arial"/>
                <a:cs typeface="Arial"/>
              </a:rPr>
              <a:t> </a:t>
            </a:r>
            <a:r>
              <a:rPr sz="1099" spc="35" dirty="0">
                <a:latin typeface="Arial"/>
                <a:cs typeface="Arial"/>
              </a:rPr>
              <a:t>or</a:t>
            </a:r>
            <a:r>
              <a:rPr sz="1099" spc="140" dirty="0">
                <a:latin typeface="Arial"/>
                <a:cs typeface="Arial"/>
              </a:rPr>
              <a:t> </a:t>
            </a:r>
            <a:r>
              <a:rPr sz="1099" spc="60" dirty="0">
                <a:latin typeface="Arial"/>
                <a:cs typeface="Arial"/>
              </a:rPr>
              <a:t>unsecured</a:t>
            </a:r>
            <a:r>
              <a:rPr lang="en-US" sz="1099" spc="160" dirty="0">
                <a:latin typeface="Arial"/>
                <a:cs typeface="Arial"/>
              </a:rPr>
              <a:t>, especially if </a:t>
            </a:r>
            <a:r>
              <a:rPr sz="1099" spc="40" dirty="0">
                <a:latin typeface="Arial"/>
                <a:cs typeface="Arial"/>
              </a:rPr>
              <a:t>you</a:t>
            </a:r>
            <a:r>
              <a:rPr sz="1099" spc="160" dirty="0">
                <a:latin typeface="Arial"/>
                <a:cs typeface="Arial"/>
              </a:rPr>
              <a:t> </a:t>
            </a:r>
            <a:r>
              <a:rPr sz="1099" spc="50" dirty="0">
                <a:latin typeface="Arial"/>
                <a:cs typeface="Arial"/>
              </a:rPr>
              <a:t>are</a:t>
            </a:r>
            <a:r>
              <a:rPr sz="1099" spc="135" dirty="0">
                <a:latin typeface="Arial"/>
                <a:cs typeface="Arial"/>
              </a:rPr>
              <a:t> </a:t>
            </a:r>
            <a:r>
              <a:rPr sz="1099" spc="60" dirty="0">
                <a:latin typeface="Arial"/>
                <a:cs typeface="Arial"/>
              </a:rPr>
              <a:t>outside</a:t>
            </a:r>
            <a:r>
              <a:rPr sz="1099" spc="155" dirty="0">
                <a:latin typeface="Arial"/>
                <a:cs typeface="Arial"/>
              </a:rPr>
              <a:t> </a:t>
            </a:r>
            <a:r>
              <a:rPr sz="1099" spc="50" dirty="0">
                <a:latin typeface="Arial"/>
                <a:cs typeface="Arial"/>
              </a:rPr>
              <a:t>the</a:t>
            </a:r>
            <a:r>
              <a:rPr sz="1099" spc="140" dirty="0">
                <a:latin typeface="Arial"/>
                <a:cs typeface="Arial"/>
              </a:rPr>
              <a:t> </a:t>
            </a:r>
            <a:r>
              <a:rPr sz="1099" spc="60" dirty="0">
                <a:latin typeface="Arial"/>
                <a:cs typeface="Arial"/>
              </a:rPr>
              <a:t>office</a:t>
            </a:r>
            <a:endParaRPr sz="1099" dirty="0">
              <a:latin typeface="Arial"/>
              <a:cs typeface="Arial"/>
            </a:endParaRPr>
          </a:p>
          <a:p>
            <a:pPr marL="227056" marR="5074" indent="-215007">
              <a:spcBef>
                <a:spcPts val="794"/>
              </a:spcBef>
              <a:buSzPct val="113636"/>
              <a:buChar char="•"/>
              <a:tabLst>
                <a:tab pos="227056" algn="l"/>
                <a:tab pos="227691" algn="l"/>
              </a:tabLst>
            </a:pPr>
            <a:r>
              <a:rPr sz="1099" spc="60" dirty="0">
                <a:latin typeface="Arial"/>
                <a:cs typeface="Arial"/>
              </a:rPr>
              <a:t>Install </a:t>
            </a:r>
            <a:r>
              <a:rPr sz="1099" spc="65" dirty="0">
                <a:latin typeface="Arial"/>
                <a:cs typeface="Arial"/>
              </a:rPr>
              <a:t>appropriate </a:t>
            </a:r>
            <a:r>
              <a:rPr sz="1099" spc="60" dirty="0">
                <a:latin typeface="Arial"/>
                <a:cs typeface="Arial"/>
              </a:rPr>
              <a:t>applications </a:t>
            </a:r>
            <a:r>
              <a:rPr sz="1099" spc="35" dirty="0">
                <a:latin typeface="Arial"/>
                <a:cs typeface="Arial"/>
              </a:rPr>
              <a:t>to </a:t>
            </a:r>
            <a:r>
              <a:rPr sz="1099" spc="60" dirty="0">
                <a:latin typeface="Arial"/>
                <a:cs typeface="Arial"/>
              </a:rPr>
              <a:t>portable </a:t>
            </a:r>
            <a:r>
              <a:rPr sz="1099" spc="55" dirty="0">
                <a:latin typeface="Arial"/>
                <a:cs typeface="Arial"/>
              </a:rPr>
              <a:t>devices </a:t>
            </a:r>
            <a:r>
              <a:rPr sz="1099" spc="35" dirty="0">
                <a:latin typeface="Arial"/>
                <a:cs typeface="Arial"/>
              </a:rPr>
              <a:t>to </a:t>
            </a:r>
            <a:r>
              <a:rPr sz="1099" spc="60" dirty="0">
                <a:latin typeface="Arial"/>
                <a:cs typeface="Arial"/>
              </a:rPr>
              <a:t>decrease </a:t>
            </a:r>
            <a:r>
              <a:rPr sz="1099" spc="45" dirty="0">
                <a:latin typeface="Arial"/>
                <a:cs typeface="Arial"/>
              </a:rPr>
              <a:t>the </a:t>
            </a:r>
            <a:r>
              <a:rPr sz="1099" spc="50" dirty="0">
                <a:latin typeface="Arial"/>
                <a:cs typeface="Arial"/>
              </a:rPr>
              <a:t>risk </a:t>
            </a:r>
            <a:r>
              <a:rPr sz="1099" spc="30" dirty="0">
                <a:latin typeface="Arial"/>
                <a:cs typeface="Arial"/>
              </a:rPr>
              <a:t>of </a:t>
            </a:r>
            <a:r>
              <a:rPr sz="1099" spc="60" dirty="0">
                <a:latin typeface="Arial"/>
                <a:cs typeface="Arial"/>
              </a:rPr>
              <a:t>exposure </a:t>
            </a:r>
            <a:r>
              <a:rPr sz="1099" spc="35" dirty="0">
                <a:latin typeface="Arial"/>
                <a:cs typeface="Arial"/>
              </a:rPr>
              <a:t>of </a:t>
            </a:r>
            <a:r>
              <a:rPr sz="1099" spc="60" dirty="0">
                <a:latin typeface="Arial"/>
                <a:cs typeface="Arial"/>
              </a:rPr>
              <a:t>Protected </a:t>
            </a:r>
            <a:r>
              <a:rPr sz="1099" spc="55" dirty="0">
                <a:latin typeface="Arial"/>
                <a:cs typeface="Arial"/>
              </a:rPr>
              <a:t>Health </a:t>
            </a:r>
            <a:r>
              <a:rPr sz="1099" spc="415" dirty="0">
                <a:latin typeface="Arial"/>
                <a:cs typeface="Arial"/>
              </a:rPr>
              <a:t> </a:t>
            </a:r>
            <a:r>
              <a:rPr sz="1099" spc="65" dirty="0">
                <a:latin typeface="Arial"/>
                <a:cs typeface="Arial"/>
              </a:rPr>
              <a:t>Information </a:t>
            </a:r>
            <a:r>
              <a:rPr sz="1099" spc="55" dirty="0">
                <a:latin typeface="Arial"/>
                <a:cs typeface="Arial"/>
              </a:rPr>
              <a:t>(PHI) </a:t>
            </a:r>
            <a:r>
              <a:rPr sz="1099" spc="30" dirty="0">
                <a:latin typeface="Arial"/>
                <a:cs typeface="Arial"/>
              </a:rPr>
              <a:t>or </a:t>
            </a:r>
            <a:r>
              <a:rPr sz="1099" spc="60" dirty="0">
                <a:latin typeface="Arial"/>
                <a:cs typeface="Arial"/>
              </a:rPr>
              <a:t>Personally </a:t>
            </a:r>
            <a:r>
              <a:rPr sz="1099" spc="65" dirty="0">
                <a:latin typeface="Arial"/>
                <a:cs typeface="Arial"/>
              </a:rPr>
              <a:t>Identifiable Information</a:t>
            </a:r>
            <a:r>
              <a:rPr sz="1099" spc="-114" dirty="0">
                <a:latin typeface="Arial"/>
                <a:cs typeface="Arial"/>
              </a:rPr>
              <a:t> </a:t>
            </a:r>
            <a:r>
              <a:rPr sz="1099" spc="55" dirty="0">
                <a:latin typeface="Arial"/>
                <a:cs typeface="Arial"/>
              </a:rPr>
              <a:t>(PII)</a:t>
            </a:r>
            <a:endParaRPr sz="1099" dirty="0">
              <a:latin typeface="Arial"/>
              <a:cs typeface="Arial"/>
            </a:endParaRPr>
          </a:p>
          <a:p>
            <a:pPr>
              <a:lnSpc>
                <a:spcPct val="100000"/>
              </a:lnSpc>
            </a:pPr>
            <a:endParaRPr sz="1199" dirty="0">
              <a:latin typeface="Arial"/>
              <a:cs typeface="Arial"/>
            </a:endParaRPr>
          </a:p>
          <a:p>
            <a:pPr>
              <a:spcBef>
                <a:spcPts val="30"/>
              </a:spcBef>
            </a:pPr>
            <a:endParaRPr sz="1298" dirty="0">
              <a:latin typeface="Arial"/>
              <a:cs typeface="Arial"/>
            </a:endParaRPr>
          </a:p>
          <a:p>
            <a:pPr marL="12685" marR="103381"/>
            <a:r>
              <a:rPr sz="1099" b="1" u="heavy" spc="55" dirty="0">
                <a:uFill>
                  <a:solidFill>
                    <a:srgbClr val="000000"/>
                  </a:solidFill>
                </a:uFill>
                <a:latin typeface="Arial"/>
                <a:cs typeface="Arial"/>
              </a:rPr>
              <a:t>Report </a:t>
            </a:r>
            <a:r>
              <a:rPr sz="1099" b="1" u="heavy" spc="45" dirty="0">
                <a:uFill>
                  <a:solidFill>
                    <a:srgbClr val="000000"/>
                  </a:solidFill>
                </a:uFill>
                <a:latin typeface="Arial"/>
                <a:cs typeface="Arial"/>
              </a:rPr>
              <a:t>all </a:t>
            </a:r>
            <a:r>
              <a:rPr sz="1099" b="1" u="heavy" spc="50" dirty="0">
                <a:uFill>
                  <a:solidFill>
                    <a:srgbClr val="000000"/>
                  </a:solidFill>
                </a:uFill>
                <a:latin typeface="Arial"/>
                <a:cs typeface="Arial"/>
              </a:rPr>
              <a:t>lost </a:t>
            </a:r>
            <a:r>
              <a:rPr sz="1099" b="1" u="heavy" spc="30" dirty="0">
                <a:uFill>
                  <a:solidFill>
                    <a:srgbClr val="000000"/>
                  </a:solidFill>
                </a:uFill>
                <a:latin typeface="Arial"/>
                <a:cs typeface="Arial"/>
              </a:rPr>
              <a:t>or </a:t>
            </a:r>
            <a:r>
              <a:rPr sz="1099" b="1" u="heavy" spc="60" dirty="0">
                <a:uFill>
                  <a:solidFill>
                    <a:srgbClr val="000000"/>
                  </a:solidFill>
                </a:uFill>
                <a:latin typeface="Arial"/>
                <a:cs typeface="Arial"/>
              </a:rPr>
              <a:t>stolen </a:t>
            </a:r>
            <a:r>
              <a:rPr sz="1099" b="1" u="heavy" spc="55" dirty="0">
                <a:uFill>
                  <a:solidFill>
                    <a:srgbClr val="000000"/>
                  </a:solidFill>
                </a:uFill>
                <a:latin typeface="Arial"/>
                <a:cs typeface="Arial"/>
              </a:rPr>
              <a:t>devices </a:t>
            </a:r>
            <a:r>
              <a:rPr sz="1099" spc="50" dirty="0">
                <a:latin typeface="Arial"/>
                <a:cs typeface="Arial"/>
              </a:rPr>
              <a:t>(</a:t>
            </a:r>
            <a:r>
              <a:rPr lang="en-US" sz="1099" spc="50" dirty="0">
                <a:latin typeface="Arial"/>
                <a:cs typeface="Arial"/>
              </a:rPr>
              <a:t>this includes </a:t>
            </a:r>
            <a:r>
              <a:rPr sz="1099" spc="60" dirty="0">
                <a:latin typeface="Arial"/>
                <a:cs typeface="Arial"/>
              </a:rPr>
              <a:t>personal </a:t>
            </a:r>
            <a:r>
              <a:rPr sz="1099" spc="55" dirty="0">
                <a:latin typeface="Arial"/>
                <a:cs typeface="Arial"/>
              </a:rPr>
              <a:t>devices </a:t>
            </a:r>
            <a:r>
              <a:rPr sz="1099" spc="45" dirty="0">
                <a:latin typeface="Arial"/>
                <a:cs typeface="Arial"/>
              </a:rPr>
              <a:t>with </a:t>
            </a:r>
            <a:r>
              <a:rPr sz="1099" spc="55" dirty="0">
                <a:latin typeface="Arial"/>
                <a:cs typeface="Arial"/>
              </a:rPr>
              <a:t>access </a:t>
            </a:r>
            <a:r>
              <a:rPr sz="1099" spc="35" dirty="0">
                <a:latin typeface="Arial"/>
                <a:cs typeface="Arial"/>
              </a:rPr>
              <a:t>to </a:t>
            </a:r>
            <a:r>
              <a:rPr lang="en-US" sz="1099" spc="35" dirty="0">
                <a:latin typeface="Arial"/>
                <a:cs typeface="Arial"/>
              </a:rPr>
              <a:t>Corewell Health </a:t>
            </a:r>
            <a:r>
              <a:rPr sz="1099" spc="65" dirty="0">
                <a:latin typeface="Arial"/>
                <a:cs typeface="Arial"/>
              </a:rPr>
              <a:t>resources) </a:t>
            </a:r>
            <a:r>
              <a:rPr sz="1099" spc="35" dirty="0">
                <a:latin typeface="Arial"/>
                <a:cs typeface="Arial"/>
              </a:rPr>
              <a:t>to </a:t>
            </a:r>
            <a:r>
              <a:rPr sz="1099" spc="45" dirty="0">
                <a:latin typeface="Arial"/>
                <a:cs typeface="Arial"/>
              </a:rPr>
              <a:t>the </a:t>
            </a:r>
            <a:r>
              <a:rPr lang="en-US" sz="1099" spc="45" dirty="0">
                <a:latin typeface="Arial"/>
                <a:cs typeface="Arial"/>
              </a:rPr>
              <a:t>IT</a:t>
            </a:r>
            <a:r>
              <a:rPr sz="1099" spc="35" dirty="0">
                <a:latin typeface="Arial"/>
                <a:cs typeface="Arial"/>
              </a:rPr>
              <a:t> </a:t>
            </a:r>
            <a:r>
              <a:rPr sz="1099" spc="55" dirty="0">
                <a:latin typeface="Arial"/>
                <a:cs typeface="Arial"/>
              </a:rPr>
              <a:t>Service </a:t>
            </a:r>
            <a:r>
              <a:rPr sz="1099" spc="50" dirty="0">
                <a:latin typeface="Arial"/>
                <a:cs typeface="Arial"/>
              </a:rPr>
              <a:t>Desk</a:t>
            </a:r>
            <a:r>
              <a:rPr sz="1099" spc="165" dirty="0">
                <a:latin typeface="Arial"/>
                <a:cs typeface="Arial"/>
              </a:rPr>
              <a:t> </a:t>
            </a:r>
            <a:r>
              <a:rPr sz="1099" spc="30" dirty="0">
                <a:latin typeface="Arial"/>
                <a:cs typeface="Arial"/>
              </a:rPr>
              <a:t>at</a:t>
            </a:r>
            <a:r>
              <a:rPr sz="1099" spc="135" dirty="0">
                <a:latin typeface="Arial"/>
                <a:cs typeface="Arial"/>
              </a:rPr>
              <a:t> </a:t>
            </a:r>
            <a:r>
              <a:rPr lang="en-US" sz="1099" spc="135" dirty="0">
                <a:latin typeface="Arial"/>
                <a:cs typeface="Arial"/>
              </a:rPr>
              <a:t>888.481.2448</a:t>
            </a:r>
            <a:r>
              <a:rPr sz="1099" spc="60" dirty="0">
                <a:latin typeface="Arial"/>
                <a:cs typeface="Arial"/>
              </a:rPr>
              <a:t>.</a:t>
            </a:r>
            <a:endParaRPr sz="1099" dirty="0">
              <a:latin typeface="Arial"/>
              <a:cs typeface="Arial"/>
            </a:endParaRPr>
          </a:p>
          <a:p>
            <a:pPr marL="12685">
              <a:spcBef>
                <a:spcPts val="789"/>
              </a:spcBef>
            </a:pPr>
            <a:endParaRPr sz="1099" dirty="0">
              <a:latin typeface="Arial"/>
              <a:cs typeface="Arial"/>
            </a:endParaRPr>
          </a:p>
        </p:txBody>
      </p:sp>
    </p:spTree>
    <p:custDataLst>
      <p:tags r:id="rId1"/>
    </p:custData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1288" y="277023"/>
            <a:ext cx="3011262" cy="345014"/>
          </a:xfrm>
          <a:prstGeom prst="rect">
            <a:avLst/>
          </a:prstGeom>
        </p:spPr>
        <p:txBody>
          <a:bodyPr vert="horz" wrap="square" lIns="0" tIns="12684" rIns="0" bIns="0" rtlCol="0" anchor="t" anchorCtr="0">
            <a:spAutoFit/>
          </a:bodyPr>
          <a:lstStyle/>
          <a:p>
            <a:pPr marL="12685">
              <a:spcBef>
                <a:spcPts val="100"/>
              </a:spcBef>
            </a:pPr>
            <a:r>
              <a:rPr spc="-5" dirty="0"/>
              <a:t>Protecting </a:t>
            </a:r>
            <a:r>
              <a:rPr lang="en-US" spc="-5" dirty="0"/>
              <a:t>S</a:t>
            </a:r>
            <a:r>
              <a:rPr spc="-5" dirty="0"/>
              <a:t>ensitive</a:t>
            </a:r>
            <a:r>
              <a:rPr spc="-60" dirty="0"/>
              <a:t> </a:t>
            </a:r>
            <a:r>
              <a:rPr lang="en-US" spc="-5" dirty="0"/>
              <a:t>D</a:t>
            </a:r>
            <a:r>
              <a:rPr spc="-5" dirty="0"/>
              <a:t>ata</a:t>
            </a:r>
          </a:p>
        </p:txBody>
      </p:sp>
      <p:sp>
        <p:nvSpPr>
          <p:cNvPr id="3" name="object 3"/>
          <p:cNvSpPr txBox="1"/>
          <p:nvPr/>
        </p:nvSpPr>
        <p:spPr>
          <a:xfrm>
            <a:off x="448003" y="4768413"/>
            <a:ext cx="120501" cy="115146"/>
          </a:xfrm>
          <a:prstGeom prst="rect">
            <a:avLst/>
          </a:prstGeom>
        </p:spPr>
        <p:txBody>
          <a:bodyPr vert="horz" wrap="square" lIns="0" tIns="15221" rIns="0" bIns="0" rtlCol="0">
            <a:spAutoFit/>
          </a:bodyPr>
          <a:lstStyle/>
          <a:p>
            <a:pPr marL="12685">
              <a:spcBef>
                <a:spcPts val="120"/>
              </a:spcBef>
            </a:pPr>
            <a:r>
              <a:rPr sz="649" spc="5" dirty="0">
                <a:solidFill>
                  <a:srgbClr val="FFFFFF"/>
                </a:solidFill>
                <a:latin typeface="Arial"/>
                <a:cs typeface="Arial"/>
              </a:rPr>
              <a:t>3</a:t>
            </a:r>
            <a:r>
              <a:rPr sz="649" spc="10" dirty="0">
                <a:solidFill>
                  <a:srgbClr val="FFFFFF"/>
                </a:solidFill>
                <a:latin typeface="Arial"/>
                <a:cs typeface="Arial"/>
              </a:rPr>
              <a:t>2</a:t>
            </a:r>
            <a:endParaRPr sz="649" dirty="0">
              <a:latin typeface="Arial"/>
              <a:cs typeface="Arial"/>
            </a:endParaRPr>
          </a:p>
        </p:txBody>
      </p:sp>
      <p:pic>
        <p:nvPicPr>
          <p:cNvPr id="9" name="Picture 8">
            <a:extLst>
              <a:ext uri="{FF2B5EF4-FFF2-40B4-BE49-F238E27FC236}">
                <a16:creationId xmlns:a16="http://schemas.microsoft.com/office/drawing/2014/main" id="{B8E62F5B-00D4-0DDD-43AB-B4E0EA4CD2BD}"/>
              </a:ext>
            </a:extLst>
          </p:cNvPr>
          <p:cNvPicPr>
            <a:picLocks noChangeAspect="1"/>
          </p:cNvPicPr>
          <p:nvPr/>
        </p:nvPicPr>
        <p:blipFill>
          <a:blip r:embed="rId3"/>
          <a:stretch>
            <a:fillRect/>
          </a:stretch>
        </p:blipFill>
        <p:spPr>
          <a:xfrm>
            <a:off x="823953" y="789386"/>
            <a:ext cx="7240548" cy="4077091"/>
          </a:xfrm>
          <a:prstGeom prst="rect">
            <a:avLst/>
          </a:prstGeom>
        </p:spPr>
      </p:pic>
    </p:spTree>
    <p:custDataLst>
      <p:tags r:id="rId1"/>
    </p:custData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31" y="382943"/>
            <a:ext cx="3290952" cy="345014"/>
          </a:xfrm>
          <a:prstGeom prst="rect">
            <a:avLst/>
          </a:prstGeom>
        </p:spPr>
        <p:txBody>
          <a:bodyPr vert="horz" wrap="square" lIns="0" tIns="12684" rIns="0" bIns="0" rtlCol="0" anchor="t" anchorCtr="0">
            <a:spAutoFit/>
          </a:bodyPr>
          <a:lstStyle/>
          <a:p>
            <a:pPr marL="12685">
              <a:spcBef>
                <a:spcPts val="100"/>
              </a:spcBef>
            </a:pPr>
            <a:r>
              <a:rPr spc="-5" dirty="0"/>
              <a:t>Protecting Credit Card</a:t>
            </a:r>
            <a:r>
              <a:rPr spc="-55" dirty="0"/>
              <a:t> </a:t>
            </a:r>
            <a:r>
              <a:rPr spc="-5" dirty="0"/>
              <a:t>Data</a:t>
            </a:r>
          </a:p>
        </p:txBody>
      </p:sp>
      <p:sp>
        <p:nvSpPr>
          <p:cNvPr id="3" name="object 3"/>
          <p:cNvSpPr txBox="1"/>
          <p:nvPr/>
        </p:nvSpPr>
        <p:spPr>
          <a:xfrm>
            <a:off x="1405176" y="4638897"/>
            <a:ext cx="7657536" cy="243320"/>
          </a:xfrm>
          <a:prstGeom prst="rect">
            <a:avLst/>
          </a:prstGeom>
        </p:spPr>
        <p:txBody>
          <a:bodyPr vert="horz" wrap="square" lIns="0" tIns="12684" rIns="0" bIns="0" rtlCol="0">
            <a:spAutoFit/>
          </a:bodyPr>
          <a:lstStyle/>
          <a:p>
            <a:pPr marL="15222">
              <a:spcBef>
                <a:spcPts val="1079"/>
              </a:spcBef>
            </a:pPr>
            <a:r>
              <a:rPr sz="1498" spc="45" dirty="0">
                <a:latin typeface="Arial"/>
                <a:cs typeface="Arial"/>
              </a:rPr>
              <a:t>For</a:t>
            </a:r>
            <a:r>
              <a:rPr sz="1498" spc="150" dirty="0">
                <a:latin typeface="Arial"/>
                <a:cs typeface="Arial"/>
              </a:rPr>
              <a:t> </a:t>
            </a:r>
            <a:r>
              <a:rPr sz="1498" spc="55" dirty="0">
                <a:latin typeface="Arial"/>
                <a:cs typeface="Arial"/>
              </a:rPr>
              <a:t>more</a:t>
            </a:r>
            <a:r>
              <a:rPr sz="1498" spc="150" dirty="0">
                <a:latin typeface="Arial"/>
                <a:cs typeface="Arial"/>
              </a:rPr>
              <a:t> </a:t>
            </a:r>
            <a:r>
              <a:rPr sz="1498" spc="65" dirty="0">
                <a:latin typeface="Arial"/>
                <a:cs typeface="Arial"/>
              </a:rPr>
              <a:t>information,</a:t>
            </a:r>
            <a:r>
              <a:rPr sz="1498" spc="155" dirty="0">
                <a:latin typeface="Arial"/>
                <a:cs typeface="Arial"/>
              </a:rPr>
              <a:t> </a:t>
            </a:r>
            <a:r>
              <a:rPr sz="1498" spc="50" dirty="0">
                <a:latin typeface="Arial"/>
                <a:cs typeface="Arial"/>
              </a:rPr>
              <a:t>visit</a:t>
            </a:r>
            <a:r>
              <a:rPr sz="1498" spc="160" dirty="0">
                <a:latin typeface="Arial"/>
                <a:cs typeface="Arial"/>
              </a:rPr>
              <a:t> </a:t>
            </a:r>
            <a:r>
              <a:rPr sz="1498" spc="65" dirty="0">
                <a:latin typeface="Arial"/>
                <a:cs typeface="Arial"/>
              </a:rPr>
              <a:t>Information</a:t>
            </a:r>
            <a:r>
              <a:rPr sz="1498" spc="155" dirty="0">
                <a:latin typeface="Arial"/>
                <a:cs typeface="Arial"/>
              </a:rPr>
              <a:t> </a:t>
            </a:r>
            <a:r>
              <a:rPr sz="1498" spc="60" dirty="0">
                <a:latin typeface="Arial"/>
                <a:cs typeface="Arial"/>
              </a:rPr>
              <a:t>Security</a:t>
            </a:r>
            <a:r>
              <a:rPr sz="1498" spc="140" dirty="0">
                <a:latin typeface="Arial"/>
                <a:cs typeface="Arial"/>
              </a:rPr>
              <a:t> </a:t>
            </a:r>
            <a:r>
              <a:rPr sz="1498" spc="40" dirty="0">
                <a:latin typeface="Arial"/>
                <a:cs typeface="Arial"/>
              </a:rPr>
              <a:t>PCI</a:t>
            </a:r>
            <a:r>
              <a:rPr sz="1498" spc="150" dirty="0">
                <a:latin typeface="Arial"/>
                <a:cs typeface="Arial"/>
              </a:rPr>
              <a:t> </a:t>
            </a:r>
            <a:r>
              <a:rPr sz="1498" spc="70" dirty="0">
                <a:latin typeface="Arial"/>
                <a:cs typeface="Arial"/>
              </a:rPr>
              <a:t>Homepage</a:t>
            </a:r>
            <a:endParaRPr sz="1498" dirty="0">
              <a:latin typeface="Arial"/>
              <a:cs typeface="Arial"/>
            </a:endParaRPr>
          </a:p>
        </p:txBody>
      </p:sp>
      <p:sp>
        <p:nvSpPr>
          <p:cNvPr id="4" name="object 4"/>
          <p:cNvSpPr txBox="1"/>
          <p:nvPr/>
        </p:nvSpPr>
        <p:spPr>
          <a:xfrm>
            <a:off x="448003" y="4766891"/>
            <a:ext cx="153481" cy="151009"/>
          </a:xfrm>
          <a:prstGeom prst="rect">
            <a:avLst/>
          </a:prstGeom>
        </p:spPr>
        <p:txBody>
          <a:bodyPr vert="horz" wrap="square" lIns="0" tIns="12684" rIns="0" bIns="0" rtlCol="0">
            <a:spAutoFit/>
          </a:bodyPr>
          <a:lstStyle/>
          <a:p>
            <a:pPr marL="12685">
              <a:spcBef>
                <a:spcPts val="100"/>
              </a:spcBef>
            </a:pPr>
            <a:r>
              <a:rPr sz="899" dirty="0">
                <a:solidFill>
                  <a:srgbClr val="FFFFFF"/>
                </a:solidFill>
                <a:latin typeface="Arial"/>
                <a:cs typeface="Arial"/>
              </a:rPr>
              <a:t>35</a:t>
            </a:r>
            <a:endParaRPr sz="899" dirty="0">
              <a:latin typeface="Arial"/>
              <a:cs typeface="Arial"/>
            </a:endParaRPr>
          </a:p>
        </p:txBody>
      </p:sp>
      <p:pic>
        <p:nvPicPr>
          <p:cNvPr id="6" name="Picture 5">
            <a:extLst>
              <a:ext uri="{FF2B5EF4-FFF2-40B4-BE49-F238E27FC236}">
                <a16:creationId xmlns:a16="http://schemas.microsoft.com/office/drawing/2014/main" id="{6EF60009-2444-2A69-CAD2-880F563B99AB}"/>
              </a:ext>
            </a:extLst>
          </p:cNvPr>
          <p:cNvPicPr>
            <a:picLocks noChangeAspect="1"/>
          </p:cNvPicPr>
          <p:nvPr/>
        </p:nvPicPr>
        <p:blipFill>
          <a:blip r:embed="rId3"/>
          <a:stretch>
            <a:fillRect/>
          </a:stretch>
        </p:blipFill>
        <p:spPr>
          <a:xfrm>
            <a:off x="1123585" y="825807"/>
            <a:ext cx="6394815" cy="3715239"/>
          </a:xfrm>
          <a:prstGeom prst="rect">
            <a:avLst/>
          </a:prstGeom>
        </p:spPr>
      </p:pic>
    </p:spTree>
    <p:custDataLst>
      <p:tags r:id="rId1"/>
    </p:custData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31" y="382943"/>
            <a:ext cx="3290952" cy="335525"/>
          </a:xfrm>
          <a:prstGeom prst="rect">
            <a:avLst/>
          </a:prstGeom>
        </p:spPr>
        <p:txBody>
          <a:bodyPr vert="horz" wrap="square" lIns="0" tIns="12684" rIns="0" bIns="0" rtlCol="0" anchor="t" anchorCtr="0">
            <a:spAutoFit/>
          </a:bodyPr>
          <a:lstStyle/>
          <a:p>
            <a:pPr marL="12685">
              <a:spcBef>
                <a:spcPts val="100"/>
              </a:spcBef>
            </a:pPr>
            <a:r>
              <a:rPr spc="-5" dirty="0"/>
              <a:t>P</a:t>
            </a:r>
            <a:r>
              <a:rPr lang="en-US" spc="-5" dirty="0"/>
              <a:t>hishing Threats</a:t>
            </a:r>
            <a:endParaRPr spc="-5" dirty="0"/>
          </a:p>
        </p:txBody>
      </p:sp>
      <p:sp>
        <p:nvSpPr>
          <p:cNvPr id="4" name="object 4"/>
          <p:cNvSpPr txBox="1"/>
          <p:nvPr/>
        </p:nvSpPr>
        <p:spPr>
          <a:xfrm>
            <a:off x="448003" y="4766891"/>
            <a:ext cx="153481" cy="151009"/>
          </a:xfrm>
          <a:prstGeom prst="rect">
            <a:avLst/>
          </a:prstGeom>
        </p:spPr>
        <p:txBody>
          <a:bodyPr vert="horz" wrap="square" lIns="0" tIns="12684" rIns="0" bIns="0" rtlCol="0">
            <a:spAutoFit/>
          </a:bodyPr>
          <a:lstStyle/>
          <a:p>
            <a:pPr marL="12685">
              <a:spcBef>
                <a:spcPts val="100"/>
              </a:spcBef>
            </a:pPr>
            <a:r>
              <a:rPr sz="899" dirty="0">
                <a:solidFill>
                  <a:srgbClr val="FFFFFF"/>
                </a:solidFill>
                <a:latin typeface="Arial"/>
                <a:cs typeface="Arial"/>
              </a:rPr>
              <a:t>35</a:t>
            </a:r>
            <a:endParaRPr sz="899" dirty="0">
              <a:latin typeface="Arial"/>
              <a:cs typeface="Arial"/>
            </a:endParaRPr>
          </a:p>
        </p:txBody>
      </p:sp>
      <p:pic>
        <p:nvPicPr>
          <p:cNvPr id="7" name="Picture 6">
            <a:extLst>
              <a:ext uri="{FF2B5EF4-FFF2-40B4-BE49-F238E27FC236}">
                <a16:creationId xmlns:a16="http://schemas.microsoft.com/office/drawing/2014/main" id="{1ECC0181-DE07-D018-FDF7-9BD4FDE70661}"/>
              </a:ext>
            </a:extLst>
          </p:cNvPr>
          <p:cNvPicPr>
            <a:picLocks noChangeAspect="1"/>
          </p:cNvPicPr>
          <p:nvPr/>
        </p:nvPicPr>
        <p:blipFill>
          <a:blip r:embed="rId3"/>
          <a:stretch>
            <a:fillRect/>
          </a:stretch>
        </p:blipFill>
        <p:spPr>
          <a:xfrm>
            <a:off x="1099840" y="871372"/>
            <a:ext cx="6380460" cy="4046528"/>
          </a:xfrm>
          <a:prstGeom prst="rect">
            <a:avLst/>
          </a:prstGeom>
        </p:spPr>
      </p:pic>
      <p:pic>
        <p:nvPicPr>
          <p:cNvPr id="5" name="Picture 4">
            <a:extLst>
              <a:ext uri="{FF2B5EF4-FFF2-40B4-BE49-F238E27FC236}">
                <a16:creationId xmlns:a16="http://schemas.microsoft.com/office/drawing/2014/main" id="{AE2F3DA6-7C9E-2330-8BBC-71B52E34C24D}"/>
              </a:ext>
            </a:extLst>
          </p:cNvPr>
          <p:cNvPicPr>
            <a:picLocks noChangeAspect="1"/>
          </p:cNvPicPr>
          <p:nvPr/>
        </p:nvPicPr>
        <p:blipFill>
          <a:blip r:embed="rId4"/>
          <a:stretch>
            <a:fillRect/>
          </a:stretch>
        </p:blipFill>
        <p:spPr>
          <a:xfrm>
            <a:off x="909531" y="4422600"/>
            <a:ext cx="4543425" cy="495300"/>
          </a:xfrm>
          <a:prstGeom prst="rect">
            <a:avLst/>
          </a:prstGeom>
        </p:spPr>
      </p:pic>
    </p:spTree>
    <p:custDataLst>
      <p:tags r:id="rId1"/>
    </p:custDataLst>
    <p:extLst>
      <p:ext uri="{BB962C8B-B14F-4D97-AF65-F5344CB8AC3E}">
        <p14:creationId xmlns:p14="http://schemas.microsoft.com/office/powerpoint/2010/main" val="4128270037"/>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48046" y="205828"/>
            <a:ext cx="4216801" cy="345014"/>
          </a:xfrm>
          <a:prstGeom prst="rect">
            <a:avLst/>
          </a:prstGeom>
        </p:spPr>
        <p:txBody>
          <a:bodyPr vert="horz" wrap="square" lIns="0" tIns="12684" rIns="0" bIns="0" rtlCol="0" anchor="t" anchorCtr="0">
            <a:spAutoFit/>
          </a:bodyPr>
          <a:lstStyle/>
          <a:p>
            <a:pPr marL="12685">
              <a:spcBef>
                <a:spcPts val="100"/>
              </a:spcBef>
            </a:pPr>
            <a:r>
              <a:rPr lang="en-US" spc="-5" dirty="0"/>
              <a:t>Report Phishing – Desktop Access</a:t>
            </a:r>
            <a:endParaRPr spc="-5" dirty="0"/>
          </a:p>
        </p:txBody>
      </p:sp>
      <p:sp>
        <p:nvSpPr>
          <p:cNvPr id="4" name="object 4"/>
          <p:cNvSpPr txBox="1"/>
          <p:nvPr/>
        </p:nvSpPr>
        <p:spPr>
          <a:xfrm>
            <a:off x="448003" y="4768413"/>
            <a:ext cx="120501" cy="115146"/>
          </a:xfrm>
          <a:prstGeom prst="rect">
            <a:avLst/>
          </a:prstGeom>
        </p:spPr>
        <p:txBody>
          <a:bodyPr vert="horz" wrap="square" lIns="0" tIns="15221" rIns="0" bIns="0" rtlCol="0">
            <a:spAutoFit/>
          </a:bodyPr>
          <a:lstStyle/>
          <a:p>
            <a:pPr marL="12685">
              <a:spcBef>
                <a:spcPts val="120"/>
              </a:spcBef>
            </a:pPr>
            <a:r>
              <a:rPr sz="649" spc="5" dirty="0">
                <a:solidFill>
                  <a:srgbClr val="FFFFFF"/>
                </a:solidFill>
                <a:latin typeface="Arial"/>
                <a:cs typeface="Arial"/>
              </a:rPr>
              <a:t>3</a:t>
            </a:r>
            <a:r>
              <a:rPr sz="649" spc="10" dirty="0">
                <a:solidFill>
                  <a:srgbClr val="FFFFFF"/>
                </a:solidFill>
                <a:latin typeface="Arial"/>
                <a:cs typeface="Arial"/>
              </a:rPr>
              <a:t>6</a:t>
            </a:r>
            <a:endParaRPr sz="649" dirty="0">
              <a:latin typeface="Arial"/>
              <a:cs typeface="Arial"/>
            </a:endParaRPr>
          </a:p>
        </p:txBody>
      </p:sp>
      <p:pic>
        <p:nvPicPr>
          <p:cNvPr id="11" name="Picture 10">
            <a:extLst>
              <a:ext uri="{FF2B5EF4-FFF2-40B4-BE49-F238E27FC236}">
                <a16:creationId xmlns:a16="http://schemas.microsoft.com/office/drawing/2014/main" id="{D503DB79-1ADF-5E46-7474-C3DD63E8E97A}"/>
              </a:ext>
            </a:extLst>
          </p:cNvPr>
          <p:cNvPicPr>
            <a:picLocks noChangeAspect="1"/>
          </p:cNvPicPr>
          <p:nvPr/>
        </p:nvPicPr>
        <p:blipFill>
          <a:blip r:embed="rId3"/>
          <a:stretch>
            <a:fillRect/>
          </a:stretch>
        </p:blipFill>
        <p:spPr>
          <a:xfrm>
            <a:off x="888133" y="550842"/>
            <a:ext cx="7043017" cy="4491038"/>
          </a:xfrm>
          <a:prstGeom prst="rect">
            <a:avLst/>
          </a:prstGeom>
        </p:spPr>
      </p:pic>
    </p:spTree>
    <p:custDataLst>
      <p:tags r:id="rId1"/>
    </p:custData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811" y="260597"/>
            <a:ext cx="5368240" cy="335127"/>
          </a:xfrm>
          <a:prstGeom prst="rect">
            <a:avLst/>
          </a:prstGeom>
        </p:spPr>
        <p:txBody>
          <a:bodyPr vert="horz" wrap="square" lIns="0" tIns="12684" rIns="0" bIns="0" rtlCol="0" anchor="t" anchorCtr="0">
            <a:spAutoFit/>
          </a:bodyPr>
          <a:lstStyle/>
          <a:p>
            <a:pPr marL="12685">
              <a:spcBef>
                <a:spcPts val="100"/>
              </a:spcBef>
            </a:pPr>
            <a:r>
              <a:rPr spc="-5" dirty="0"/>
              <a:t>Report</a:t>
            </a:r>
            <a:r>
              <a:rPr spc="-55" dirty="0"/>
              <a:t> </a:t>
            </a:r>
            <a:r>
              <a:rPr spc="-5" dirty="0"/>
              <a:t>Phishing</a:t>
            </a:r>
            <a:r>
              <a:rPr lang="en-US" spc="-5" dirty="0"/>
              <a:t> – Web Access</a:t>
            </a:r>
            <a:endParaRPr spc="-5" dirty="0"/>
          </a:p>
        </p:txBody>
      </p:sp>
      <p:sp>
        <p:nvSpPr>
          <p:cNvPr id="5" name="object 5"/>
          <p:cNvSpPr txBox="1"/>
          <p:nvPr/>
        </p:nvSpPr>
        <p:spPr>
          <a:xfrm>
            <a:off x="448003" y="4768413"/>
            <a:ext cx="120501" cy="115146"/>
          </a:xfrm>
          <a:prstGeom prst="rect">
            <a:avLst/>
          </a:prstGeom>
        </p:spPr>
        <p:txBody>
          <a:bodyPr vert="horz" wrap="square" lIns="0" tIns="15221" rIns="0" bIns="0" rtlCol="0">
            <a:spAutoFit/>
          </a:bodyPr>
          <a:lstStyle/>
          <a:p>
            <a:pPr marL="12685">
              <a:spcBef>
                <a:spcPts val="120"/>
              </a:spcBef>
            </a:pPr>
            <a:r>
              <a:rPr sz="649" spc="5" dirty="0">
                <a:solidFill>
                  <a:srgbClr val="FFFFFF"/>
                </a:solidFill>
                <a:latin typeface="Arial"/>
                <a:cs typeface="Arial"/>
              </a:rPr>
              <a:t>3</a:t>
            </a:r>
            <a:r>
              <a:rPr sz="649" spc="10" dirty="0">
                <a:solidFill>
                  <a:srgbClr val="FFFFFF"/>
                </a:solidFill>
                <a:latin typeface="Arial"/>
                <a:cs typeface="Arial"/>
              </a:rPr>
              <a:t>7</a:t>
            </a:r>
            <a:endParaRPr sz="649" dirty="0">
              <a:latin typeface="Arial"/>
              <a:cs typeface="Arial"/>
            </a:endParaRPr>
          </a:p>
        </p:txBody>
      </p:sp>
      <p:pic>
        <p:nvPicPr>
          <p:cNvPr id="8" name="Picture 7">
            <a:extLst>
              <a:ext uri="{FF2B5EF4-FFF2-40B4-BE49-F238E27FC236}">
                <a16:creationId xmlns:a16="http://schemas.microsoft.com/office/drawing/2014/main" id="{A268C713-1305-38C8-FEE6-98F47BFAECC2}"/>
              </a:ext>
            </a:extLst>
          </p:cNvPr>
          <p:cNvPicPr>
            <a:picLocks noChangeAspect="1"/>
          </p:cNvPicPr>
          <p:nvPr/>
        </p:nvPicPr>
        <p:blipFill>
          <a:blip r:embed="rId3"/>
          <a:stretch>
            <a:fillRect/>
          </a:stretch>
        </p:blipFill>
        <p:spPr>
          <a:xfrm>
            <a:off x="997203" y="727798"/>
            <a:ext cx="7048247" cy="4415702"/>
          </a:xfrm>
          <a:prstGeom prst="rect">
            <a:avLst/>
          </a:prstGeom>
        </p:spPr>
      </p:pic>
    </p:spTree>
    <p:custDataLst>
      <p:tags r:id="rId1"/>
    </p:custData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811" y="260597"/>
            <a:ext cx="5368240" cy="335127"/>
          </a:xfrm>
          <a:prstGeom prst="rect">
            <a:avLst/>
          </a:prstGeom>
        </p:spPr>
        <p:txBody>
          <a:bodyPr vert="horz" wrap="square" lIns="0" tIns="12684" rIns="0" bIns="0" rtlCol="0" anchor="t" anchorCtr="0">
            <a:spAutoFit/>
          </a:bodyPr>
          <a:lstStyle/>
          <a:p>
            <a:pPr marL="12685">
              <a:spcBef>
                <a:spcPts val="100"/>
              </a:spcBef>
            </a:pPr>
            <a:r>
              <a:rPr lang="en-US" spc="-5" dirty="0"/>
              <a:t>V</a:t>
            </a:r>
            <a:r>
              <a:rPr spc="-5" dirty="0"/>
              <a:t>ishing</a:t>
            </a:r>
            <a:r>
              <a:rPr lang="en-US" spc="-5" dirty="0"/>
              <a:t> – Be Aware of Malicious Phone Calls</a:t>
            </a:r>
            <a:endParaRPr spc="-5" dirty="0"/>
          </a:p>
        </p:txBody>
      </p:sp>
      <p:sp>
        <p:nvSpPr>
          <p:cNvPr id="5" name="object 5"/>
          <p:cNvSpPr txBox="1"/>
          <p:nvPr/>
        </p:nvSpPr>
        <p:spPr>
          <a:xfrm>
            <a:off x="448003" y="4768413"/>
            <a:ext cx="120501" cy="115146"/>
          </a:xfrm>
          <a:prstGeom prst="rect">
            <a:avLst/>
          </a:prstGeom>
        </p:spPr>
        <p:txBody>
          <a:bodyPr vert="horz" wrap="square" lIns="0" tIns="15221" rIns="0" bIns="0" rtlCol="0">
            <a:spAutoFit/>
          </a:bodyPr>
          <a:lstStyle/>
          <a:p>
            <a:pPr marL="12685">
              <a:spcBef>
                <a:spcPts val="120"/>
              </a:spcBef>
            </a:pPr>
            <a:r>
              <a:rPr sz="649" spc="5" dirty="0">
                <a:solidFill>
                  <a:srgbClr val="FFFFFF"/>
                </a:solidFill>
                <a:latin typeface="Arial"/>
                <a:cs typeface="Arial"/>
              </a:rPr>
              <a:t>3</a:t>
            </a:r>
            <a:r>
              <a:rPr sz="649" spc="10" dirty="0">
                <a:solidFill>
                  <a:srgbClr val="FFFFFF"/>
                </a:solidFill>
                <a:latin typeface="Arial"/>
                <a:cs typeface="Arial"/>
              </a:rPr>
              <a:t>7</a:t>
            </a:r>
            <a:endParaRPr sz="649" dirty="0">
              <a:latin typeface="Arial"/>
              <a:cs typeface="Arial"/>
            </a:endParaRPr>
          </a:p>
        </p:txBody>
      </p:sp>
      <p:pic>
        <p:nvPicPr>
          <p:cNvPr id="4" name="Picture 3">
            <a:extLst>
              <a:ext uri="{FF2B5EF4-FFF2-40B4-BE49-F238E27FC236}">
                <a16:creationId xmlns:a16="http://schemas.microsoft.com/office/drawing/2014/main" id="{B957A62D-82BB-7379-5983-86B1F7EF900C}"/>
              </a:ext>
            </a:extLst>
          </p:cNvPr>
          <p:cNvPicPr>
            <a:picLocks noChangeAspect="1"/>
          </p:cNvPicPr>
          <p:nvPr/>
        </p:nvPicPr>
        <p:blipFill>
          <a:blip r:embed="rId3"/>
          <a:stretch>
            <a:fillRect/>
          </a:stretch>
        </p:blipFill>
        <p:spPr>
          <a:xfrm>
            <a:off x="1025715" y="816316"/>
            <a:ext cx="6949886" cy="4327184"/>
          </a:xfrm>
          <a:prstGeom prst="rect">
            <a:avLst/>
          </a:prstGeom>
        </p:spPr>
      </p:pic>
    </p:spTree>
    <p:custDataLst>
      <p:tags r:id="rId1"/>
    </p:custDataLst>
    <p:extLst>
      <p:ext uri="{BB962C8B-B14F-4D97-AF65-F5344CB8AC3E}">
        <p14:creationId xmlns:p14="http://schemas.microsoft.com/office/powerpoint/2010/main" val="223825204"/>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0EAF-06F8-80FB-75B9-7768D28FEA82}"/>
              </a:ext>
            </a:extLst>
          </p:cNvPr>
          <p:cNvSpPr>
            <a:spLocks noGrp="1"/>
          </p:cNvSpPr>
          <p:nvPr>
            <p:ph type="title"/>
          </p:nvPr>
        </p:nvSpPr>
        <p:spPr>
          <a:xfrm>
            <a:off x="411480" y="2148839"/>
            <a:ext cx="4447239" cy="1206473"/>
          </a:xfrm>
        </p:spPr>
        <p:txBody>
          <a:bodyPr/>
          <a:lstStyle/>
          <a:p>
            <a:r>
              <a:rPr lang="en-US" dirty="0"/>
              <a:t>Reporting – Integrity Help Line</a:t>
            </a:r>
            <a:endParaRPr lang="en-US" b="0" dirty="0"/>
          </a:p>
        </p:txBody>
      </p:sp>
      <p:sp>
        <p:nvSpPr>
          <p:cNvPr id="4" name="Footer Placeholder 3">
            <a:extLst>
              <a:ext uri="{FF2B5EF4-FFF2-40B4-BE49-F238E27FC236}">
                <a16:creationId xmlns:a16="http://schemas.microsoft.com/office/drawing/2014/main" id="{3BAB821E-7936-BDC6-5EB7-23DE78CC2AB9}"/>
              </a:ext>
            </a:extLst>
          </p:cNvPr>
          <p:cNvSpPr>
            <a:spLocks noGrp="1"/>
          </p:cNvSpPr>
          <p:nvPr>
            <p:ph type="ftr" sz="quarter" idx="11"/>
          </p:nvPr>
        </p:nvSpPr>
        <p:spPr/>
        <p:txBody>
          <a:bodyPr/>
          <a:lstStyle/>
          <a:p>
            <a:r>
              <a:rPr lang="en-US" dirty="0"/>
              <a:t>Supplier / Vendor Compliance Education 2024/2025 </a:t>
            </a:r>
          </a:p>
          <a:p>
            <a:endParaRPr lang="en-US" dirty="0"/>
          </a:p>
        </p:txBody>
      </p:sp>
      <p:sp>
        <p:nvSpPr>
          <p:cNvPr id="5" name="Slide Number Placeholder 4">
            <a:extLst>
              <a:ext uri="{FF2B5EF4-FFF2-40B4-BE49-F238E27FC236}">
                <a16:creationId xmlns:a16="http://schemas.microsoft.com/office/drawing/2014/main" id="{873730B1-D025-F13B-C02E-69735B5EE789}"/>
              </a:ext>
            </a:extLst>
          </p:cNvPr>
          <p:cNvSpPr>
            <a:spLocks noGrp="1"/>
          </p:cNvSpPr>
          <p:nvPr>
            <p:ph type="sldNum" sz="quarter" idx="12"/>
          </p:nvPr>
        </p:nvSpPr>
        <p:spPr/>
        <p:txBody>
          <a:bodyPr/>
          <a:lstStyle/>
          <a:p>
            <a:fld id="{B58DE5F1-E0F9-4CCA-92B7-7A6FC4DFEE14}" type="slidenum">
              <a:rPr lang="en-US" smtClean="0"/>
              <a:t>37</a:t>
            </a:fld>
            <a:endParaRPr lang="en-US" dirty="0"/>
          </a:p>
        </p:txBody>
      </p:sp>
      <p:sp>
        <p:nvSpPr>
          <p:cNvPr id="6" name="Text Placeholder 5">
            <a:extLst>
              <a:ext uri="{FF2B5EF4-FFF2-40B4-BE49-F238E27FC236}">
                <a16:creationId xmlns:a16="http://schemas.microsoft.com/office/drawing/2014/main" id="{E461ACB0-FF6D-2843-ADEC-3CFB775D7842}"/>
              </a:ext>
            </a:extLst>
          </p:cNvPr>
          <p:cNvSpPr>
            <a:spLocks noGrp="1"/>
          </p:cNvSpPr>
          <p:nvPr>
            <p:ph type="body" sz="quarter" idx="14"/>
          </p:nvPr>
        </p:nvSpPr>
        <p:spPr/>
        <p:txBody>
          <a:bodyPr/>
          <a:lstStyle/>
          <a:p>
            <a:endParaRPr lang="en-US" dirty="0"/>
          </a:p>
        </p:txBody>
      </p:sp>
      <p:sp>
        <p:nvSpPr>
          <p:cNvPr id="8" name="Text Placeholder 7">
            <a:extLst>
              <a:ext uri="{FF2B5EF4-FFF2-40B4-BE49-F238E27FC236}">
                <a16:creationId xmlns:a16="http://schemas.microsoft.com/office/drawing/2014/main" id="{04770A01-5B25-4041-5FE1-CE48447B050F}"/>
              </a:ext>
            </a:extLst>
          </p:cNvPr>
          <p:cNvSpPr>
            <a:spLocks noGrp="1"/>
          </p:cNvSpPr>
          <p:nvPr>
            <p:ph type="body" sz="quarter" idx="13"/>
          </p:nvPr>
        </p:nvSpPr>
        <p:spPr/>
        <p:txBody>
          <a:bodyPr/>
          <a:lstStyle/>
          <a:p>
            <a:r>
              <a:rPr lang="en-US" dirty="0"/>
              <a:t>06</a:t>
            </a:r>
          </a:p>
        </p:txBody>
      </p:sp>
    </p:spTree>
    <p:custDataLst>
      <p:tags r:id="rId1"/>
    </p:custDataLst>
    <p:extLst>
      <p:ext uri="{BB962C8B-B14F-4D97-AF65-F5344CB8AC3E}">
        <p14:creationId xmlns:p14="http://schemas.microsoft.com/office/powerpoint/2010/main" val="427709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409" y="305939"/>
            <a:ext cx="3033460" cy="345014"/>
          </a:xfrm>
          <a:prstGeom prst="rect">
            <a:avLst/>
          </a:prstGeom>
        </p:spPr>
        <p:txBody>
          <a:bodyPr vert="horz" wrap="square" lIns="0" tIns="12684" rIns="0" bIns="0" rtlCol="0" anchor="t" anchorCtr="0">
            <a:spAutoFit/>
          </a:bodyPr>
          <a:lstStyle/>
          <a:p>
            <a:pPr marL="12685">
              <a:spcBef>
                <a:spcPts val="100"/>
              </a:spcBef>
            </a:pPr>
            <a:r>
              <a:rPr spc="-5" dirty="0"/>
              <a:t>Reporting Your</a:t>
            </a:r>
            <a:r>
              <a:rPr spc="10" dirty="0"/>
              <a:t> </a:t>
            </a:r>
            <a:r>
              <a:rPr spc="-5" dirty="0"/>
              <a:t>Concerns</a:t>
            </a:r>
          </a:p>
        </p:txBody>
      </p:sp>
      <p:sp>
        <p:nvSpPr>
          <p:cNvPr id="3" name="object 3"/>
          <p:cNvSpPr txBox="1"/>
          <p:nvPr/>
        </p:nvSpPr>
        <p:spPr>
          <a:xfrm>
            <a:off x="1481868" y="1026424"/>
            <a:ext cx="6157613" cy="2221683"/>
          </a:xfrm>
          <a:prstGeom prst="rect">
            <a:avLst/>
          </a:prstGeom>
        </p:spPr>
        <p:txBody>
          <a:bodyPr vert="horz" wrap="square" lIns="0" tIns="12050" rIns="0" bIns="0" rtlCol="0">
            <a:spAutoFit/>
          </a:bodyPr>
          <a:lstStyle/>
          <a:p>
            <a:pPr marL="12685" marR="208029" indent="2537">
              <a:lnSpc>
                <a:spcPct val="101800"/>
              </a:lnSpc>
              <a:spcBef>
                <a:spcPts val="95"/>
              </a:spcBef>
            </a:pPr>
            <a:r>
              <a:rPr lang="en-US" sz="1398" spc="5" dirty="0">
                <a:latin typeface="Arial"/>
                <a:cs typeface="Arial"/>
              </a:rPr>
              <a:t>Reporting a concern helps us identify gaps in a process or where improvements are needed. It also helps us identify areas of risk. </a:t>
            </a:r>
            <a:r>
              <a:rPr sz="1398" spc="5" dirty="0">
                <a:latin typeface="Arial"/>
                <a:cs typeface="Arial"/>
              </a:rPr>
              <a:t> </a:t>
            </a:r>
            <a:br>
              <a:rPr lang="en-US" sz="1398" spc="5" dirty="0">
                <a:latin typeface="Arial"/>
                <a:cs typeface="Arial"/>
              </a:rPr>
            </a:br>
            <a:br>
              <a:rPr lang="en-US" sz="1398" spc="5" dirty="0">
                <a:latin typeface="Arial"/>
                <a:cs typeface="Arial"/>
              </a:rPr>
            </a:br>
            <a:r>
              <a:rPr lang="en-US" sz="1398" spc="5" dirty="0">
                <a:latin typeface="Arial"/>
                <a:cs typeface="Arial"/>
              </a:rPr>
              <a:t>How should you report? </a:t>
            </a:r>
            <a:endParaRPr sz="1398" dirty="0">
              <a:latin typeface="Arial"/>
              <a:cs typeface="Arial"/>
            </a:endParaRPr>
          </a:p>
          <a:p>
            <a:pPr marL="400838" indent="-215641">
              <a:spcBef>
                <a:spcPts val="325"/>
              </a:spcBef>
              <a:buClr>
                <a:srgbClr val="67F48C"/>
              </a:buClr>
              <a:buSzPct val="88888"/>
              <a:buChar char="•"/>
              <a:tabLst>
                <a:tab pos="400204" algn="l"/>
                <a:tab pos="401473" algn="l"/>
              </a:tabLst>
            </a:pPr>
            <a:r>
              <a:rPr sz="1348" spc="-35" dirty="0">
                <a:latin typeface="Arial"/>
                <a:cs typeface="Arial"/>
              </a:rPr>
              <a:t>Talk </a:t>
            </a:r>
            <a:r>
              <a:rPr sz="1348" dirty="0">
                <a:latin typeface="Arial"/>
                <a:cs typeface="Arial"/>
              </a:rPr>
              <a:t>to </a:t>
            </a:r>
            <a:r>
              <a:rPr sz="1348" spc="-5" dirty="0">
                <a:latin typeface="Arial"/>
                <a:cs typeface="Arial"/>
              </a:rPr>
              <a:t>your </a:t>
            </a:r>
            <a:r>
              <a:rPr sz="1348" dirty="0">
                <a:latin typeface="Arial"/>
                <a:cs typeface="Arial"/>
              </a:rPr>
              <a:t>contact </a:t>
            </a:r>
            <a:r>
              <a:rPr sz="1348" spc="-5" dirty="0">
                <a:latin typeface="Arial"/>
                <a:cs typeface="Arial"/>
              </a:rPr>
              <a:t>in </a:t>
            </a:r>
            <a:r>
              <a:rPr lang="en-US" sz="1348" spc="-5" dirty="0">
                <a:latin typeface="Arial"/>
                <a:cs typeface="Arial"/>
              </a:rPr>
              <a:t>Corewell Health </a:t>
            </a:r>
            <a:endParaRPr sz="1348" dirty="0">
              <a:latin typeface="Arial"/>
              <a:cs typeface="Arial"/>
            </a:endParaRPr>
          </a:p>
          <a:p>
            <a:pPr marL="400838" indent="-215641">
              <a:spcBef>
                <a:spcPts val="370"/>
              </a:spcBef>
              <a:buClr>
                <a:srgbClr val="67F48C"/>
              </a:buClr>
              <a:buSzPct val="89285"/>
              <a:buChar char="•"/>
              <a:tabLst>
                <a:tab pos="400204" algn="l"/>
                <a:tab pos="401473" algn="l"/>
              </a:tabLst>
            </a:pPr>
            <a:r>
              <a:rPr lang="en-US" sz="1398" spc="15" dirty="0">
                <a:latin typeface="Arial"/>
                <a:cs typeface="Arial"/>
              </a:rPr>
              <a:t>Compliance Department</a:t>
            </a:r>
            <a:endParaRPr sz="1398" dirty="0">
              <a:latin typeface="Arial"/>
              <a:cs typeface="Arial"/>
            </a:endParaRPr>
          </a:p>
          <a:p>
            <a:pPr marL="400838" indent="-215641">
              <a:spcBef>
                <a:spcPts val="375"/>
              </a:spcBef>
              <a:buClr>
                <a:srgbClr val="67F48C"/>
              </a:buClr>
              <a:buSzPct val="89285"/>
              <a:buChar char="•"/>
              <a:tabLst>
                <a:tab pos="400204" algn="l"/>
                <a:tab pos="401473" algn="l"/>
              </a:tabLst>
            </a:pPr>
            <a:r>
              <a:rPr lang="en-US" sz="1398" spc="10" dirty="0">
                <a:latin typeface="Arial"/>
                <a:cs typeface="Arial"/>
              </a:rPr>
              <a:t>Integrity Help Line</a:t>
            </a:r>
            <a:endParaRPr lang="en-US" sz="1398" dirty="0">
              <a:latin typeface="Arial"/>
              <a:cs typeface="Arial"/>
            </a:endParaRPr>
          </a:p>
          <a:p>
            <a:pPr marL="12685" marR="5074" indent="2537">
              <a:lnSpc>
                <a:spcPct val="101899"/>
              </a:lnSpc>
              <a:spcBef>
                <a:spcPts val="1018"/>
              </a:spcBef>
            </a:pPr>
            <a:r>
              <a:rPr lang="en-US" sz="1398" spc="5" dirty="0">
                <a:latin typeface="Arial"/>
                <a:cs typeface="Arial"/>
              </a:rPr>
              <a:t>T</a:t>
            </a:r>
            <a:r>
              <a:rPr sz="1398" spc="5" dirty="0">
                <a:latin typeface="Arial"/>
                <a:cs typeface="Arial"/>
              </a:rPr>
              <a:t>h</a:t>
            </a:r>
            <a:r>
              <a:rPr lang="en-US" sz="1398" spc="5" dirty="0">
                <a:latin typeface="Arial"/>
                <a:cs typeface="Arial"/>
              </a:rPr>
              <a:t>e Integrity Help Line is managed by </a:t>
            </a:r>
            <a:br>
              <a:rPr lang="en-US" sz="1398" spc="5" dirty="0">
                <a:latin typeface="Arial"/>
                <a:cs typeface="Arial"/>
              </a:rPr>
            </a:br>
            <a:r>
              <a:rPr lang="en-US" sz="1398" spc="5" dirty="0">
                <a:latin typeface="Arial"/>
                <a:cs typeface="Arial"/>
              </a:rPr>
              <a:t>an independent vendor and is available 24/7. </a:t>
            </a:r>
            <a:r>
              <a:rPr lang="en-US" sz="1398" spc="10" dirty="0">
                <a:latin typeface="Arial"/>
                <a:cs typeface="Arial"/>
              </a:rPr>
              <a:t> </a:t>
            </a:r>
            <a:endParaRPr sz="1398" dirty="0">
              <a:latin typeface="Arial"/>
              <a:cs typeface="Arial"/>
            </a:endParaRPr>
          </a:p>
        </p:txBody>
      </p:sp>
      <p:pic>
        <p:nvPicPr>
          <p:cNvPr id="5" name="Picture 4">
            <a:extLst>
              <a:ext uri="{FF2B5EF4-FFF2-40B4-BE49-F238E27FC236}">
                <a16:creationId xmlns:a16="http://schemas.microsoft.com/office/drawing/2014/main" id="{9F51A1FF-B219-4711-8BFE-9F0FA371E78E}"/>
              </a:ext>
            </a:extLst>
          </p:cNvPr>
          <p:cNvPicPr>
            <a:picLocks noChangeAspect="1"/>
          </p:cNvPicPr>
          <p:nvPr/>
        </p:nvPicPr>
        <p:blipFill>
          <a:blip r:embed="rId3"/>
          <a:stretch>
            <a:fillRect/>
          </a:stretch>
        </p:blipFill>
        <p:spPr>
          <a:xfrm>
            <a:off x="916409" y="3432341"/>
            <a:ext cx="3896891" cy="1243293"/>
          </a:xfrm>
          <a:prstGeom prst="rect">
            <a:avLst/>
          </a:prstGeom>
        </p:spPr>
      </p:pic>
      <p:pic>
        <p:nvPicPr>
          <p:cNvPr id="7" name="Picture 6">
            <a:extLst>
              <a:ext uri="{FF2B5EF4-FFF2-40B4-BE49-F238E27FC236}">
                <a16:creationId xmlns:a16="http://schemas.microsoft.com/office/drawing/2014/main" id="{6ED8D5C7-0292-31A1-65A0-7AB5E030BD85}"/>
              </a:ext>
            </a:extLst>
          </p:cNvPr>
          <p:cNvPicPr>
            <a:picLocks noChangeAspect="1"/>
          </p:cNvPicPr>
          <p:nvPr/>
        </p:nvPicPr>
        <p:blipFill>
          <a:blip r:embed="rId4"/>
          <a:stretch>
            <a:fillRect/>
          </a:stretch>
        </p:blipFill>
        <p:spPr>
          <a:xfrm>
            <a:off x="5072517" y="1466860"/>
            <a:ext cx="3227432" cy="3257539"/>
          </a:xfrm>
          <a:prstGeom prst="rect">
            <a:avLst/>
          </a:prstGeom>
        </p:spPr>
      </p:pic>
    </p:spTree>
    <p:custDataLst>
      <p:tags r:id="rId1"/>
    </p:custData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550" y="374716"/>
            <a:ext cx="5754000" cy="335525"/>
          </a:xfrm>
          <a:prstGeom prst="rect">
            <a:avLst/>
          </a:prstGeom>
        </p:spPr>
        <p:txBody>
          <a:bodyPr vert="horz" wrap="square" lIns="0" tIns="12684" rIns="0" bIns="0" rtlCol="0" anchor="t" anchorCtr="0">
            <a:spAutoFit/>
          </a:bodyPr>
          <a:lstStyle/>
          <a:p>
            <a:pPr marL="12685">
              <a:spcBef>
                <a:spcPts val="100"/>
              </a:spcBef>
            </a:pPr>
            <a:r>
              <a:rPr lang="en-US" spc="-5" dirty="0"/>
              <a:t>Compliance and Privacy Contact Information </a:t>
            </a:r>
            <a:endParaRPr spc="-5" dirty="0"/>
          </a:p>
        </p:txBody>
      </p:sp>
      <p:sp>
        <p:nvSpPr>
          <p:cNvPr id="3" name="object 3"/>
          <p:cNvSpPr txBox="1"/>
          <p:nvPr/>
        </p:nvSpPr>
        <p:spPr>
          <a:xfrm>
            <a:off x="1806213" y="1663350"/>
            <a:ext cx="5142232" cy="1212931"/>
          </a:xfrm>
          <a:prstGeom prst="rect">
            <a:avLst/>
          </a:prstGeom>
        </p:spPr>
        <p:txBody>
          <a:bodyPr vert="horz" wrap="square" lIns="0" tIns="74838" rIns="0" bIns="0" rtlCol="0">
            <a:spAutoFit/>
          </a:bodyPr>
          <a:lstStyle/>
          <a:p>
            <a:pPr marL="15222">
              <a:spcBef>
                <a:spcPts val="589"/>
              </a:spcBef>
            </a:pPr>
            <a:r>
              <a:rPr sz="1498" b="1" i="1" dirty="0">
                <a:latin typeface="Arial"/>
                <a:cs typeface="Arial"/>
              </a:rPr>
              <a:t>System Privacy Team:</a:t>
            </a:r>
            <a:r>
              <a:rPr sz="1498" b="1" i="1" spc="-45" dirty="0">
                <a:latin typeface="Arial"/>
                <a:cs typeface="Arial"/>
              </a:rPr>
              <a:t> </a:t>
            </a:r>
            <a:endParaRPr sz="1498" dirty="0">
              <a:latin typeface="Arial"/>
              <a:cs typeface="Arial"/>
            </a:endParaRPr>
          </a:p>
          <a:p>
            <a:pPr marL="15222">
              <a:spcBef>
                <a:spcPts val="489"/>
              </a:spcBef>
            </a:pPr>
            <a:r>
              <a:rPr sz="1498" b="1" i="1" dirty="0">
                <a:latin typeface="Arial"/>
                <a:cs typeface="Arial"/>
              </a:rPr>
              <a:t>Privacy </a:t>
            </a:r>
            <a:r>
              <a:rPr sz="1498" b="1" i="1" spc="-5" dirty="0">
                <a:latin typeface="Arial"/>
                <a:cs typeface="Arial"/>
              </a:rPr>
              <a:t>Hotline:</a:t>
            </a:r>
            <a:r>
              <a:rPr sz="1498" b="1" i="1" spc="-45" dirty="0">
                <a:latin typeface="Arial"/>
                <a:cs typeface="Arial"/>
              </a:rPr>
              <a:t> </a:t>
            </a:r>
            <a:r>
              <a:rPr sz="1498" dirty="0">
                <a:latin typeface="Arial"/>
                <a:cs typeface="Arial"/>
              </a:rPr>
              <a:t>616-486-4113</a:t>
            </a:r>
          </a:p>
          <a:p>
            <a:pPr>
              <a:spcBef>
                <a:spcPts val="50"/>
              </a:spcBef>
            </a:pPr>
            <a:endParaRPr sz="2397" dirty="0">
              <a:latin typeface="Arial"/>
              <a:cs typeface="Arial"/>
            </a:endParaRPr>
          </a:p>
          <a:p>
            <a:pPr marL="12685" marR="5074" indent="2537"/>
            <a:r>
              <a:rPr lang="en-US" sz="1498" b="1" i="1" spc="-5" dirty="0">
                <a:latin typeface="Arial"/>
                <a:cs typeface="Arial"/>
              </a:rPr>
              <a:t>Corewell Health IT </a:t>
            </a:r>
            <a:r>
              <a:rPr sz="1498" b="1" i="1" dirty="0">
                <a:latin typeface="Arial"/>
                <a:cs typeface="Arial"/>
              </a:rPr>
              <a:t>Service Desk: </a:t>
            </a:r>
            <a:r>
              <a:rPr lang="en-US" sz="1498" b="1" i="1" dirty="0">
                <a:latin typeface="Arial"/>
                <a:cs typeface="Arial"/>
              </a:rPr>
              <a:t>888.481.2448</a:t>
            </a:r>
            <a:endParaRPr sz="1498" dirty="0">
              <a:latin typeface="Arial"/>
              <a:cs typeface="Arial"/>
            </a:endParaRPr>
          </a:p>
        </p:txBody>
      </p:sp>
      <p:sp>
        <p:nvSpPr>
          <p:cNvPr id="4" name="object 4"/>
          <p:cNvSpPr txBox="1"/>
          <p:nvPr/>
        </p:nvSpPr>
        <p:spPr>
          <a:xfrm>
            <a:off x="448003" y="4768413"/>
            <a:ext cx="120501" cy="115146"/>
          </a:xfrm>
          <a:prstGeom prst="rect">
            <a:avLst/>
          </a:prstGeom>
        </p:spPr>
        <p:txBody>
          <a:bodyPr vert="horz" wrap="square" lIns="0" tIns="15221" rIns="0" bIns="0" rtlCol="0">
            <a:spAutoFit/>
          </a:bodyPr>
          <a:lstStyle/>
          <a:p>
            <a:pPr marL="12685">
              <a:spcBef>
                <a:spcPts val="120"/>
              </a:spcBef>
            </a:pPr>
            <a:r>
              <a:rPr sz="649" spc="5" dirty="0">
                <a:solidFill>
                  <a:srgbClr val="FFFFFF"/>
                </a:solidFill>
                <a:latin typeface="Arial"/>
                <a:cs typeface="Arial"/>
              </a:rPr>
              <a:t>3</a:t>
            </a:r>
            <a:r>
              <a:rPr sz="649" spc="10" dirty="0">
                <a:solidFill>
                  <a:srgbClr val="FFFFFF"/>
                </a:solidFill>
                <a:latin typeface="Arial"/>
                <a:cs typeface="Arial"/>
              </a:rPr>
              <a:t>8</a:t>
            </a:r>
            <a:endParaRPr sz="649" dirty="0">
              <a:latin typeface="Arial"/>
              <a:cs typeface="Arial"/>
            </a:endParaRPr>
          </a:p>
        </p:txBody>
      </p:sp>
      <p:pic>
        <p:nvPicPr>
          <p:cNvPr id="6" name="Picture 5">
            <a:extLst>
              <a:ext uri="{FF2B5EF4-FFF2-40B4-BE49-F238E27FC236}">
                <a16:creationId xmlns:a16="http://schemas.microsoft.com/office/drawing/2014/main" id="{97D1EB2D-6EC0-BCF4-9344-4786B86F2354}"/>
              </a:ext>
            </a:extLst>
          </p:cNvPr>
          <p:cNvPicPr>
            <a:picLocks noChangeAspect="1"/>
          </p:cNvPicPr>
          <p:nvPr/>
        </p:nvPicPr>
        <p:blipFill>
          <a:blip r:embed="rId3"/>
          <a:stretch>
            <a:fillRect/>
          </a:stretch>
        </p:blipFill>
        <p:spPr>
          <a:xfrm>
            <a:off x="1454432" y="1564384"/>
            <a:ext cx="5333445" cy="2397666"/>
          </a:xfrm>
          <a:prstGeom prst="rect">
            <a:avLst/>
          </a:prstGeom>
        </p:spPr>
      </p:pic>
    </p:spTree>
    <p:custDataLst>
      <p:tags r:id="rId1"/>
    </p:custData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274" y="294659"/>
            <a:ext cx="6664857" cy="658241"/>
          </a:xfrm>
          <a:prstGeom prst="rect">
            <a:avLst/>
          </a:prstGeom>
        </p:spPr>
        <p:txBody>
          <a:bodyPr vert="horz" wrap="square" lIns="0" tIns="12684" rIns="0" bIns="0" rtlCol="0" anchor="t" anchorCtr="0">
            <a:spAutoFit/>
          </a:bodyPr>
          <a:lstStyle/>
          <a:p>
            <a:pPr marL="12685">
              <a:spcBef>
                <a:spcPts val="100"/>
              </a:spcBef>
            </a:pPr>
            <a:r>
              <a:rPr lang="en-US" spc="-5" dirty="0"/>
              <a:t>Seven Elements of an Effective Compliance Program…</a:t>
            </a:r>
            <a:br>
              <a:rPr lang="en-US" spc="-5" dirty="0"/>
            </a:br>
            <a:r>
              <a:rPr spc="-5" dirty="0"/>
              <a:t>What does this mean at </a:t>
            </a:r>
            <a:r>
              <a:rPr lang="en-US" spc="-5" dirty="0"/>
              <a:t>Corewell </a:t>
            </a:r>
            <a:r>
              <a:rPr spc="-5" dirty="0"/>
              <a:t>Health?</a:t>
            </a:r>
          </a:p>
        </p:txBody>
      </p:sp>
      <p:graphicFrame>
        <p:nvGraphicFramePr>
          <p:cNvPr id="3" name="object 3"/>
          <p:cNvGraphicFramePr>
            <a:graphicFrameLocks noGrp="1"/>
          </p:cNvGraphicFramePr>
          <p:nvPr>
            <p:extLst>
              <p:ext uri="{D42A27DB-BD31-4B8C-83A1-F6EECF244321}">
                <p14:modId xmlns:p14="http://schemas.microsoft.com/office/powerpoint/2010/main" val="3577801829"/>
              </p:ext>
            </p:extLst>
          </p:nvPr>
        </p:nvGraphicFramePr>
        <p:xfrm>
          <a:off x="688337" y="1030879"/>
          <a:ext cx="7767326" cy="4063800"/>
        </p:xfrm>
        <a:graphic>
          <a:graphicData uri="http://schemas.openxmlformats.org/drawingml/2006/table">
            <a:tbl>
              <a:tblPr firstRow="1" bandRow="1">
                <a:tableStyleId>{2D5ABB26-0587-4C30-8999-92F81FD0307C}</a:tableStyleId>
              </a:tblPr>
              <a:tblGrid>
                <a:gridCol w="2926158">
                  <a:extLst>
                    <a:ext uri="{9D8B030D-6E8A-4147-A177-3AD203B41FA5}">
                      <a16:colId xmlns:a16="http://schemas.microsoft.com/office/drawing/2014/main" val="20000"/>
                    </a:ext>
                  </a:extLst>
                </a:gridCol>
                <a:gridCol w="4841168">
                  <a:extLst>
                    <a:ext uri="{9D8B030D-6E8A-4147-A177-3AD203B41FA5}">
                      <a16:colId xmlns:a16="http://schemas.microsoft.com/office/drawing/2014/main" val="20001"/>
                    </a:ext>
                  </a:extLst>
                </a:gridCol>
              </a:tblGrid>
              <a:tr h="751115">
                <a:tc>
                  <a:txBody>
                    <a:bodyPr/>
                    <a:lstStyle/>
                    <a:p>
                      <a:pPr marL="91440">
                        <a:lnSpc>
                          <a:spcPct val="100000"/>
                        </a:lnSpc>
                        <a:spcBef>
                          <a:spcPts val="320"/>
                        </a:spcBef>
                      </a:pPr>
                      <a:r>
                        <a:rPr lang="en-US" sz="1600" dirty="0">
                          <a:latin typeface="Arial"/>
                          <a:cs typeface="Arial"/>
                        </a:rPr>
                        <a:t>   </a:t>
                      </a:r>
                      <a:r>
                        <a:rPr lang="en-US" sz="1600" dirty="0">
                          <a:solidFill>
                            <a:schemeClr val="bg1"/>
                          </a:solidFill>
                          <a:latin typeface="Arial"/>
                          <a:cs typeface="Arial"/>
                        </a:rPr>
                        <a:t>Seven Elements of an Effective</a:t>
                      </a:r>
                      <a:br>
                        <a:rPr lang="en-US" sz="1600" dirty="0">
                          <a:solidFill>
                            <a:schemeClr val="bg1"/>
                          </a:solidFill>
                          <a:latin typeface="Arial"/>
                          <a:cs typeface="Arial"/>
                        </a:rPr>
                      </a:br>
                      <a:r>
                        <a:rPr lang="en-US" sz="1600" dirty="0">
                          <a:solidFill>
                            <a:schemeClr val="bg1"/>
                          </a:solidFill>
                          <a:latin typeface="Arial"/>
                          <a:cs typeface="Arial"/>
                        </a:rPr>
                        <a:t>      Compliance Program</a:t>
                      </a:r>
                      <a:endParaRPr sz="1600" dirty="0">
                        <a:solidFill>
                          <a:schemeClr val="bg1"/>
                        </a:solidFill>
                        <a:latin typeface="Arial"/>
                        <a:cs typeface="Arial"/>
                      </a:endParaRPr>
                    </a:p>
                  </a:txBody>
                  <a:tcPr marL="0" marR="0" marT="40590" marB="0">
                    <a:lnT w="28575">
                      <a:solidFill>
                        <a:srgbClr val="000000"/>
                      </a:solidFill>
                      <a:prstDash val="solid"/>
                    </a:lnT>
                    <a:lnB w="28575">
                      <a:solidFill>
                        <a:srgbClr val="000000"/>
                      </a:solidFill>
                      <a:prstDash val="solid"/>
                    </a:lnB>
                    <a:solidFill>
                      <a:schemeClr val="accent1">
                        <a:lumMod val="50000"/>
                        <a:lumOff val="50000"/>
                      </a:schemeClr>
                    </a:solidFill>
                  </a:tcPr>
                </a:tc>
                <a:tc>
                  <a:txBody>
                    <a:bodyPr/>
                    <a:lstStyle/>
                    <a:p>
                      <a:pPr marL="99695" algn="ctr">
                        <a:lnSpc>
                          <a:spcPct val="100000"/>
                        </a:lnSpc>
                        <a:spcBef>
                          <a:spcPts val="320"/>
                        </a:spcBef>
                      </a:pPr>
                      <a:r>
                        <a:rPr lang="en-US" sz="1600" spc="-5" dirty="0">
                          <a:solidFill>
                            <a:srgbClr val="FFFFFF"/>
                          </a:solidFill>
                          <a:latin typeface="Arial"/>
                          <a:cs typeface="Arial"/>
                        </a:rPr>
                        <a:t>How our Compliance Plan </a:t>
                      </a:r>
                      <a:r>
                        <a:rPr sz="1600" spc="-10" dirty="0">
                          <a:solidFill>
                            <a:srgbClr val="FFFFFF"/>
                          </a:solidFill>
                          <a:latin typeface="Arial"/>
                          <a:cs typeface="Arial"/>
                        </a:rPr>
                        <a:t>meets </a:t>
                      </a:r>
                      <a:br>
                        <a:rPr lang="en-US" sz="1600" spc="-10" dirty="0">
                          <a:solidFill>
                            <a:srgbClr val="FFFFFF"/>
                          </a:solidFill>
                          <a:latin typeface="Arial"/>
                          <a:cs typeface="Arial"/>
                        </a:rPr>
                      </a:br>
                      <a:r>
                        <a:rPr sz="1600" spc="-5" dirty="0">
                          <a:solidFill>
                            <a:srgbClr val="FFFFFF"/>
                          </a:solidFill>
                          <a:latin typeface="Arial"/>
                          <a:cs typeface="Arial"/>
                        </a:rPr>
                        <a:t>the</a:t>
                      </a:r>
                      <a:r>
                        <a:rPr sz="1600" spc="45" dirty="0">
                          <a:solidFill>
                            <a:srgbClr val="FFFFFF"/>
                          </a:solidFill>
                          <a:latin typeface="Arial"/>
                          <a:cs typeface="Arial"/>
                        </a:rPr>
                        <a:t> </a:t>
                      </a:r>
                      <a:r>
                        <a:rPr sz="1600" spc="-5" dirty="0">
                          <a:solidFill>
                            <a:srgbClr val="FFFFFF"/>
                          </a:solidFill>
                          <a:latin typeface="Arial"/>
                          <a:cs typeface="Arial"/>
                        </a:rPr>
                        <a:t>element</a:t>
                      </a:r>
                      <a:r>
                        <a:rPr lang="en-US" sz="1600" spc="-5" dirty="0">
                          <a:solidFill>
                            <a:srgbClr val="FFFFFF"/>
                          </a:solidFill>
                          <a:latin typeface="Arial"/>
                          <a:cs typeface="Arial"/>
                        </a:rPr>
                        <a:t> requirements</a:t>
                      </a:r>
                      <a:endParaRPr sz="1600" dirty="0">
                        <a:latin typeface="Arial"/>
                        <a:cs typeface="Arial"/>
                      </a:endParaRPr>
                    </a:p>
                  </a:txBody>
                  <a:tcPr marL="0" marR="0" marT="40590" marB="0">
                    <a:lnT w="28575">
                      <a:solidFill>
                        <a:srgbClr val="000000"/>
                      </a:solidFill>
                      <a:prstDash val="solid"/>
                    </a:lnT>
                    <a:lnB w="28575">
                      <a:solidFill>
                        <a:srgbClr val="000000"/>
                      </a:solidFill>
                      <a:prstDash val="solid"/>
                    </a:lnB>
                    <a:solidFill>
                      <a:schemeClr val="accent1">
                        <a:lumMod val="50000"/>
                        <a:lumOff val="50000"/>
                      </a:schemeClr>
                    </a:solidFill>
                  </a:tcPr>
                </a:tc>
                <a:extLst>
                  <a:ext uri="{0D108BD9-81ED-4DB2-BD59-A6C34878D82A}">
                    <a16:rowId xmlns:a16="http://schemas.microsoft.com/office/drawing/2014/main" val="10000"/>
                  </a:ext>
                </a:extLst>
              </a:tr>
              <a:tr h="988325">
                <a:tc>
                  <a:txBody>
                    <a:bodyPr/>
                    <a:lstStyle/>
                    <a:p>
                      <a:pPr marL="91440" marR="92075">
                        <a:lnSpc>
                          <a:spcPct val="100000"/>
                        </a:lnSpc>
                        <a:spcBef>
                          <a:spcPts val="320"/>
                        </a:spcBef>
                      </a:pPr>
                      <a:r>
                        <a:rPr sz="1600" spc="-5" dirty="0">
                          <a:latin typeface="Arial"/>
                          <a:cs typeface="Arial"/>
                        </a:rPr>
                        <a:t>1. </a:t>
                      </a:r>
                      <a:r>
                        <a:rPr lang="en-US" sz="1600" spc="-5" dirty="0">
                          <a:latin typeface="Arial"/>
                          <a:cs typeface="Arial"/>
                        </a:rPr>
                        <a:t>Implementing S</a:t>
                      </a:r>
                      <a:r>
                        <a:rPr sz="1600" spc="-5" dirty="0">
                          <a:latin typeface="Arial"/>
                          <a:cs typeface="Arial"/>
                        </a:rPr>
                        <a:t>tandards </a:t>
                      </a:r>
                      <a:r>
                        <a:rPr sz="1600" spc="-10" dirty="0">
                          <a:latin typeface="Arial"/>
                          <a:cs typeface="Arial"/>
                        </a:rPr>
                        <a:t>of</a:t>
                      </a:r>
                      <a:br>
                        <a:rPr lang="en-US" sz="1600" spc="-10" dirty="0">
                          <a:latin typeface="Arial"/>
                          <a:cs typeface="Arial"/>
                        </a:rPr>
                      </a:br>
                      <a:r>
                        <a:rPr lang="en-US" sz="1600" spc="-10" dirty="0">
                          <a:latin typeface="Arial"/>
                          <a:cs typeface="Arial"/>
                        </a:rPr>
                        <a:t>  </a:t>
                      </a:r>
                      <a:r>
                        <a:rPr sz="1600" spc="-10" dirty="0">
                          <a:latin typeface="Arial"/>
                          <a:cs typeface="Arial"/>
                        </a:rPr>
                        <a:t>  </a:t>
                      </a:r>
                      <a:r>
                        <a:rPr lang="en-US" sz="1600" spc="-10" dirty="0">
                          <a:latin typeface="Arial"/>
                          <a:cs typeface="Arial"/>
                        </a:rPr>
                        <a:t>C</a:t>
                      </a:r>
                      <a:r>
                        <a:rPr sz="1600" spc="-5" dirty="0">
                          <a:latin typeface="Arial"/>
                          <a:cs typeface="Arial"/>
                        </a:rPr>
                        <a:t>onduct</a:t>
                      </a:r>
                      <a:r>
                        <a:rPr lang="en-US" sz="1600" spc="-5" dirty="0">
                          <a:latin typeface="Arial"/>
                          <a:cs typeface="Arial"/>
                        </a:rPr>
                        <a:t>, P</a:t>
                      </a:r>
                      <a:r>
                        <a:rPr sz="1600" spc="-5" dirty="0">
                          <a:latin typeface="Arial"/>
                          <a:cs typeface="Arial"/>
                        </a:rPr>
                        <a:t>olicies </a:t>
                      </a:r>
                      <a:r>
                        <a:rPr sz="1600" spc="-10" dirty="0">
                          <a:latin typeface="Arial"/>
                          <a:cs typeface="Arial"/>
                        </a:rPr>
                        <a:t>and</a:t>
                      </a:r>
                      <a:br>
                        <a:rPr lang="en-US" sz="1600" spc="-10" dirty="0">
                          <a:latin typeface="Arial"/>
                          <a:cs typeface="Arial"/>
                        </a:rPr>
                      </a:br>
                      <a:r>
                        <a:rPr lang="en-US" sz="1600" spc="-10" dirty="0">
                          <a:latin typeface="Arial"/>
                          <a:cs typeface="Arial"/>
                        </a:rPr>
                        <a:t>   </a:t>
                      </a:r>
                      <a:r>
                        <a:rPr sz="1600" spc="-15" dirty="0">
                          <a:latin typeface="Arial"/>
                          <a:cs typeface="Arial"/>
                        </a:rPr>
                        <a:t> </a:t>
                      </a:r>
                      <a:r>
                        <a:rPr lang="en-US" sz="1600" spc="-15" dirty="0">
                          <a:latin typeface="Arial"/>
                          <a:cs typeface="Arial"/>
                        </a:rPr>
                        <a:t>P</a:t>
                      </a:r>
                      <a:r>
                        <a:rPr sz="1600" spc="-10" dirty="0">
                          <a:latin typeface="Arial"/>
                          <a:cs typeface="Arial"/>
                        </a:rPr>
                        <a:t>rocedures</a:t>
                      </a:r>
                      <a:endParaRPr sz="1600" dirty="0">
                        <a:latin typeface="Arial"/>
                        <a:cs typeface="Arial"/>
                      </a:endParaRPr>
                    </a:p>
                  </a:txBody>
                  <a:tcPr marL="0" marR="0" marT="40590" marB="0">
                    <a:lnT w="28575">
                      <a:solidFill>
                        <a:srgbClr val="000000"/>
                      </a:solidFill>
                      <a:prstDash val="solid"/>
                    </a:lnT>
                    <a:solidFill>
                      <a:srgbClr val="E7E7E7"/>
                    </a:solidFill>
                  </a:tcPr>
                </a:tc>
                <a:tc>
                  <a:txBody>
                    <a:bodyPr/>
                    <a:lstStyle/>
                    <a:p>
                      <a:pPr marL="99695" marR="144780">
                        <a:lnSpc>
                          <a:spcPct val="100000"/>
                        </a:lnSpc>
                        <a:spcBef>
                          <a:spcPts val="320"/>
                        </a:spcBef>
                      </a:pPr>
                      <a:r>
                        <a:rPr sz="1600" spc="-10" dirty="0">
                          <a:latin typeface="Arial"/>
                          <a:cs typeface="Arial"/>
                        </a:rPr>
                        <a:t>Our Code </a:t>
                      </a:r>
                      <a:r>
                        <a:rPr sz="1600" spc="-5" dirty="0">
                          <a:latin typeface="Arial"/>
                          <a:cs typeface="Arial"/>
                        </a:rPr>
                        <a:t>of Excellence</a:t>
                      </a:r>
                      <a:r>
                        <a:rPr lang="en-US" sz="1600" spc="-5" dirty="0">
                          <a:latin typeface="Arial"/>
                          <a:cs typeface="Arial"/>
                        </a:rPr>
                        <a:t> sets clear expectations.  </a:t>
                      </a:r>
                      <a:r>
                        <a:rPr sz="1600" spc="-5" dirty="0">
                          <a:latin typeface="Arial"/>
                          <a:cs typeface="Arial"/>
                        </a:rPr>
                        <a:t>Policies </a:t>
                      </a:r>
                      <a:r>
                        <a:rPr sz="1600" spc="-10" dirty="0">
                          <a:latin typeface="Arial"/>
                          <a:cs typeface="Arial"/>
                        </a:rPr>
                        <a:t>and </a:t>
                      </a:r>
                      <a:r>
                        <a:rPr lang="en-US" sz="1600" spc="-10" dirty="0">
                          <a:latin typeface="Arial"/>
                          <a:cs typeface="Arial"/>
                        </a:rPr>
                        <a:t>P</a:t>
                      </a:r>
                      <a:r>
                        <a:rPr sz="1600" spc="-10" dirty="0">
                          <a:latin typeface="Arial"/>
                          <a:cs typeface="Arial"/>
                        </a:rPr>
                        <a:t>rocedure</a:t>
                      </a:r>
                      <a:r>
                        <a:rPr lang="en-US" sz="1600" spc="-10" dirty="0">
                          <a:latin typeface="Arial"/>
                          <a:cs typeface="Arial"/>
                        </a:rPr>
                        <a:t>s are integral to our operations and essential tools to help detect, prevent and correct potential compliance issues. </a:t>
                      </a:r>
                      <a:endParaRPr sz="1600" dirty="0">
                        <a:latin typeface="Arial"/>
                        <a:cs typeface="Arial"/>
                      </a:endParaRPr>
                    </a:p>
                  </a:txBody>
                  <a:tcPr marL="0" marR="0" marT="40590" marB="0">
                    <a:lnT w="28575">
                      <a:solidFill>
                        <a:srgbClr val="000000"/>
                      </a:solidFill>
                      <a:prstDash val="solid"/>
                    </a:lnT>
                    <a:solidFill>
                      <a:srgbClr val="E7E7E7"/>
                    </a:solidFill>
                  </a:tcPr>
                </a:tc>
                <a:extLst>
                  <a:ext uri="{0D108BD9-81ED-4DB2-BD59-A6C34878D82A}">
                    <a16:rowId xmlns:a16="http://schemas.microsoft.com/office/drawing/2014/main" val="10001"/>
                  </a:ext>
                </a:extLst>
              </a:tr>
              <a:tr h="988325">
                <a:tc>
                  <a:txBody>
                    <a:bodyPr/>
                    <a:lstStyle/>
                    <a:p>
                      <a:pPr marL="91440">
                        <a:lnSpc>
                          <a:spcPct val="100000"/>
                        </a:lnSpc>
                        <a:spcBef>
                          <a:spcPts val="320"/>
                        </a:spcBef>
                      </a:pPr>
                      <a:r>
                        <a:rPr sz="1600" spc="-5" dirty="0">
                          <a:latin typeface="Arial"/>
                          <a:cs typeface="Arial"/>
                        </a:rPr>
                        <a:t>2. </a:t>
                      </a:r>
                      <a:r>
                        <a:rPr lang="en-US" sz="1600" spc="-5" dirty="0">
                          <a:latin typeface="Arial"/>
                          <a:cs typeface="Arial"/>
                        </a:rPr>
                        <a:t>Establishing </a:t>
                      </a:r>
                      <a:r>
                        <a:rPr sz="1600" spc="-5" dirty="0">
                          <a:latin typeface="Arial"/>
                          <a:cs typeface="Arial"/>
                        </a:rPr>
                        <a:t>Compliance</a:t>
                      </a:r>
                      <a:br>
                        <a:rPr lang="en-US" sz="1600" spc="-5" dirty="0">
                          <a:latin typeface="Arial"/>
                          <a:cs typeface="Arial"/>
                        </a:rPr>
                      </a:br>
                      <a:r>
                        <a:rPr lang="en-US" sz="1600" spc="-5" dirty="0">
                          <a:latin typeface="Arial"/>
                          <a:cs typeface="Arial"/>
                        </a:rPr>
                        <a:t>   </a:t>
                      </a:r>
                      <a:r>
                        <a:rPr sz="1600" spc="-10" dirty="0">
                          <a:latin typeface="Arial"/>
                          <a:cs typeface="Arial"/>
                        </a:rPr>
                        <a:t> </a:t>
                      </a:r>
                      <a:r>
                        <a:rPr lang="en-US" sz="1600" spc="-10" dirty="0">
                          <a:latin typeface="Arial"/>
                          <a:cs typeface="Arial"/>
                        </a:rPr>
                        <a:t>O</a:t>
                      </a:r>
                      <a:r>
                        <a:rPr sz="1600" spc="-5" dirty="0">
                          <a:latin typeface="Arial"/>
                          <a:cs typeface="Arial"/>
                        </a:rPr>
                        <a:t>versight</a:t>
                      </a:r>
                      <a:endParaRPr sz="1600" dirty="0">
                        <a:latin typeface="Arial"/>
                        <a:cs typeface="Arial"/>
                      </a:endParaRPr>
                    </a:p>
                  </a:txBody>
                  <a:tcPr marL="0" marR="0" marT="40590" marB="0"/>
                </a:tc>
                <a:tc>
                  <a:txBody>
                    <a:bodyPr/>
                    <a:lstStyle/>
                    <a:p>
                      <a:pPr marL="99695" marR="494665">
                        <a:lnSpc>
                          <a:spcPct val="100000"/>
                        </a:lnSpc>
                        <a:spcBef>
                          <a:spcPts val="320"/>
                        </a:spcBef>
                      </a:pPr>
                      <a:r>
                        <a:rPr sz="1600" spc="-5" dirty="0">
                          <a:latin typeface="Arial"/>
                          <a:cs typeface="Arial"/>
                        </a:rPr>
                        <a:t>Compliance </a:t>
                      </a:r>
                      <a:r>
                        <a:rPr sz="1600" spc="-10" dirty="0">
                          <a:latin typeface="Arial"/>
                          <a:cs typeface="Arial"/>
                        </a:rPr>
                        <a:t>Officers and </a:t>
                      </a:r>
                      <a:r>
                        <a:rPr lang="en-US" sz="1600" spc="-10" dirty="0">
                          <a:latin typeface="Arial"/>
                          <a:cs typeface="Arial"/>
                        </a:rPr>
                        <a:t>board of directors through their </a:t>
                      </a:r>
                      <a:r>
                        <a:rPr sz="1600" spc="-5" dirty="0">
                          <a:latin typeface="Arial"/>
                          <a:cs typeface="Arial"/>
                        </a:rPr>
                        <a:t>Compliance  Committees</a:t>
                      </a:r>
                      <a:r>
                        <a:rPr lang="en-US" sz="1600" spc="-5" dirty="0">
                          <a:latin typeface="Arial"/>
                          <a:cs typeface="Arial"/>
                        </a:rPr>
                        <a:t> implement, monitor and oversee the compliance program. </a:t>
                      </a:r>
                      <a:endParaRPr sz="1600" dirty="0">
                        <a:latin typeface="Arial"/>
                        <a:cs typeface="Arial"/>
                      </a:endParaRPr>
                    </a:p>
                  </a:txBody>
                  <a:tcPr marL="0" marR="0" marT="40590" marB="0"/>
                </a:tc>
                <a:extLst>
                  <a:ext uri="{0D108BD9-81ED-4DB2-BD59-A6C34878D82A}">
                    <a16:rowId xmlns:a16="http://schemas.microsoft.com/office/drawing/2014/main" val="10002"/>
                  </a:ext>
                </a:extLst>
              </a:tr>
              <a:tr h="1225535">
                <a:tc>
                  <a:txBody>
                    <a:bodyPr/>
                    <a:lstStyle/>
                    <a:p>
                      <a:pPr marL="91440" marR="882015">
                        <a:lnSpc>
                          <a:spcPct val="100000"/>
                        </a:lnSpc>
                        <a:spcBef>
                          <a:spcPts val="320"/>
                        </a:spcBef>
                      </a:pPr>
                      <a:r>
                        <a:rPr sz="1600" spc="-5" dirty="0">
                          <a:latin typeface="Arial"/>
                          <a:cs typeface="Arial"/>
                        </a:rPr>
                        <a:t>3. </a:t>
                      </a:r>
                      <a:r>
                        <a:rPr lang="en-US" sz="1600" spc="-5" dirty="0">
                          <a:latin typeface="Arial"/>
                          <a:cs typeface="Arial"/>
                        </a:rPr>
                        <a:t>Conducting </a:t>
                      </a:r>
                      <a:r>
                        <a:rPr sz="1600" spc="-5" dirty="0">
                          <a:latin typeface="Arial"/>
                          <a:cs typeface="Arial"/>
                        </a:rPr>
                        <a:t>Effective</a:t>
                      </a:r>
                      <a:br>
                        <a:rPr lang="en-US" sz="1600" spc="-5" dirty="0">
                          <a:latin typeface="Arial"/>
                          <a:cs typeface="Arial"/>
                        </a:rPr>
                      </a:br>
                      <a:r>
                        <a:rPr lang="en-US" sz="1600" spc="-5" dirty="0">
                          <a:latin typeface="Arial"/>
                          <a:cs typeface="Arial"/>
                        </a:rPr>
                        <a:t>   </a:t>
                      </a:r>
                      <a:r>
                        <a:rPr sz="1600" spc="-5" dirty="0">
                          <a:latin typeface="Arial"/>
                          <a:cs typeface="Arial"/>
                        </a:rPr>
                        <a:t> </a:t>
                      </a:r>
                      <a:r>
                        <a:rPr lang="en-US" sz="1600" spc="-5" dirty="0">
                          <a:latin typeface="Arial"/>
                          <a:cs typeface="Arial"/>
                        </a:rPr>
                        <a:t>T</a:t>
                      </a:r>
                      <a:r>
                        <a:rPr sz="1600" spc="-5" dirty="0">
                          <a:latin typeface="Arial"/>
                          <a:cs typeface="Arial"/>
                        </a:rPr>
                        <a:t>raining </a:t>
                      </a:r>
                      <a:r>
                        <a:rPr sz="1600" spc="-10" dirty="0">
                          <a:latin typeface="Arial"/>
                          <a:cs typeface="Arial"/>
                        </a:rPr>
                        <a:t>and</a:t>
                      </a:r>
                      <a:br>
                        <a:rPr lang="en-US" sz="1600" spc="-10" dirty="0">
                          <a:latin typeface="Arial"/>
                          <a:cs typeface="Arial"/>
                        </a:rPr>
                      </a:br>
                      <a:r>
                        <a:rPr lang="en-US" sz="1600" spc="-10" dirty="0">
                          <a:latin typeface="Arial"/>
                          <a:cs typeface="Arial"/>
                        </a:rPr>
                        <a:t>   </a:t>
                      </a:r>
                      <a:r>
                        <a:rPr sz="1600" spc="-10" dirty="0">
                          <a:latin typeface="Arial"/>
                          <a:cs typeface="Arial"/>
                        </a:rPr>
                        <a:t> </a:t>
                      </a:r>
                      <a:r>
                        <a:rPr lang="en-US" sz="1600" spc="-10" dirty="0">
                          <a:latin typeface="Arial"/>
                          <a:cs typeface="Arial"/>
                        </a:rPr>
                        <a:t>E</a:t>
                      </a:r>
                      <a:r>
                        <a:rPr sz="1600" spc="-5" dirty="0">
                          <a:latin typeface="Arial"/>
                          <a:cs typeface="Arial"/>
                        </a:rPr>
                        <a:t>ducation</a:t>
                      </a:r>
                      <a:endParaRPr sz="1600" dirty="0">
                        <a:latin typeface="Arial"/>
                        <a:cs typeface="Arial"/>
                      </a:endParaRPr>
                    </a:p>
                  </a:txBody>
                  <a:tcPr marL="0" marR="0" marT="40590" marB="0">
                    <a:lnB w="28575">
                      <a:solidFill>
                        <a:srgbClr val="000000"/>
                      </a:solidFill>
                      <a:prstDash val="solid"/>
                    </a:lnB>
                    <a:solidFill>
                      <a:srgbClr val="E7E7E7"/>
                    </a:solidFill>
                  </a:tcPr>
                </a:tc>
                <a:tc>
                  <a:txBody>
                    <a:bodyPr/>
                    <a:lstStyle/>
                    <a:p>
                      <a:pPr marL="99695" marR="168910">
                        <a:lnSpc>
                          <a:spcPct val="100000"/>
                        </a:lnSpc>
                        <a:spcBef>
                          <a:spcPts val="320"/>
                        </a:spcBef>
                      </a:pPr>
                      <a:r>
                        <a:rPr sz="1600" spc="-15" dirty="0">
                          <a:latin typeface="Arial"/>
                          <a:cs typeface="Arial"/>
                        </a:rPr>
                        <a:t>We </a:t>
                      </a:r>
                      <a:r>
                        <a:rPr sz="1600" spc="-10" dirty="0">
                          <a:latin typeface="Arial"/>
                          <a:cs typeface="Arial"/>
                        </a:rPr>
                        <a:t>empower </a:t>
                      </a:r>
                      <a:r>
                        <a:rPr sz="1600" spc="-5" dirty="0">
                          <a:latin typeface="Arial"/>
                          <a:cs typeface="Arial"/>
                        </a:rPr>
                        <a:t>team to do the right thing by </a:t>
                      </a:r>
                      <a:r>
                        <a:rPr lang="en-US" sz="1600" spc="-5" dirty="0">
                          <a:latin typeface="Arial"/>
                          <a:cs typeface="Arial"/>
                        </a:rPr>
                        <a:t>providing education  to ensure knowledge of federal, state and local regulations, accreditation standards and contractual obligation to assist in addressing </a:t>
                      </a:r>
                      <a:r>
                        <a:rPr sz="1600" spc="-5" dirty="0">
                          <a:latin typeface="Arial"/>
                          <a:cs typeface="Arial"/>
                        </a:rPr>
                        <a:t>key risk</a:t>
                      </a:r>
                      <a:r>
                        <a:rPr sz="1600" spc="35" dirty="0">
                          <a:latin typeface="Arial"/>
                          <a:cs typeface="Arial"/>
                        </a:rPr>
                        <a:t> </a:t>
                      </a:r>
                      <a:r>
                        <a:rPr sz="1600" spc="-5" dirty="0">
                          <a:latin typeface="Arial"/>
                          <a:cs typeface="Arial"/>
                        </a:rPr>
                        <a:t>areas.</a:t>
                      </a:r>
                      <a:endParaRPr sz="1600" dirty="0">
                        <a:latin typeface="Arial"/>
                        <a:cs typeface="Arial"/>
                      </a:endParaRPr>
                    </a:p>
                  </a:txBody>
                  <a:tcPr marL="0" marR="0" marT="40590" marB="0">
                    <a:lnB w="28575">
                      <a:solidFill>
                        <a:srgbClr val="000000"/>
                      </a:solidFill>
                      <a:prstDash val="solid"/>
                    </a:lnB>
                    <a:solidFill>
                      <a:srgbClr val="E7E7E7"/>
                    </a:solidFill>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274" y="294659"/>
            <a:ext cx="5484799" cy="335525"/>
          </a:xfrm>
          <a:prstGeom prst="rect">
            <a:avLst/>
          </a:prstGeom>
        </p:spPr>
        <p:txBody>
          <a:bodyPr vert="horz" wrap="square" lIns="0" tIns="12684" rIns="0" bIns="0" rtlCol="0" anchor="t" anchorCtr="0">
            <a:spAutoFit/>
          </a:bodyPr>
          <a:lstStyle/>
          <a:p>
            <a:pPr marL="12685">
              <a:spcBef>
                <a:spcPts val="100"/>
              </a:spcBef>
            </a:pPr>
            <a:r>
              <a:rPr spc="-5" dirty="0"/>
              <a:t>What does this mean at </a:t>
            </a:r>
            <a:r>
              <a:rPr lang="en-US" spc="-5" dirty="0"/>
              <a:t>Corewell </a:t>
            </a:r>
            <a:r>
              <a:rPr spc="-5" dirty="0"/>
              <a:t>Health?</a:t>
            </a:r>
          </a:p>
        </p:txBody>
      </p:sp>
      <p:graphicFrame>
        <p:nvGraphicFramePr>
          <p:cNvPr id="3" name="object 3"/>
          <p:cNvGraphicFramePr>
            <a:graphicFrameLocks noGrp="1"/>
          </p:cNvGraphicFramePr>
          <p:nvPr>
            <p:extLst>
              <p:ext uri="{D42A27DB-BD31-4B8C-83A1-F6EECF244321}">
                <p14:modId xmlns:p14="http://schemas.microsoft.com/office/powerpoint/2010/main" val="161005119"/>
              </p:ext>
            </p:extLst>
          </p:nvPr>
        </p:nvGraphicFramePr>
        <p:xfrm>
          <a:off x="462274" y="833055"/>
          <a:ext cx="8218818" cy="2656826"/>
        </p:xfrm>
        <a:graphic>
          <a:graphicData uri="http://schemas.openxmlformats.org/drawingml/2006/table">
            <a:tbl>
              <a:tblPr firstRow="1" bandRow="1">
                <a:tableStyleId>{2D5ABB26-0587-4C30-8999-92F81FD0307C}</a:tableStyleId>
              </a:tblPr>
              <a:tblGrid>
                <a:gridCol w="3096247">
                  <a:extLst>
                    <a:ext uri="{9D8B030D-6E8A-4147-A177-3AD203B41FA5}">
                      <a16:colId xmlns:a16="http://schemas.microsoft.com/office/drawing/2014/main" val="20000"/>
                    </a:ext>
                  </a:extLst>
                </a:gridCol>
                <a:gridCol w="5122571">
                  <a:extLst>
                    <a:ext uri="{9D8B030D-6E8A-4147-A177-3AD203B41FA5}">
                      <a16:colId xmlns:a16="http://schemas.microsoft.com/office/drawing/2014/main" val="20001"/>
                    </a:ext>
                  </a:extLst>
                </a:gridCol>
              </a:tblGrid>
              <a:tr h="368205">
                <a:tc>
                  <a:txBody>
                    <a:bodyPr/>
                    <a:lstStyle/>
                    <a:p>
                      <a:pPr marL="91440">
                        <a:lnSpc>
                          <a:spcPct val="100000"/>
                        </a:lnSpc>
                        <a:spcBef>
                          <a:spcPts val="320"/>
                        </a:spcBef>
                      </a:pPr>
                      <a:r>
                        <a:rPr lang="en-US" sz="1600" dirty="0">
                          <a:latin typeface="Arial"/>
                          <a:cs typeface="Arial"/>
                        </a:rPr>
                        <a:t>   </a:t>
                      </a:r>
                      <a:r>
                        <a:rPr lang="en-US" sz="1600" dirty="0">
                          <a:solidFill>
                            <a:schemeClr val="bg1"/>
                          </a:solidFill>
                          <a:latin typeface="Arial"/>
                          <a:cs typeface="Arial"/>
                        </a:rPr>
                        <a:t>Seven Elements of an Effective</a:t>
                      </a:r>
                      <a:br>
                        <a:rPr lang="en-US" sz="1600" dirty="0">
                          <a:solidFill>
                            <a:schemeClr val="bg1"/>
                          </a:solidFill>
                          <a:latin typeface="Arial"/>
                          <a:cs typeface="Arial"/>
                        </a:rPr>
                      </a:br>
                      <a:r>
                        <a:rPr lang="en-US" sz="1600" dirty="0">
                          <a:solidFill>
                            <a:schemeClr val="bg1"/>
                          </a:solidFill>
                          <a:latin typeface="Arial"/>
                          <a:cs typeface="Arial"/>
                        </a:rPr>
                        <a:t>      Compliance Program</a:t>
                      </a:r>
                      <a:endParaRPr sz="1600" dirty="0">
                        <a:solidFill>
                          <a:schemeClr val="bg1"/>
                        </a:solidFill>
                        <a:latin typeface="Arial"/>
                        <a:cs typeface="Arial"/>
                      </a:endParaRPr>
                    </a:p>
                  </a:txBody>
                  <a:tcPr marL="0" marR="0" marT="40590" marB="0">
                    <a:lnT w="28575">
                      <a:solidFill>
                        <a:srgbClr val="000000"/>
                      </a:solidFill>
                      <a:prstDash val="solid"/>
                    </a:lnT>
                    <a:lnB w="28575">
                      <a:solidFill>
                        <a:srgbClr val="000000"/>
                      </a:solidFill>
                      <a:prstDash val="solid"/>
                    </a:lnB>
                    <a:solidFill>
                      <a:schemeClr val="accent1">
                        <a:lumMod val="50000"/>
                        <a:lumOff val="50000"/>
                      </a:schemeClr>
                    </a:solidFill>
                  </a:tcPr>
                </a:tc>
                <a:tc>
                  <a:txBody>
                    <a:bodyPr/>
                    <a:lstStyle/>
                    <a:p>
                      <a:pPr marL="99695" algn="ctr">
                        <a:lnSpc>
                          <a:spcPct val="100000"/>
                        </a:lnSpc>
                        <a:spcBef>
                          <a:spcPts val="320"/>
                        </a:spcBef>
                      </a:pPr>
                      <a:r>
                        <a:rPr lang="en-US" sz="1600" spc="-5" dirty="0">
                          <a:solidFill>
                            <a:srgbClr val="FFFFFF"/>
                          </a:solidFill>
                          <a:latin typeface="Arial"/>
                          <a:cs typeface="Arial"/>
                        </a:rPr>
                        <a:t>How our Compliance Plan </a:t>
                      </a:r>
                      <a:r>
                        <a:rPr sz="1600" spc="-10" dirty="0">
                          <a:solidFill>
                            <a:srgbClr val="FFFFFF"/>
                          </a:solidFill>
                          <a:latin typeface="Arial"/>
                          <a:cs typeface="Arial"/>
                        </a:rPr>
                        <a:t>meets </a:t>
                      </a:r>
                      <a:br>
                        <a:rPr lang="en-US" sz="1600" spc="-10" dirty="0">
                          <a:solidFill>
                            <a:srgbClr val="FFFFFF"/>
                          </a:solidFill>
                          <a:latin typeface="Arial"/>
                          <a:cs typeface="Arial"/>
                        </a:rPr>
                      </a:br>
                      <a:r>
                        <a:rPr sz="1600" spc="-5" dirty="0">
                          <a:solidFill>
                            <a:srgbClr val="FFFFFF"/>
                          </a:solidFill>
                          <a:latin typeface="Arial"/>
                          <a:cs typeface="Arial"/>
                        </a:rPr>
                        <a:t>the</a:t>
                      </a:r>
                      <a:r>
                        <a:rPr sz="1600" spc="45" dirty="0">
                          <a:solidFill>
                            <a:srgbClr val="FFFFFF"/>
                          </a:solidFill>
                          <a:latin typeface="Arial"/>
                          <a:cs typeface="Arial"/>
                        </a:rPr>
                        <a:t> </a:t>
                      </a:r>
                      <a:r>
                        <a:rPr sz="1600" spc="-5" dirty="0">
                          <a:solidFill>
                            <a:srgbClr val="FFFFFF"/>
                          </a:solidFill>
                          <a:latin typeface="Arial"/>
                          <a:cs typeface="Arial"/>
                        </a:rPr>
                        <a:t>element</a:t>
                      </a:r>
                      <a:r>
                        <a:rPr lang="en-US" sz="1600" spc="-5" dirty="0">
                          <a:solidFill>
                            <a:srgbClr val="FFFFFF"/>
                          </a:solidFill>
                          <a:latin typeface="Arial"/>
                          <a:cs typeface="Arial"/>
                        </a:rPr>
                        <a:t> requirements</a:t>
                      </a:r>
                      <a:endParaRPr sz="1600" dirty="0">
                        <a:latin typeface="Arial"/>
                        <a:cs typeface="Arial"/>
                      </a:endParaRPr>
                    </a:p>
                  </a:txBody>
                  <a:tcPr marL="0" marR="0" marT="40590" marB="0">
                    <a:lnT w="28575">
                      <a:solidFill>
                        <a:srgbClr val="000000"/>
                      </a:solidFill>
                      <a:prstDash val="solid"/>
                    </a:lnT>
                    <a:lnB w="28575">
                      <a:solidFill>
                        <a:srgbClr val="000000"/>
                      </a:solidFill>
                      <a:prstDash val="solid"/>
                    </a:lnB>
                    <a:solidFill>
                      <a:schemeClr val="accent1">
                        <a:lumMod val="50000"/>
                        <a:lumOff val="50000"/>
                      </a:schemeClr>
                    </a:solidFill>
                  </a:tcPr>
                </a:tc>
                <a:extLst>
                  <a:ext uri="{0D108BD9-81ED-4DB2-BD59-A6C34878D82A}">
                    <a16:rowId xmlns:a16="http://schemas.microsoft.com/office/drawing/2014/main" val="10000"/>
                  </a:ext>
                </a:extLst>
              </a:tr>
              <a:tr h="1063071">
                <a:tc>
                  <a:txBody>
                    <a:bodyPr/>
                    <a:lstStyle/>
                    <a:p>
                      <a:pPr marL="91440" marR="92075">
                        <a:lnSpc>
                          <a:spcPct val="100000"/>
                        </a:lnSpc>
                        <a:spcBef>
                          <a:spcPts val="320"/>
                        </a:spcBef>
                      </a:pPr>
                      <a:r>
                        <a:rPr lang="en-US" sz="1600" spc="-5" dirty="0">
                          <a:latin typeface="Arial"/>
                          <a:cs typeface="Arial"/>
                        </a:rPr>
                        <a:t>4</a:t>
                      </a:r>
                      <a:r>
                        <a:rPr sz="1600" spc="-5" dirty="0">
                          <a:latin typeface="Arial"/>
                          <a:cs typeface="Arial"/>
                        </a:rPr>
                        <a:t>. </a:t>
                      </a:r>
                      <a:r>
                        <a:rPr lang="en-US" sz="1600" spc="-5" dirty="0">
                          <a:latin typeface="Arial"/>
                          <a:cs typeface="Arial"/>
                        </a:rPr>
                        <a:t>Developing Effective Lines </a:t>
                      </a:r>
                      <a:br>
                        <a:rPr lang="en-US" sz="1600" spc="-5" dirty="0">
                          <a:latin typeface="Arial"/>
                          <a:cs typeface="Arial"/>
                        </a:rPr>
                      </a:br>
                      <a:r>
                        <a:rPr lang="en-US" sz="1600" spc="-5" dirty="0">
                          <a:latin typeface="Arial"/>
                          <a:cs typeface="Arial"/>
                        </a:rPr>
                        <a:t>    of Communication </a:t>
                      </a:r>
                      <a:endParaRPr sz="1600" dirty="0">
                        <a:latin typeface="Arial"/>
                        <a:cs typeface="Arial"/>
                      </a:endParaRPr>
                    </a:p>
                  </a:txBody>
                  <a:tcPr marL="0" marR="0" marT="40590" marB="0">
                    <a:lnT w="28575">
                      <a:solidFill>
                        <a:srgbClr val="000000"/>
                      </a:solidFill>
                      <a:prstDash val="solid"/>
                    </a:lnT>
                    <a:solidFill>
                      <a:srgbClr val="E7E7E7"/>
                    </a:solidFill>
                  </a:tcPr>
                </a:tc>
                <a:tc>
                  <a:txBody>
                    <a:bodyPr/>
                    <a:lstStyle/>
                    <a:p>
                      <a:pPr marL="99695" marR="144780">
                        <a:lnSpc>
                          <a:spcPct val="100000"/>
                        </a:lnSpc>
                        <a:spcBef>
                          <a:spcPts val="320"/>
                        </a:spcBef>
                      </a:pPr>
                      <a:r>
                        <a:rPr lang="en-US" sz="1600" dirty="0">
                          <a:latin typeface="Arial"/>
                          <a:cs typeface="Arial"/>
                        </a:rPr>
                        <a:t>Compliance leaders are here as a resource and partner for you.  We provide third party reporting through our Integrity Help Line, 24/7 with an anonymous reporting option. </a:t>
                      </a:r>
                      <a:endParaRPr sz="1600" dirty="0">
                        <a:latin typeface="Arial"/>
                        <a:cs typeface="Arial"/>
                      </a:endParaRPr>
                    </a:p>
                  </a:txBody>
                  <a:tcPr marL="0" marR="0" marT="40590" marB="0">
                    <a:lnT w="28575">
                      <a:solidFill>
                        <a:srgbClr val="000000"/>
                      </a:solidFill>
                      <a:prstDash val="solid"/>
                    </a:lnT>
                    <a:solidFill>
                      <a:srgbClr val="E7E7E7"/>
                    </a:solidFill>
                  </a:tcPr>
                </a:tc>
                <a:extLst>
                  <a:ext uri="{0D108BD9-81ED-4DB2-BD59-A6C34878D82A}">
                    <a16:rowId xmlns:a16="http://schemas.microsoft.com/office/drawing/2014/main" val="10001"/>
                  </a:ext>
                </a:extLst>
              </a:tr>
              <a:tr h="1065485">
                <a:tc>
                  <a:txBody>
                    <a:bodyPr/>
                    <a:lstStyle/>
                    <a:p>
                      <a:pPr marL="91440">
                        <a:lnSpc>
                          <a:spcPct val="100000"/>
                        </a:lnSpc>
                        <a:spcBef>
                          <a:spcPts val="320"/>
                        </a:spcBef>
                      </a:pPr>
                      <a:r>
                        <a:rPr lang="en-US" sz="1600" spc="-5" dirty="0">
                          <a:latin typeface="Arial"/>
                          <a:cs typeface="Arial"/>
                        </a:rPr>
                        <a:t>5</a:t>
                      </a:r>
                      <a:r>
                        <a:rPr sz="1600" spc="-5" dirty="0">
                          <a:latin typeface="Arial"/>
                          <a:cs typeface="Arial"/>
                        </a:rPr>
                        <a:t>. </a:t>
                      </a:r>
                      <a:r>
                        <a:rPr lang="en-US" sz="1600" spc="-5" dirty="0">
                          <a:latin typeface="Arial"/>
                          <a:cs typeface="Arial"/>
                        </a:rPr>
                        <a:t>Conducting Internal Monitoring</a:t>
                      </a:r>
                      <a:br>
                        <a:rPr lang="en-US" sz="1600" spc="-5" dirty="0">
                          <a:latin typeface="Arial"/>
                          <a:cs typeface="Arial"/>
                        </a:rPr>
                      </a:br>
                      <a:r>
                        <a:rPr lang="en-US" sz="1600" spc="-5" dirty="0">
                          <a:latin typeface="Arial"/>
                          <a:cs typeface="Arial"/>
                        </a:rPr>
                        <a:t>    and Auditing</a:t>
                      </a:r>
                      <a:endParaRPr sz="1600" dirty="0">
                        <a:latin typeface="Arial"/>
                        <a:cs typeface="Arial"/>
                      </a:endParaRPr>
                    </a:p>
                  </a:txBody>
                  <a:tcPr marL="0" marR="0" marT="40590" marB="0"/>
                </a:tc>
                <a:tc>
                  <a:txBody>
                    <a:bodyPr/>
                    <a:lstStyle/>
                    <a:p>
                      <a:pPr marL="99695" marR="494665">
                        <a:lnSpc>
                          <a:spcPct val="100000"/>
                        </a:lnSpc>
                        <a:spcBef>
                          <a:spcPts val="320"/>
                        </a:spcBef>
                      </a:pPr>
                      <a:r>
                        <a:rPr lang="en-US" sz="1600" dirty="0">
                          <a:latin typeface="Arial"/>
                          <a:cs typeface="Arial"/>
                        </a:rPr>
                        <a:t>Performing planned audits, onsite visits, interviews and routine monitoring helps identify emerging risks as well as resolved issues in identified areas.</a:t>
                      </a:r>
                      <a:endParaRPr sz="1600" dirty="0">
                        <a:latin typeface="Arial"/>
                        <a:cs typeface="Arial"/>
                      </a:endParaRPr>
                    </a:p>
                  </a:txBody>
                  <a:tcPr marL="0" marR="0" marT="40590" marB="0"/>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609079285"/>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274" y="294659"/>
            <a:ext cx="5484799" cy="335525"/>
          </a:xfrm>
          <a:prstGeom prst="rect">
            <a:avLst/>
          </a:prstGeom>
        </p:spPr>
        <p:txBody>
          <a:bodyPr vert="horz" wrap="square" lIns="0" tIns="12684" rIns="0" bIns="0" rtlCol="0" anchor="t" anchorCtr="0">
            <a:spAutoFit/>
          </a:bodyPr>
          <a:lstStyle/>
          <a:p>
            <a:pPr marL="12685">
              <a:spcBef>
                <a:spcPts val="100"/>
              </a:spcBef>
            </a:pPr>
            <a:r>
              <a:rPr spc="-5" dirty="0"/>
              <a:t>What does this mean at </a:t>
            </a:r>
            <a:r>
              <a:rPr lang="en-US" spc="-5" dirty="0"/>
              <a:t>Corewell </a:t>
            </a:r>
            <a:r>
              <a:rPr spc="-5" dirty="0"/>
              <a:t>Health?</a:t>
            </a:r>
          </a:p>
        </p:txBody>
      </p:sp>
      <p:graphicFrame>
        <p:nvGraphicFramePr>
          <p:cNvPr id="3" name="object 3"/>
          <p:cNvGraphicFramePr>
            <a:graphicFrameLocks noGrp="1"/>
          </p:cNvGraphicFramePr>
          <p:nvPr>
            <p:extLst>
              <p:ext uri="{D42A27DB-BD31-4B8C-83A1-F6EECF244321}">
                <p14:modId xmlns:p14="http://schemas.microsoft.com/office/powerpoint/2010/main" val="2108691274"/>
              </p:ext>
            </p:extLst>
          </p:nvPr>
        </p:nvGraphicFramePr>
        <p:xfrm>
          <a:off x="462274" y="833055"/>
          <a:ext cx="8218818" cy="2851131"/>
        </p:xfrm>
        <a:graphic>
          <a:graphicData uri="http://schemas.openxmlformats.org/drawingml/2006/table">
            <a:tbl>
              <a:tblPr firstRow="1" bandRow="1">
                <a:tableStyleId>{2D5ABB26-0587-4C30-8999-92F81FD0307C}</a:tableStyleId>
              </a:tblPr>
              <a:tblGrid>
                <a:gridCol w="3096247">
                  <a:extLst>
                    <a:ext uri="{9D8B030D-6E8A-4147-A177-3AD203B41FA5}">
                      <a16:colId xmlns:a16="http://schemas.microsoft.com/office/drawing/2014/main" val="20000"/>
                    </a:ext>
                  </a:extLst>
                </a:gridCol>
                <a:gridCol w="5122571">
                  <a:extLst>
                    <a:ext uri="{9D8B030D-6E8A-4147-A177-3AD203B41FA5}">
                      <a16:colId xmlns:a16="http://schemas.microsoft.com/office/drawing/2014/main" val="20001"/>
                    </a:ext>
                  </a:extLst>
                </a:gridCol>
              </a:tblGrid>
              <a:tr h="368205">
                <a:tc>
                  <a:txBody>
                    <a:bodyPr/>
                    <a:lstStyle/>
                    <a:p>
                      <a:pPr marL="91440">
                        <a:lnSpc>
                          <a:spcPct val="100000"/>
                        </a:lnSpc>
                        <a:spcBef>
                          <a:spcPts val="320"/>
                        </a:spcBef>
                      </a:pPr>
                      <a:r>
                        <a:rPr lang="en-US" sz="1600" dirty="0">
                          <a:latin typeface="Arial"/>
                          <a:cs typeface="Arial"/>
                        </a:rPr>
                        <a:t>   </a:t>
                      </a:r>
                      <a:r>
                        <a:rPr lang="en-US" sz="1600" dirty="0">
                          <a:solidFill>
                            <a:schemeClr val="bg1"/>
                          </a:solidFill>
                          <a:latin typeface="Arial"/>
                          <a:cs typeface="Arial"/>
                        </a:rPr>
                        <a:t>Seven Elements of an Effective</a:t>
                      </a:r>
                      <a:br>
                        <a:rPr lang="en-US" sz="1600" dirty="0">
                          <a:solidFill>
                            <a:schemeClr val="bg1"/>
                          </a:solidFill>
                          <a:latin typeface="Arial"/>
                          <a:cs typeface="Arial"/>
                        </a:rPr>
                      </a:br>
                      <a:r>
                        <a:rPr lang="en-US" sz="1600" dirty="0">
                          <a:solidFill>
                            <a:schemeClr val="bg1"/>
                          </a:solidFill>
                          <a:latin typeface="Arial"/>
                          <a:cs typeface="Arial"/>
                        </a:rPr>
                        <a:t>      Compliance Program</a:t>
                      </a:r>
                      <a:endParaRPr sz="1600" dirty="0">
                        <a:solidFill>
                          <a:schemeClr val="bg1"/>
                        </a:solidFill>
                        <a:latin typeface="Arial"/>
                        <a:cs typeface="Arial"/>
                      </a:endParaRPr>
                    </a:p>
                  </a:txBody>
                  <a:tcPr marL="0" marR="0" marT="40590" marB="0">
                    <a:lnT w="28575">
                      <a:solidFill>
                        <a:srgbClr val="000000"/>
                      </a:solidFill>
                      <a:prstDash val="solid"/>
                    </a:lnT>
                    <a:lnB w="28575">
                      <a:solidFill>
                        <a:srgbClr val="000000"/>
                      </a:solidFill>
                      <a:prstDash val="solid"/>
                    </a:lnB>
                    <a:solidFill>
                      <a:schemeClr val="accent1">
                        <a:lumMod val="50000"/>
                        <a:lumOff val="50000"/>
                      </a:schemeClr>
                    </a:solidFill>
                  </a:tcPr>
                </a:tc>
                <a:tc>
                  <a:txBody>
                    <a:bodyPr/>
                    <a:lstStyle/>
                    <a:p>
                      <a:pPr marL="99695" algn="ctr">
                        <a:lnSpc>
                          <a:spcPct val="100000"/>
                        </a:lnSpc>
                        <a:spcBef>
                          <a:spcPts val="320"/>
                        </a:spcBef>
                      </a:pPr>
                      <a:r>
                        <a:rPr lang="en-US" sz="1600" spc="-5" dirty="0">
                          <a:solidFill>
                            <a:srgbClr val="FFFFFF"/>
                          </a:solidFill>
                          <a:latin typeface="Arial"/>
                          <a:cs typeface="Arial"/>
                        </a:rPr>
                        <a:t>How our Compliance Plan </a:t>
                      </a:r>
                      <a:r>
                        <a:rPr sz="1600" spc="-10" dirty="0">
                          <a:solidFill>
                            <a:srgbClr val="FFFFFF"/>
                          </a:solidFill>
                          <a:latin typeface="Arial"/>
                          <a:cs typeface="Arial"/>
                        </a:rPr>
                        <a:t>meets </a:t>
                      </a:r>
                      <a:br>
                        <a:rPr lang="en-US" sz="1600" spc="-10" dirty="0">
                          <a:solidFill>
                            <a:srgbClr val="FFFFFF"/>
                          </a:solidFill>
                          <a:latin typeface="Arial"/>
                          <a:cs typeface="Arial"/>
                        </a:rPr>
                      </a:br>
                      <a:r>
                        <a:rPr sz="1600" spc="-5" dirty="0">
                          <a:solidFill>
                            <a:srgbClr val="FFFFFF"/>
                          </a:solidFill>
                          <a:latin typeface="Arial"/>
                          <a:cs typeface="Arial"/>
                        </a:rPr>
                        <a:t>the</a:t>
                      </a:r>
                      <a:r>
                        <a:rPr sz="1600" spc="45" dirty="0">
                          <a:solidFill>
                            <a:srgbClr val="FFFFFF"/>
                          </a:solidFill>
                          <a:latin typeface="Arial"/>
                          <a:cs typeface="Arial"/>
                        </a:rPr>
                        <a:t> </a:t>
                      </a:r>
                      <a:r>
                        <a:rPr sz="1600" spc="-5" dirty="0">
                          <a:solidFill>
                            <a:srgbClr val="FFFFFF"/>
                          </a:solidFill>
                          <a:latin typeface="Arial"/>
                          <a:cs typeface="Arial"/>
                        </a:rPr>
                        <a:t>element</a:t>
                      </a:r>
                      <a:r>
                        <a:rPr lang="en-US" sz="1600" spc="-5" dirty="0">
                          <a:solidFill>
                            <a:srgbClr val="FFFFFF"/>
                          </a:solidFill>
                          <a:latin typeface="Arial"/>
                          <a:cs typeface="Arial"/>
                        </a:rPr>
                        <a:t> requirements</a:t>
                      </a:r>
                      <a:endParaRPr sz="1600" dirty="0">
                        <a:latin typeface="Arial"/>
                        <a:cs typeface="Arial"/>
                      </a:endParaRPr>
                    </a:p>
                  </a:txBody>
                  <a:tcPr marL="0" marR="0" marT="40590" marB="0">
                    <a:lnT w="28575">
                      <a:solidFill>
                        <a:srgbClr val="000000"/>
                      </a:solidFill>
                      <a:prstDash val="solid"/>
                    </a:lnT>
                    <a:lnB w="28575">
                      <a:solidFill>
                        <a:srgbClr val="000000"/>
                      </a:solidFill>
                      <a:prstDash val="solid"/>
                    </a:lnB>
                    <a:solidFill>
                      <a:schemeClr val="accent1">
                        <a:lumMod val="50000"/>
                        <a:lumOff val="50000"/>
                      </a:schemeClr>
                    </a:solidFill>
                  </a:tcPr>
                </a:tc>
                <a:extLst>
                  <a:ext uri="{0D108BD9-81ED-4DB2-BD59-A6C34878D82A}">
                    <a16:rowId xmlns:a16="http://schemas.microsoft.com/office/drawing/2014/main" val="10000"/>
                  </a:ext>
                </a:extLst>
              </a:tr>
              <a:tr h="1063071">
                <a:tc>
                  <a:txBody>
                    <a:bodyPr/>
                    <a:lstStyle/>
                    <a:p>
                      <a:pPr marL="91440" marR="92075">
                        <a:lnSpc>
                          <a:spcPct val="100000"/>
                        </a:lnSpc>
                        <a:spcBef>
                          <a:spcPts val="320"/>
                        </a:spcBef>
                      </a:pPr>
                      <a:r>
                        <a:rPr lang="en-US" sz="1600" spc="-5" dirty="0">
                          <a:latin typeface="Arial"/>
                          <a:cs typeface="Arial"/>
                        </a:rPr>
                        <a:t>6</a:t>
                      </a:r>
                      <a:r>
                        <a:rPr sz="1600" spc="-5" dirty="0">
                          <a:latin typeface="Arial"/>
                          <a:cs typeface="Arial"/>
                        </a:rPr>
                        <a:t>. </a:t>
                      </a:r>
                      <a:r>
                        <a:rPr lang="en-US" sz="1600" spc="-5" dirty="0">
                          <a:latin typeface="Arial"/>
                          <a:cs typeface="Arial"/>
                        </a:rPr>
                        <a:t>Enforcing Standards Through</a:t>
                      </a:r>
                      <a:br>
                        <a:rPr lang="en-US" sz="1600" spc="-5" dirty="0">
                          <a:latin typeface="Arial"/>
                          <a:cs typeface="Arial"/>
                        </a:rPr>
                      </a:br>
                      <a:r>
                        <a:rPr lang="en-US" sz="1600" spc="-5" dirty="0">
                          <a:latin typeface="Arial"/>
                          <a:cs typeface="Arial"/>
                        </a:rPr>
                        <a:t>    Disciplinary Guidelines </a:t>
                      </a:r>
                      <a:endParaRPr sz="1600" dirty="0">
                        <a:latin typeface="Arial"/>
                        <a:cs typeface="Arial"/>
                      </a:endParaRPr>
                    </a:p>
                  </a:txBody>
                  <a:tcPr marL="0" marR="0" marT="40590" marB="0">
                    <a:lnT w="28575">
                      <a:solidFill>
                        <a:srgbClr val="000000"/>
                      </a:solidFill>
                      <a:prstDash val="solid"/>
                    </a:lnT>
                    <a:solidFill>
                      <a:srgbClr val="E7E7E7"/>
                    </a:solidFill>
                  </a:tcPr>
                </a:tc>
                <a:tc>
                  <a:txBody>
                    <a:bodyPr/>
                    <a:lstStyle/>
                    <a:p>
                      <a:pPr marL="99695" marR="144780">
                        <a:lnSpc>
                          <a:spcPct val="100000"/>
                        </a:lnSpc>
                        <a:spcBef>
                          <a:spcPts val="320"/>
                        </a:spcBef>
                      </a:pPr>
                      <a:r>
                        <a:rPr lang="en-US" sz="1600" dirty="0">
                          <a:latin typeface="Arial"/>
                          <a:cs typeface="Arial"/>
                        </a:rPr>
                        <a:t>The compliance department in conjunction with human resources established standardized guidelines for a fair and consistent approach to managing performance and conduct issues. </a:t>
                      </a:r>
                      <a:endParaRPr sz="1600" dirty="0">
                        <a:latin typeface="Arial"/>
                        <a:cs typeface="Arial"/>
                      </a:endParaRPr>
                    </a:p>
                  </a:txBody>
                  <a:tcPr marL="0" marR="0" marT="40590" marB="0">
                    <a:lnT w="28575">
                      <a:solidFill>
                        <a:srgbClr val="000000"/>
                      </a:solidFill>
                      <a:prstDash val="solid"/>
                    </a:lnT>
                    <a:solidFill>
                      <a:srgbClr val="E7E7E7"/>
                    </a:solidFill>
                  </a:tcPr>
                </a:tc>
                <a:extLst>
                  <a:ext uri="{0D108BD9-81ED-4DB2-BD59-A6C34878D82A}">
                    <a16:rowId xmlns:a16="http://schemas.microsoft.com/office/drawing/2014/main" val="10001"/>
                  </a:ext>
                </a:extLst>
              </a:tr>
              <a:tr h="1065485">
                <a:tc>
                  <a:txBody>
                    <a:bodyPr/>
                    <a:lstStyle/>
                    <a:p>
                      <a:pPr marL="91440">
                        <a:lnSpc>
                          <a:spcPct val="100000"/>
                        </a:lnSpc>
                        <a:spcBef>
                          <a:spcPts val="320"/>
                        </a:spcBef>
                      </a:pPr>
                      <a:r>
                        <a:rPr lang="en-US" sz="1600" spc="-5" dirty="0">
                          <a:latin typeface="Arial"/>
                          <a:cs typeface="Arial"/>
                        </a:rPr>
                        <a:t>7</a:t>
                      </a:r>
                      <a:r>
                        <a:rPr sz="1600" spc="-5" dirty="0">
                          <a:latin typeface="Arial"/>
                          <a:cs typeface="Arial"/>
                        </a:rPr>
                        <a:t>. </a:t>
                      </a:r>
                      <a:r>
                        <a:rPr lang="en-US" sz="1600" spc="-5" dirty="0">
                          <a:latin typeface="Arial"/>
                          <a:cs typeface="Arial"/>
                        </a:rPr>
                        <a:t>Investigating and Remediating</a:t>
                      </a:r>
                      <a:br>
                        <a:rPr lang="en-US" sz="1600" spc="-5" dirty="0">
                          <a:latin typeface="Arial"/>
                          <a:cs typeface="Arial"/>
                        </a:rPr>
                      </a:br>
                      <a:r>
                        <a:rPr lang="en-US" sz="1600" spc="-5" dirty="0">
                          <a:latin typeface="Arial"/>
                          <a:cs typeface="Arial"/>
                        </a:rPr>
                        <a:t>    Issues </a:t>
                      </a:r>
                      <a:endParaRPr sz="1600" dirty="0">
                        <a:latin typeface="Arial"/>
                        <a:cs typeface="Arial"/>
                      </a:endParaRPr>
                    </a:p>
                  </a:txBody>
                  <a:tcPr marL="0" marR="0" marT="40590" marB="0"/>
                </a:tc>
                <a:tc>
                  <a:txBody>
                    <a:bodyPr/>
                    <a:lstStyle/>
                    <a:p>
                      <a:pPr marL="99695" marR="494665">
                        <a:lnSpc>
                          <a:spcPct val="100000"/>
                        </a:lnSpc>
                        <a:spcBef>
                          <a:spcPts val="320"/>
                        </a:spcBef>
                      </a:pPr>
                      <a:r>
                        <a:rPr lang="en-US" sz="1600" dirty="0">
                          <a:latin typeface="Arial"/>
                          <a:cs typeface="Arial"/>
                        </a:rPr>
                        <a:t>All reports of concerns or issues are reviewed and investigated by the compliance department and compliance department partners who educate throughout the process to ensure each report is resolved.</a:t>
                      </a:r>
                      <a:endParaRPr sz="1600" dirty="0">
                        <a:latin typeface="Arial"/>
                        <a:cs typeface="Arial"/>
                      </a:endParaRPr>
                    </a:p>
                  </a:txBody>
                  <a:tcPr marL="0" marR="0" marT="40590" marB="0"/>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670552528"/>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0EAF-06F8-80FB-75B9-7768D28FEA82}"/>
              </a:ext>
            </a:extLst>
          </p:cNvPr>
          <p:cNvSpPr>
            <a:spLocks noGrp="1"/>
          </p:cNvSpPr>
          <p:nvPr>
            <p:ph type="title"/>
          </p:nvPr>
        </p:nvSpPr>
        <p:spPr>
          <a:xfrm>
            <a:off x="411480" y="2148839"/>
            <a:ext cx="4447239" cy="1206473"/>
          </a:xfrm>
        </p:spPr>
        <p:txBody>
          <a:bodyPr/>
          <a:lstStyle/>
          <a:p>
            <a:r>
              <a:rPr lang="en-US" dirty="0"/>
              <a:t>Fraud, Waste and Abuse</a:t>
            </a:r>
            <a:endParaRPr lang="en-US" b="0" dirty="0"/>
          </a:p>
        </p:txBody>
      </p:sp>
      <p:sp>
        <p:nvSpPr>
          <p:cNvPr id="4" name="Footer Placeholder 3">
            <a:extLst>
              <a:ext uri="{FF2B5EF4-FFF2-40B4-BE49-F238E27FC236}">
                <a16:creationId xmlns:a16="http://schemas.microsoft.com/office/drawing/2014/main" id="{3BAB821E-7936-BDC6-5EB7-23DE78CC2AB9}"/>
              </a:ext>
            </a:extLst>
          </p:cNvPr>
          <p:cNvSpPr>
            <a:spLocks noGrp="1"/>
          </p:cNvSpPr>
          <p:nvPr>
            <p:ph type="ftr" sz="quarter" idx="11"/>
          </p:nvPr>
        </p:nvSpPr>
        <p:spPr/>
        <p:txBody>
          <a:bodyPr/>
          <a:lstStyle/>
          <a:p>
            <a:r>
              <a:rPr lang="en-US" dirty="0"/>
              <a:t>Supplier / Vendor Compliance Education 2024/2025 </a:t>
            </a:r>
          </a:p>
          <a:p>
            <a:endParaRPr lang="en-US" dirty="0"/>
          </a:p>
        </p:txBody>
      </p:sp>
      <p:sp>
        <p:nvSpPr>
          <p:cNvPr id="5" name="Slide Number Placeholder 4">
            <a:extLst>
              <a:ext uri="{FF2B5EF4-FFF2-40B4-BE49-F238E27FC236}">
                <a16:creationId xmlns:a16="http://schemas.microsoft.com/office/drawing/2014/main" id="{873730B1-D025-F13B-C02E-69735B5EE789}"/>
              </a:ext>
            </a:extLst>
          </p:cNvPr>
          <p:cNvSpPr>
            <a:spLocks noGrp="1"/>
          </p:cNvSpPr>
          <p:nvPr>
            <p:ph type="sldNum" sz="quarter" idx="12"/>
          </p:nvPr>
        </p:nvSpPr>
        <p:spPr/>
        <p:txBody>
          <a:bodyPr/>
          <a:lstStyle/>
          <a:p>
            <a:fld id="{B58DE5F1-E0F9-4CCA-92B7-7A6FC4DFEE14}" type="slidenum">
              <a:rPr lang="en-US" smtClean="0"/>
              <a:t>7</a:t>
            </a:fld>
            <a:endParaRPr lang="en-US" dirty="0"/>
          </a:p>
        </p:txBody>
      </p:sp>
      <p:sp>
        <p:nvSpPr>
          <p:cNvPr id="6" name="Text Placeholder 5">
            <a:extLst>
              <a:ext uri="{FF2B5EF4-FFF2-40B4-BE49-F238E27FC236}">
                <a16:creationId xmlns:a16="http://schemas.microsoft.com/office/drawing/2014/main" id="{E461ACB0-FF6D-2843-ADEC-3CFB775D7842}"/>
              </a:ext>
            </a:extLst>
          </p:cNvPr>
          <p:cNvSpPr>
            <a:spLocks noGrp="1"/>
          </p:cNvSpPr>
          <p:nvPr>
            <p:ph type="body" sz="quarter" idx="14"/>
          </p:nvPr>
        </p:nvSpPr>
        <p:spPr/>
        <p:txBody>
          <a:bodyPr/>
          <a:lstStyle/>
          <a:p>
            <a:endParaRPr lang="en-US" dirty="0"/>
          </a:p>
        </p:txBody>
      </p:sp>
      <p:sp>
        <p:nvSpPr>
          <p:cNvPr id="8" name="Text Placeholder 7">
            <a:extLst>
              <a:ext uri="{FF2B5EF4-FFF2-40B4-BE49-F238E27FC236}">
                <a16:creationId xmlns:a16="http://schemas.microsoft.com/office/drawing/2014/main" id="{04770A01-5B25-4041-5FE1-CE48447B050F}"/>
              </a:ext>
            </a:extLst>
          </p:cNvPr>
          <p:cNvSpPr>
            <a:spLocks noGrp="1"/>
          </p:cNvSpPr>
          <p:nvPr>
            <p:ph type="body" sz="quarter" idx="13"/>
          </p:nvPr>
        </p:nvSpPr>
        <p:spPr/>
        <p:txBody>
          <a:bodyPr/>
          <a:lstStyle/>
          <a:p>
            <a:r>
              <a:rPr lang="en-US" dirty="0"/>
              <a:t>02</a:t>
            </a:r>
          </a:p>
        </p:txBody>
      </p:sp>
    </p:spTree>
    <p:custDataLst>
      <p:tags r:id="rId1"/>
    </p:custDataLst>
    <p:extLst>
      <p:ext uri="{BB962C8B-B14F-4D97-AF65-F5344CB8AC3E}">
        <p14:creationId xmlns:p14="http://schemas.microsoft.com/office/powerpoint/2010/main" val="8839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4648" y="305939"/>
            <a:ext cx="4206127" cy="335525"/>
          </a:xfrm>
          <a:prstGeom prst="rect">
            <a:avLst/>
          </a:prstGeom>
        </p:spPr>
        <p:txBody>
          <a:bodyPr vert="horz" wrap="square" lIns="0" tIns="12684" rIns="0" bIns="0" rtlCol="0" anchor="t" anchorCtr="0">
            <a:spAutoFit/>
          </a:bodyPr>
          <a:lstStyle/>
          <a:p>
            <a:pPr marL="12685">
              <a:spcBef>
                <a:spcPts val="100"/>
              </a:spcBef>
            </a:pPr>
            <a:r>
              <a:rPr lang="en-US" spc="-5" dirty="0"/>
              <a:t>Fraud, Waste and Abuse </a:t>
            </a:r>
            <a:endParaRPr spc="-5" dirty="0"/>
          </a:p>
        </p:txBody>
      </p:sp>
      <p:sp>
        <p:nvSpPr>
          <p:cNvPr id="3" name="object 3"/>
          <p:cNvSpPr txBox="1"/>
          <p:nvPr/>
        </p:nvSpPr>
        <p:spPr>
          <a:xfrm>
            <a:off x="1304478" y="1048651"/>
            <a:ext cx="6427789" cy="3316470"/>
          </a:xfrm>
          <a:prstGeom prst="rect">
            <a:avLst/>
          </a:prstGeom>
        </p:spPr>
        <p:txBody>
          <a:bodyPr vert="horz" wrap="square" lIns="0" tIns="12050" rIns="0" bIns="0" rtlCol="0">
            <a:spAutoFit/>
          </a:bodyPr>
          <a:lstStyle/>
          <a:p>
            <a:pPr marL="15222">
              <a:spcBef>
                <a:spcPts val="95"/>
              </a:spcBef>
            </a:pPr>
            <a:r>
              <a:rPr lang="en-US" sz="1598" spc="-5" dirty="0">
                <a:latin typeface="Arial"/>
                <a:cs typeface="Arial"/>
              </a:rPr>
              <a:t>Each of use plays a direct role in detecting, preventing and mitigating Fraud, Waste and Abuse. </a:t>
            </a:r>
            <a:endParaRPr sz="1598" dirty="0">
              <a:latin typeface="Arial"/>
              <a:cs typeface="Arial"/>
            </a:endParaRPr>
          </a:p>
          <a:p>
            <a:pPr>
              <a:spcBef>
                <a:spcPts val="40"/>
              </a:spcBef>
            </a:pPr>
            <a:endParaRPr sz="2297" dirty="0">
              <a:latin typeface="Arial"/>
              <a:cs typeface="Arial"/>
            </a:endParaRPr>
          </a:p>
          <a:p>
            <a:pPr marL="269551" marR="105918" indent="-257501">
              <a:buClr>
                <a:srgbClr val="67F48C"/>
              </a:buClr>
              <a:buFont typeface="Arial"/>
              <a:buChar char="•"/>
              <a:tabLst>
                <a:tab pos="269551" algn="l"/>
                <a:tab pos="270185" algn="l"/>
              </a:tabLst>
            </a:pPr>
            <a:r>
              <a:rPr sz="1598" b="1" spc="-5" dirty="0">
                <a:latin typeface="Arial"/>
                <a:cs typeface="Arial"/>
              </a:rPr>
              <a:t>Fraud</a:t>
            </a:r>
            <a:r>
              <a:rPr sz="1598" spc="-5" dirty="0">
                <a:latin typeface="Arial"/>
                <a:cs typeface="Arial"/>
              </a:rPr>
              <a:t>: </a:t>
            </a:r>
            <a:r>
              <a:rPr lang="en-US" sz="1598" spc="-5" dirty="0">
                <a:latin typeface="Arial"/>
                <a:cs typeface="Arial"/>
              </a:rPr>
              <a:t>When someone intentionally deceives, makes a false </a:t>
            </a:r>
            <a:r>
              <a:rPr sz="1598" spc="-5" dirty="0">
                <a:latin typeface="Arial"/>
                <a:cs typeface="Arial"/>
              </a:rPr>
              <a:t>statement</a:t>
            </a:r>
            <a:r>
              <a:rPr lang="en-US" sz="1598" spc="-5" dirty="0">
                <a:latin typeface="Arial"/>
                <a:cs typeface="Arial"/>
              </a:rPr>
              <a:t> or claim</a:t>
            </a:r>
            <a:r>
              <a:rPr sz="1598" spc="-5" dirty="0">
                <a:latin typeface="Arial"/>
                <a:cs typeface="Arial"/>
              </a:rPr>
              <a:t> or </a:t>
            </a:r>
            <a:r>
              <a:rPr lang="en-US" sz="1598" spc="-5" dirty="0">
                <a:latin typeface="Arial"/>
                <a:cs typeface="Arial"/>
              </a:rPr>
              <a:t>states that information they provide is true and correct, and it is not, it is considered FRAUD. </a:t>
            </a:r>
          </a:p>
          <a:p>
            <a:pPr marL="269551" marR="105918" indent="-257501">
              <a:buClr>
                <a:srgbClr val="67F48C"/>
              </a:buClr>
              <a:buFont typeface="Arial"/>
              <a:buChar char="•"/>
              <a:tabLst>
                <a:tab pos="269551" algn="l"/>
                <a:tab pos="270185" algn="l"/>
              </a:tabLst>
            </a:pPr>
            <a:endParaRPr lang="en-US" sz="1598" b="1" spc="-5" dirty="0">
              <a:latin typeface="Arial"/>
              <a:cs typeface="Arial"/>
            </a:endParaRPr>
          </a:p>
          <a:p>
            <a:pPr marL="269551" marR="105918" indent="-257501">
              <a:buClr>
                <a:srgbClr val="67F48C"/>
              </a:buClr>
              <a:buFont typeface="Arial"/>
              <a:buChar char="•"/>
              <a:tabLst>
                <a:tab pos="269551" algn="l"/>
                <a:tab pos="270185" algn="l"/>
              </a:tabLst>
            </a:pPr>
            <a:r>
              <a:rPr sz="1598" b="1" spc="-15" dirty="0">
                <a:latin typeface="Arial"/>
                <a:cs typeface="Arial"/>
              </a:rPr>
              <a:t>Waste</a:t>
            </a:r>
            <a:r>
              <a:rPr sz="1598" spc="-15" dirty="0">
                <a:latin typeface="Arial"/>
                <a:cs typeface="Arial"/>
              </a:rPr>
              <a:t>: </a:t>
            </a:r>
            <a:r>
              <a:rPr lang="en-US" sz="1598" spc="-15" dirty="0">
                <a:latin typeface="Arial"/>
                <a:cs typeface="Arial"/>
              </a:rPr>
              <a:t>Overuse of a services or other practice that results in </a:t>
            </a:r>
            <a:r>
              <a:rPr sz="1598" spc="-5" dirty="0">
                <a:latin typeface="Arial"/>
                <a:cs typeface="Arial"/>
              </a:rPr>
              <a:t>unnecessary cost</a:t>
            </a:r>
            <a:r>
              <a:rPr lang="en-US" sz="1598" spc="-5" dirty="0">
                <a:latin typeface="Arial"/>
                <a:cs typeface="Arial"/>
              </a:rPr>
              <a:t> is considered WASTE. Waste is generally not considered to be caused by </a:t>
            </a:r>
            <a:r>
              <a:rPr sz="1598" spc="-5" dirty="0">
                <a:latin typeface="Arial"/>
                <a:cs typeface="Arial"/>
              </a:rPr>
              <a:t>criminally negligent actions </a:t>
            </a:r>
            <a:r>
              <a:rPr sz="1598" spc="-10" dirty="0">
                <a:latin typeface="Arial"/>
                <a:cs typeface="Arial"/>
              </a:rPr>
              <a:t>but rather </a:t>
            </a:r>
            <a:r>
              <a:rPr sz="1598" spc="-5" dirty="0">
                <a:latin typeface="Arial"/>
                <a:cs typeface="Arial"/>
              </a:rPr>
              <a:t>by the misuse of</a:t>
            </a:r>
            <a:r>
              <a:rPr sz="1598" spc="95" dirty="0">
                <a:latin typeface="Arial"/>
                <a:cs typeface="Arial"/>
              </a:rPr>
              <a:t> </a:t>
            </a:r>
            <a:r>
              <a:rPr sz="1598" spc="-5" dirty="0">
                <a:latin typeface="Arial"/>
                <a:cs typeface="Arial"/>
              </a:rPr>
              <a:t>resources.</a:t>
            </a:r>
            <a:endParaRPr lang="en-US" sz="1598" dirty="0">
              <a:latin typeface="Arial"/>
              <a:cs typeface="Arial"/>
            </a:endParaRPr>
          </a:p>
          <a:p>
            <a:pPr marL="269551" marR="105918" indent="-257501">
              <a:buClr>
                <a:srgbClr val="67F48C"/>
              </a:buClr>
              <a:buFont typeface="Arial"/>
              <a:buChar char="•"/>
              <a:tabLst>
                <a:tab pos="269551" algn="l"/>
                <a:tab pos="270185" algn="l"/>
              </a:tabLst>
            </a:pPr>
            <a:endParaRPr lang="en-US" sz="1598" b="1" spc="-15" dirty="0">
              <a:latin typeface="Arial"/>
              <a:cs typeface="Arial"/>
            </a:endParaRPr>
          </a:p>
          <a:p>
            <a:pPr marL="269551" marR="105918" indent="-257501">
              <a:buClr>
                <a:srgbClr val="67F48C"/>
              </a:buClr>
              <a:buFont typeface="Arial"/>
              <a:buChar char="•"/>
              <a:tabLst>
                <a:tab pos="269551" algn="l"/>
                <a:tab pos="270185" algn="l"/>
              </a:tabLst>
            </a:pPr>
            <a:r>
              <a:rPr sz="1598" b="1" spc="-15" dirty="0">
                <a:latin typeface="Arial"/>
                <a:cs typeface="Arial"/>
              </a:rPr>
              <a:t>Abuse</a:t>
            </a:r>
            <a:r>
              <a:rPr sz="1598" spc="-15" dirty="0">
                <a:latin typeface="Arial"/>
                <a:cs typeface="Arial"/>
              </a:rPr>
              <a:t>: </a:t>
            </a:r>
            <a:r>
              <a:rPr lang="en-US" sz="1598" spc="-15" dirty="0">
                <a:latin typeface="Arial"/>
                <a:cs typeface="Arial"/>
              </a:rPr>
              <a:t>Abuse generally occurs when there is not intent deceive.</a:t>
            </a:r>
            <a:endParaRPr sz="1598" dirty="0">
              <a:latin typeface="Arial"/>
              <a:cs typeface="Arial"/>
            </a:endParaRPr>
          </a:p>
        </p:txBody>
      </p:sp>
    </p:spTree>
    <p:custDataLst>
      <p:tags r:id="rId1"/>
    </p:custData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150" y="305939"/>
            <a:ext cx="4988117" cy="345014"/>
          </a:xfrm>
          <a:prstGeom prst="rect">
            <a:avLst/>
          </a:prstGeom>
        </p:spPr>
        <p:txBody>
          <a:bodyPr vert="horz" wrap="square" lIns="0" tIns="12684" rIns="0" bIns="0" rtlCol="0" anchor="t" anchorCtr="0">
            <a:spAutoFit/>
          </a:bodyPr>
          <a:lstStyle/>
          <a:p>
            <a:pPr marL="12685">
              <a:spcBef>
                <a:spcPts val="100"/>
              </a:spcBef>
            </a:pPr>
            <a:r>
              <a:rPr spc="-5" dirty="0"/>
              <a:t>Laws Governing Fraud, Waste and</a:t>
            </a:r>
            <a:r>
              <a:rPr spc="165" dirty="0"/>
              <a:t> </a:t>
            </a:r>
            <a:r>
              <a:rPr spc="-5" dirty="0"/>
              <a:t>Abuse</a:t>
            </a:r>
          </a:p>
        </p:txBody>
      </p:sp>
      <p:sp>
        <p:nvSpPr>
          <p:cNvPr id="3" name="object 3"/>
          <p:cNvSpPr txBox="1"/>
          <p:nvPr/>
        </p:nvSpPr>
        <p:spPr>
          <a:xfrm>
            <a:off x="1316731" y="1138707"/>
            <a:ext cx="5408603" cy="266732"/>
          </a:xfrm>
          <a:prstGeom prst="rect">
            <a:avLst/>
          </a:prstGeom>
        </p:spPr>
        <p:txBody>
          <a:bodyPr vert="horz" wrap="square" lIns="0" tIns="13319" rIns="0" bIns="0" rtlCol="0">
            <a:spAutoFit/>
          </a:bodyPr>
          <a:lstStyle/>
          <a:p>
            <a:pPr marL="12685">
              <a:spcBef>
                <a:spcPts val="105"/>
              </a:spcBef>
            </a:pPr>
            <a:r>
              <a:rPr sz="1648" dirty="0">
                <a:latin typeface="Arial"/>
                <a:cs typeface="Arial"/>
              </a:rPr>
              <a:t>There are many laws that govern fraud, </a:t>
            </a:r>
            <a:r>
              <a:rPr sz="1648" spc="-5" dirty="0">
                <a:latin typeface="Arial"/>
                <a:cs typeface="Arial"/>
              </a:rPr>
              <a:t>waste </a:t>
            </a:r>
            <a:r>
              <a:rPr sz="1648" dirty="0">
                <a:latin typeface="Arial"/>
                <a:cs typeface="Arial"/>
              </a:rPr>
              <a:t>and</a:t>
            </a:r>
            <a:r>
              <a:rPr sz="1648" spc="60" dirty="0">
                <a:latin typeface="Arial"/>
                <a:cs typeface="Arial"/>
              </a:rPr>
              <a:t> </a:t>
            </a:r>
            <a:r>
              <a:rPr sz="1648" dirty="0">
                <a:latin typeface="Arial"/>
                <a:cs typeface="Arial"/>
              </a:rPr>
              <a:t>abuse:</a:t>
            </a:r>
          </a:p>
        </p:txBody>
      </p:sp>
      <p:sp>
        <p:nvSpPr>
          <p:cNvPr id="4" name="object 4"/>
          <p:cNvSpPr txBox="1"/>
          <p:nvPr/>
        </p:nvSpPr>
        <p:spPr>
          <a:xfrm>
            <a:off x="3880635" y="1698707"/>
            <a:ext cx="2798800" cy="1245118"/>
          </a:xfrm>
          <a:prstGeom prst="rect">
            <a:avLst/>
          </a:prstGeom>
        </p:spPr>
        <p:txBody>
          <a:bodyPr vert="horz" wrap="square" lIns="0" tIns="76106" rIns="0" bIns="0" rtlCol="0">
            <a:spAutoFit/>
          </a:bodyPr>
          <a:lstStyle/>
          <a:p>
            <a:pPr marL="269551" indent="-257501">
              <a:spcBef>
                <a:spcPts val="599"/>
              </a:spcBef>
              <a:buClr>
                <a:srgbClr val="67F48C"/>
              </a:buClr>
              <a:buChar char="•"/>
              <a:tabLst>
                <a:tab pos="269551" algn="l"/>
                <a:tab pos="270185" algn="l"/>
              </a:tabLst>
            </a:pPr>
            <a:r>
              <a:rPr sz="1648" dirty="0">
                <a:latin typeface="Arial"/>
                <a:cs typeface="Arial"/>
              </a:rPr>
              <a:t>Social Security</a:t>
            </a:r>
            <a:r>
              <a:rPr sz="1648" spc="-135" dirty="0">
                <a:latin typeface="Arial"/>
                <a:cs typeface="Arial"/>
              </a:rPr>
              <a:t> </a:t>
            </a:r>
            <a:r>
              <a:rPr sz="1648" dirty="0">
                <a:latin typeface="Arial"/>
                <a:cs typeface="Arial"/>
              </a:rPr>
              <a:t>Act</a:t>
            </a:r>
            <a:endParaRPr lang="en-US" sz="1648" dirty="0">
              <a:latin typeface="Arial"/>
              <a:cs typeface="Arial"/>
            </a:endParaRPr>
          </a:p>
          <a:p>
            <a:pPr marL="269551" indent="-257501">
              <a:spcBef>
                <a:spcPts val="599"/>
              </a:spcBef>
              <a:buClr>
                <a:srgbClr val="67F48C"/>
              </a:buClr>
              <a:buChar char="•"/>
              <a:tabLst>
                <a:tab pos="269551" algn="l"/>
                <a:tab pos="270185" algn="l"/>
              </a:tabLst>
            </a:pPr>
            <a:r>
              <a:rPr sz="1648" spc="5" dirty="0">
                <a:latin typeface="Arial"/>
                <a:cs typeface="Arial"/>
              </a:rPr>
              <a:t>The </a:t>
            </a:r>
            <a:r>
              <a:rPr sz="1648" dirty="0">
                <a:latin typeface="Arial"/>
                <a:cs typeface="Arial"/>
              </a:rPr>
              <a:t>United States Criminal  Code</a:t>
            </a:r>
            <a:endParaRPr lang="en-US" sz="1648" dirty="0">
              <a:latin typeface="Arial"/>
              <a:cs typeface="Arial"/>
            </a:endParaRPr>
          </a:p>
          <a:p>
            <a:pPr marL="269551" indent="-257501">
              <a:spcBef>
                <a:spcPts val="599"/>
              </a:spcBef>
              <a:buClr>
                <a:srgbClr val="67F48C"/>
              </a:buClr>
              <a:buChar char="•"/>
              <a:tabLst>
                <a:tab pos="269551" algn="l"/>
                <a:tab pos="270185" algn="l"/>
              </a:tabLst>
            </a:pPr>
            <a:r>
              <a:rPr sz="1648" b="1" dirty="0">
                <a:latin typeface="Arial"/>
                <a:cs typeface="Arial"/>
              </a:rPr>
              <a:t>Deficit Reduction</a:t>
            </a:r>
            <a:r>
              <a:rPr sz="1648" b="1" spc="-130" dirty="0">
                <a:latin typeface="Arial"/>
                <a:cs typeface="Arial"/>
              </a:rPr>
              <a:t> </a:t>
            </a:r>
            <a:r>
              <a:rPr sz="1648" b="1" dirty="0">
                <a:latin typeface="Arial"/>
                <a:cs typeface="Arial"/>
              </a:rPr>
              <a:t>Act</a:t>
            </a:r>
          </a:p>
        </p:txBody>
      </p:sp>
      <p:sp>
        <p:nvSpPr>
          <p:cNvPr id="5" name="object 5"/>
          <p:cNvSpPr txBox="1"/>
          <p:nvPr/>
        </p:nvSpPr>
        <p:spPr>
          <a:xfrm>
            <a:off x="1316655" y="1766659"/>
            <a:ext cx="2241957" cy="1245118"/>
          </a:xfrm>
          <a:prstGeom prst="rect">
            <a:avLst/>
          </a:prstGeom>
        </p:spPr>
        <p:txBody>
          <a:bodyPr vert="horz" wrap="square" lIns="0" tIns="76106" rIns="0" bIns="0" rtlCol="0">
            <a:spAutoFit/>
          </a:bodyPr>
          <a:lstStyle/>
          <a:p>
            <a:pPr marL="270185" indent="-258135">
              <a:spcBef>
                <a:spcPts val="599"/>
              </a:spcBef>
              <a:buClr>
                <a:srgbClr val="67F48C"/>
              </a:buClr>
              <a:buChar char="•"/>
              <a:tabLst>
                <a:tab pos="270185" algn="l"/>
                <a:tab pos="270820" algn="l"/>
              </a:tabLst>
            </a:pPr>
            <a:r>
              <a:rPr sz="1648" b="1" dirty="0">
                <a:latin typeface="Arial"/>
                <a:cs typeface="Arial"/>
              </a:rPr>
              <a:t>False Claims</a:t>
            </a:r>
            <a:r>
              <a:rPr sz="1648" b="1" spc="-140" dirty="0">
                <a:latin typeface="Arial"/>
                <a:cs typeface="Arial"/>
              </a:rPr>
              <a:t> </a:t>
            </a:r>
            <a:r>
              <a:rPr sz="1648" b="1" dirty="0">
                <a:latin typeface="Arial"/>
                <a:cs typeface="Arial"/>
              </a:rPr>
              <a:t>Act</a:t>
            </a:r>
            <a:endParaRPr lang="en-US" sz="1648" b="1" dirty="0">
              <a:latin typeface="Arial"/>
              <a:cs typeface="Arial"/>
            </a:endParaRPr>
          </a:p>
          <a:p>
            <a:pPr marL="270185" indent="-258135">
              <a:spcBef>
                <a:spcPts val="599"/>
              </a:spcBef>
              <a:buClr>
                <a:srgbClr val="67F48C"/>
              </a:buClr>
              <a:buChar char="•"/>
              <a:tabLst>
                <a:tab pos="270185" algn="l"/>
                <a:tab pos="270820" algn="l"/>
              </a:tabLst>
            </a:pPr>
            <a:r>
              <a:rPr sz="1648" dirty="0">
                <a:latin typeface="Arial"/>
                <a:cs typeface="Arial"/>
              </a:rPr>
              <a:t>Anti-</a:t>
            </a:r>
            <a:r>
              <a:rPr lang="en-US" sz="1648" dirty="0">
                <a:latin typeface="Arial"/>
                <a:cs typeface="Arial"/>
              </a:rPr>
              <a:t>K</a:t>
            </a:r>
            <a:r>
              <a:rPr sz="1648" dirty="0">
                <a:latin typeface="Arial"/>
                <a:cs typeface="Arial"/>
              </a:rPr>
              <a:t>ickback</a:t>
            </a:r>
            <a:r>
              <a:rPr sz="1648" spc="-90" dirty="0">
                <a:latin typeface="Arial"/>
                <a:cs typeface="Arial"/>
              </a:rPr>
              <a:t> </a:t>
            </a:r>
            <a:r>
              <a:rPr sz="1648" dirty="0">
                <a:latin typeface="Arial"/>
                <a:cs typeface="Arial"/>
              </a:rPr>
              <a:t>Statute</a:t>
            </a:r>
            <a:endParaRPr lang="en-US" sz="1648" dirty="0">
              <a:latin typeface="Arial"/>
              <a:cs typeface="Arial"/>
            </a:endParaRPr>
          </a:p>
          <a:p>
            <a:pPr marL="270185" indent="-258135">
              <a:spcBef>
                <a:spcPts val="599"/>
              </a:spcBef>
              <a:buClr>
                <a:srgbClr val="67F48C"/>
              </a:buClr>
              <a:buChar char="•"/>
              <a:tabLst>
                <a:tab pos="270185" algn="l"/>
                <a:tab pos="270820" algn="l"/>
              </a:tabLst>
            </a:pPr>
            <a:r>
              <a:rPr sz="1648" dirty="0">
                <a:latin typeface="Arial"/>
                <a:cs typeface="Arial"/>
              </a:rPr>
              <a:t>Stark</a:t>
            </a:r>
            <a:r>
              <a:rPr sz="1648" spc="-10" dirty="0">
                <a:latin typeface="Arial"/>
                <a:cs typeface="Arial"/>
              </a:rPr>
              <a:t> </a:t>
            </a:r>
            <a:r>
              <a:rPr sz="1648" dirty="0">
                <a:latin typeface="Arial"/>
                <a:cs typeface="Arial"/>
              </a:rPr>
              <a:t>Law</a:t>
            </a:r>
          </a:p>
        </p:txBody>
      </p:sp>
      <p:sp>
        <p:nvSpPr>
          <p:cNvPr id="6" name="object 6"/>
          <p:cNvSpPr txBox="1"/>
          <p:nvPr/>
        </p:nvSpPr>
        <p:spPr>
          <a:xfrm>
            <a:off x="914150" y="3604539"/>
            <a:ext cx="6174273" cy="267045"/>
          </a:xfrm>
          <a:prstGeom prst="rect">
            <a:avLst/>
          </a:prstGeom>
        </p:spPr>
        <p:txBody>
          <a:bodyPr vert="horz" wrap="square" lIns="0" tIns="13319" rIns="0" bIns="0" rtlCol="0">
            <a:spAutoFit/>
          </a:bodyPr>
          <a:lstStyle/>
          <a:p>
            <a:pPr marL="12685" marR="5074">
              <a:spcBef>
                <a:spcPts val="105"/>
              </a:spcBef>
            </a:pPr>
            <a:r>
              <a:rPr sz="1648" spc="-15" dirty="0">
                <a:latin typeface="Arial"/>
                <a:cs typeface="Arial"/>
              </a:rPr>
              <a:t>We </a:t>
            </a:r>
            <a:r>
              <a:rPr sz="1648" spc="-5" dirty="0">
                <a:latin typeface="Arial"/>
                <a:cs typeface="Arial"/>
              </a:rPr>
              <a:t>will </a:t>
            </a:r>
            <a:r>
              <a:rPr sz="1648" dirty="0">
                <a:latin typeface="Arial"/>
                <a:cs typeface="Arial"/>
              </a:rPr>
              <a:t>focus on the Deficit Reduction Act and False Claims</a:t>
            </a:r>
            <a:r>
              <a:rPr sz="1648" spc="-130" dirty="0">
                <a:latin typeface="Arial"/>
                <a:cs typeface="Arial"/>
              </a:rPr>
              <a:t> </a:t>
            </a:r>
            <a:r>
              <a:rPr sz="1648" dirty="0">
                <a:latin typeface="Arial"/>
                <a:cs typeface="Arial"/>
              </a:rPr>
              <a:t>Act.</a:t>
            </a:r>
          </a:p>
        </p:txBody>
      </p:sp>
    </p:spTree>
    <p:custDataLst>
      <p:tags r:id="rId1"/>
    </p:custData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rewell Health">
  <a:themeElements>
    <a:clrScheme name="Corewell Health Colors">
      <a:dk1>
        <a:srgbClr val="002855"/>
      </a:dk1>
      <a:lt1>
        <a:srgbClr val="FFFFFF"/>
      </a:lt1>
      <a:dk2>
        <a:srgbClr val="002855"/>
      </a:dk2>
      <a:lt2>
        <a:srgbClr val="FFFFFF"/>
      </a:lt2>
      <a:accent1>
        <a:srgbClr val="002855"/>
      </a:accent1>
      <a:accent2>
        <a:srgbClr val="0ED7E5"/>
      </a:accent2>
      <a:accent3>
        <a:srgbClr val="67F48C"/>
      </a:accent3>
      <a:accent4>
        <a:srgbClr val="7F93AA"/>
      </a:accent4>
      <a:accent5>
        <a:srgbClr val="86EBF2"/>
      </a:accent5>
      <a:accent6>
        <a:srgbClr val="B3F9C5"/>
      </a:accent6>
      <a:hlink>
        <a:srgbClr val="002855"/>
      </a:hlink>
      <a:folHlink>
        <a:srgbClr val="002855"/>
      </a:folHlink>
    </a:clrScheme>
    <a:fontScheme name="Corewell">
      <a:majorFont>
        <a:latin typeface="Montserrat"/>
        <a:ea typeface=""/>
        <a:cs typeface=""/>
      </a:majorFont>
      <a:minorFont>
        <a:latin typeface="Montserrat"/>
        <a:ea typeface=""/>
        <a:cs typeface=""/>
      </a:minorFont>
    </a:fontScheme>
    <a:fmtScheme name="Corewell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tx1"/>
        </a:fontRef>
      </a:style>
    </a:spDef>
    <a:lnDef>
      <a:spPr>
        <a:ln w="12700" cap="sq"/>
      </a:spPr>
      <a:bodyPr/>
      <a:lstStyle/>
      <a:style>
        <a:lnRef idx="1">
          <a:schemeClr val="accent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Dark Blue">
      <a:srgbClr val="002855"/>
    </a:custClr>
    <a:custClr name="Light Blue">
      <a:srgbClr val="0ED7E5"/>
    </a:custClr>
    <a:custClr name="Light Green">
      <a:srgbClr val="67F48C"/>
    </a:custClr>
    <a:custClr name="Dark Blue 50% Tint">
      <a:srgbClr val="7F93AA"/>
    </a:custClr>
    <a:custClr name="Light Blue 50% Tint">
      <a:srgbClr val="86EBF2"/>
    </a:custClr>
    <a:custClr name="Light Green 50% Tint">
      <a:srgbClr val="B3F9C5"/>
    </a:custClr>
    <a:custClr name="Dark Blue 30% Tint">
      <a:srgbClr val="B2BECC"/>
    </a:custClr>
    <a:custClr name="15% Black">
      <a:srgbClr val="DCDDDE"/>
    </a:custClr>
    <a:custClr name="5% Black">
      <a:srgbClr val="F1F2F2"/>
    </a:custClr>
    <a:custClr name="White">
      <a:srgbClr val="FFFFFF"/>
    </a:custClr>
  </a:custClrLst>
  <a:extLst>
    <a:ext uri="{05A4C25C-085E-4340-85A3-A5531E510DB2}">
      <thm15:themeFamily xmlns:thm15="http://schemas.microsoft.com/office/thememl/2012/main" name="Corewell Health PowerPoint Template" id="{A1530790-E24B-6947-97F4-B79AE584E58E}" vid="{26D728FA-E28E-1D4E-9BD7-B2B2E907F2AF}"/>
    </a:ext>
  </a:extLst>
</a:theme>
</file>

<file path=ppt/theme/theme2.xml><?xml version="1.0" encoding="utf-8"?>
<a:theme xmlns:a="http://schemas.openxmlformats.org/drawingml/2006/main" name="Corewell Health">
  <a:themeElements>
    <a:clrScheme name="Corewell Health Colors">
      <a:dk1>
        <a:srgbClr val="002855"/>
      </a:dk1>
      <a:lt1>
        <a:srgbClr val="FFFFFF"/>
      </a:lt1>
      <a:dk2>
        <a:srgbClr val="002855"/>
      </a:dk2>
      <a:lt2>
        <a:srgbClr val="FFFFFF"/>
      </a:lt2>
      <a:accent1>
        <a:srgbClr val="002855"/>
      </a:accent1>
      <a:accent2>
        <a:srgbClr val="0ED7E5"/>
      </a:accent2>
      <a:accent3>
        <a:srgbClr val="67F48C"/>
      </a:accent3>
      <a:accent4>
        <a:srgbClr val="7F93AA"/>
      </a:accent4>
      <a:accent5>
        <a:srgbClr val="86EBF2"/>
      </a:accent5>
      <a:accent6>
        <a:srgbClr val="B3F9C5"/>
      </a:accent6>
      <a:hlink>
        <a:srgbClr val="002855"/>
      </a:hlink>
      <a:folHlink>
        <a:srgbClr val="002855"/>
      </a:folHlink>
    </a:clrScheme>
    <a:fontScheme name="Corewell Health Fonts">
      <a:majorFont>
        <a:latin typeface="Arial"/>
        <a:ea typeface=""/>
        <a:cs typeface=""/>
      </a:majorFont>
      <a:minorFont>
        <a:latin typeface="Arial"/>
        <a:ea typeface=""/>
        <a:cs typeface=""/>
      </a:minorFont>
    </a:fontScheme>
    <a:fmtScheme name="Corewell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tx1"/>
        </a:fontRef>
      </a:style>
    </a:spDef>
    <a:lnDef>
      <a:spPr>
        <a:ln w="12700" cap="sq"/>
      </a:spPr>
      <a:bodyPr/>
      <a:lstStyle/>
      <a:style>
        <a:lnRef idx="1">
          <a:schemeClr val="accent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Dark Blue">
      <a:srgbClr val="002855"/>
    </a:custClr>
    <a:custClr name="Light Blue">
      <a:srgbClr val="0ED7E5"/>
    </a:custClr>
    <a:custClr name="Light Green">
      <a:srgbClr val="67F48C"/>
    </a:custClr>
    <a:custClr name="Dark Blue 50% Tint">
      <a:srgbClr val="7F93AA"/>
    </a:custClr>
    <a:custClr name="Light Blue 50% Tint">
      <a:srgbClr val="86EBF2"/>
    </a:custClr>
    <a:custClr name="Light Green 50% Tint">
      <a:srgbClr val="B3F9C5"/>
    </a:custClr>
    <a:custClr name="Dark Blue 30% Tint">
      <a:srgbClr val="B2BECC"/>
    </a:custClr>
    <a:custClr name="15% Black">
      <a:srgbClr val="DCDDDE"/>
    </a:custClr>
    <a:custClr name="5% Black">
      <a:srgbClr val="F1F2F2"/>
    </a:custClr>
    <a:custClr name="White">
      <a:srgbClr val="FFFFFF"/>
    </a:custClr>
  </a:custClrLst>
</a:theme>
</file>

<file path=ppt/theme/theme3.xml><?xml version="1.0" encoding="utf-8"?>
<a:theme xmlns:a="http://schemas.openxmlformats.org/drawingml/2006/main" name="Corewell Health">
  <a:themeElements>
    <a:clrScheme name="Corewell Health Colors">
      <a:dk1>
        <a:srgbClr val="002855"/>
      </a:dk1>
      <a:lt1>
        <a:srgbClr val="FFFFFF"/>
      </a:lt1>
      <a:dk2>
        <a:srgbClr val="002855"/>
      </a:dk2>
      <a:lt2>
        <a:srgbClr val="FFFFFF"/>
      </a:lt2>
      <a:accent1>
        <a:srgbClr val="002855"/>
      </a:accent1>
      <a:accent2>
        <a:srgbClr val="0ED7E5"/>
      </a:accent2>
      <a:accent3>
        <a:srgbClr val="67F48C"/>
      </a:accent3>
      <a:accent4>
        <a:srgbClr val="7F93AA"/>
      </a:accent4>
      <a:accent5>
        <a:srgbClr val="86EBF2"/>
      </a:accent5>
      <a:accent6>
        <a:srgbClr val="B3F9C5"/>
      </a:accent6>
      <a:hlink>
        <a:srgbClr val="002855"/>
      </a:hlink>
      <a:folHlink>
        <a:srgbClr val="002855"/>
      </a:folHlink>
    </a:clrScheme>
    <a:fontScheme name="Corewell Health Fonts">
      <a:majorFont>
        <a:latin typeface="Arial"/>
        <a:ea typeface=""/>
        <a:cs typeface=""/>
      </a:majorFont>
      <a:minorFont>
        <a:latin typeface="Arial"/>
        <a:ea typeface=""/>
        <a:cs typeface=""/>
      </a:minorFont>
    </a:fontScheme>
    <a:fmtScheme name="Corewell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tx1"/>
        </a:fontRef>
      </a:style>
    </a:spDef>
    <a:lnDef>
      <a:spPr>
        <a:ln w="12700" cap="sq"/>
      </a:spPr>
      <a:bodyPr/>
      <a:lstStyle/>
      <a:style>
        <a:lnRef idx="1">
          <a:schemeClr val="accent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Dark Blue">
      <a:srgbClr val="002855"/>
    </a:custClr>
    <a:custClr name="Light Blue">
      <a:srgbClr val="0ED7E5"/>
    </a:custClr>
    <a:custClr name="Light Green">
      <a:srgbClr val="67F48C"/>
    </a:custClr>
    <a:custClr name="Dark Blue 50% Tint">
      <a:srgbClr val="7F93AA"/>
    </a:custClr>
    <a:custClr name="Light Blue 50% Tint">
      <a:srgbClr val="86EBF2"/>
    </a:custClr>
    <a:custClr name="Light Green 50% Tint">
      <a:srgbClr val="B3F9C5"/>
    </a:custClr>
    <a:custClr name="Dark Blue 30% Tint">
      <a:srgbClr val="B2BECC"/>
    </a:custClr>
    <a:custClr name="15% Black">
      <a:srgbClr val="DCDDDE"/>
    </a:custClr>
    <a:custClr name="5% Black">
      <a:srgbClr val="F1F2F2"/>
    </a:custClr>
    <a:custClr name="White">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604ACD4181CD41B41F15FF664417BC" ma:contentTypeVersion="4" ma:contentTypeDescription="Create a new document." ma:contentTypeScope="" ma:versionID="365004a92db069ea733e8dbe408702a5">
  <xsd:schema xmlns:xsd="http://www.w3.org/2001/XMLSchema" xmlns:xs="http://www.w3.org/2001/XMLSchema" xmlns:p="http://schemas.microsoft.com/office/2006/metadata/properties" xmlns:ns2="00e2a9a1-dd5c-4ef7-91e2-c44647219e59" targetNamespace="http://schemas.microsoft.com/office/2006/metadata/properties" ma:root="true" ma:fieldsID="5bac37c4c9d630d93e294abff35baae6" ns2:_="">
    <xsd:import namespace="00e2a9a1-dd5c-4ef7-91e2-c44647219e5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2a9a1-dd5c-4ef7-91e2-c44647219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949FBE-491C-4311-839D-8E7ACFB17528}">
  <ds:schemaRefs>
    <ds:schemaRef ds:uri="http://schemas.microsoft.com/sharepoint/v3/contenttype/forms"/>
  </ds:schemaRefs>
</ds:datastoreItem>
</file>

<file path=customXml/itemProps2.xml><?xml version="1.0" encoding="utf-8"?>
<ds:datastoreItem xmlns:ds="http://schemas.openxmlformats.org/officeDocument/2006/customXml" ds:itemID="{316E8C4A-FCD7-4E55-BD86-BAD12B854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2a9a1-dd5c-4ef7-91e2-c44647219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Corewell Health PowerPoint Template</Template>
  <TotalTime>1607</TotalTime>
  <Words>1965</Words>
  <Application>Microsoft Office PowerPoint</Application>
  <PresentationFormat>On-screen Show (16:9)</PresentationFormat>
  <Paragraphs>162</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Montserrat</vt:lpstr>
      <vt:lpstr>Wingdings</vt:lpstr>
      <vt:lpstr>Corewell Health</vt:lpstr>
      <vt:lpstr>  Compliance Education</vt:lpstr>
      <vt:lpstr>Compliance Program</vt:lpstr>
      <vt:lpstr>What is a Compliance Program?</vt:lpstr>
      <vt:lpstr>Seven Elements of an Effective Compliance Program… What does this mean at Corewell Health?</vt:lpstr>
      <vt:lpstr>What does this mean at Corewell Health?</vt:lpstr>
      <vt:lpstr>What does this mean at Corewell Health?</vt:lpstr>
      <vt:lpstr>Fraud, Waste and Abuse</vt:lpstr>
      <vt:lpstr>Fraud, Waste and Abuse </vt:lpstr>
      <vt:lpstr>Laws Governing Fraud, Waste and Abuse</vt:lpstr>
      <vt:lpstr>Deficit Reduction Act </vt:lpstr>
      <vt:lpstr>What is the Deficit Reduction Act?</vt:lpstr>
      <vt:lpstr>False Claims Act</vt:lpstr>
      <vt:lpstr>False Claims Act</vt:lpstr>
      <vt:lpstr>Activities Covered by the False Claims Act</vt:lpstr>
      <vt:lpstr>Penalties / Liabilities for Violating FWA Laws and Regulations (False Claims)</vt:lpstr>
      <vt:lpstr>Whistleblower Protection Act and Non-Retaliation </vt:lpstr>
      <vt:lpstr>Whistleblower Protection Act / Non-Retaliation</vt:lpstr>
      <vt:lpstr>Privacy / Information Security</vt:lpstr>
      <vt:lpstr>What is HIPAA and the Privacy Rule?</vt:lpstr>
      <vt:lpstr>What is HIPAA?</vt:lpstr>
      <vt:lpstr>Protected Health Information (PHI) </vt:lpstr>
      <vt:lpstr>Permitted uses for PHI</vt:lpstr>
      <vt:lpstr>What are the 18 Patient Identifiers?</vt:lpstr>
      <vt:lpstr>Minimum Necessary </vt:lpstr>
      <vt:lpstr>Confidentiality</vt:lpstr>
      <vt:lpstr>Guidelines for use of Social Media</vt:lpstr>
      <vt:lpstr>Auditing and Monitoring</vt:lpstr>
      <vt:lpstr>HIPAA Security Rule</vt:lpstr>
      <vt:lpstr>Secure your Workspace</vt:lpstr>
      <vt:lpstr>Protecting company data and assets</vt:lpstr>
      <vt:lpstr>Protecting Sensitive Data</vt:lpstr>
      <vt:lpstr>Protecting Credit Card Data</vt:lpstr>
      <vt:lpstr>Phishing Threats</vt:lpstr>
      <vt:lpstr>Report Phishing – Desktop Access</vt:lpstr>
      <vt:lpstr>Report Phishing – Web Access</vt:lpstr>
      <vt:lpstr>Vishing – Be Aware of Malicious Phone Calls</vt:lpstr>
      <vt:lpstr>Reporting – Integrity Help Line</vt:lpstr>
      <vt:lpstr>Reporting Your Concerns</vt:lpstr>
      <vt:lpstr>Compliance and Privacy Contact Information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Ortwine, Mark B.</dc:creator>
  <cp:keywords/>
  <dc:description/>
  <cp:lastModifiedBy>Ortwine, Mark B.</cp:lastModifiedBy>
  <cp:revision>3</cp:revision>
  <cp:lastPrinted>2019-10-06T00:46:52Z</cp:lastPrinted>
  <dcterms:created xsi:type="dcterms:W3CDTF">2024-09-24T18:44:05Z</dcterms:created>
  <dcterms:modified xsi:type="dcterms:W3CDTF">2024-11-12T13:44:22Z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E938447B-E310-4420-98AF-71398837E7CB</vt:lpwstr>
  </property>
  <property fmtid="{D5CDD505-2E9C-101B-9397-08002B2CF9AE}" pid="3" name="ArticulatePath">
    <vt:lpwstr>https://spectrumhealth-my.sharepoint.com/personal/mark_ortwine_corewellhealth_org/Documents/Desktop/Supplier Portal Compliance Education</vt:lpwstr>
  </property>
</Properties>
</file>