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3"/>
  </p:sldMasterIdLst>
  <p:notesMasterIdLst>
    <p:notesMasterId r:id="rId5"/>
  </p:notesMasterIdLst>
  <p:handoutMasterIdLst>
    <p:handoutMasterId r:id="rId6"/>
  </p:handoutMasterIdLst>
  <p:sldIdLst>
    <p:sldId id="428" r:id="rId4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218F6D7-B912-884E-9AD6-45D74DFC6D6F}" v="17" dt="2025-11-18T20:47:44.779"/>
  </p1510:revLst>
</p1510:revInfo>
</file>

<file path=ppt/tableStyles.xml><?xml version="1.0" encoding="utf-8"?>
<a:tblStyleLst xmlns:a="http://schemas.openxmlformats.org/drawingml/2006/main" def="{5D55C30B-4C4D-4EBA-A361-D4C6F333F31B}">
  <a:tblStyle styleId="{5D55C30B-4C4D-4EBA-A361-D4C6F333F31B}" styleName="Corewell Health">
    <a:wholeTbl>
      <a:tcTxStyle>
        <a:fontRef idx="minor"/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6350">
              <a:solidFill>
                <a:schemeClr val="tx1"/>
              </a:solidFill>
            </a:ln>
          </a:top>
          <a:bottom>
            <a:ln w="6350">
              <a:solidFill>
                <a:schemeClr val="tx1"/>
              </a:solidFill>
            </a:ln>
          </a:bottom>
          <a:insideH>
            <a:ln w="6350">
              <a:solidFill>
                <a:schemeClr val="tx1"/>
              </a:solidFill>
            </a:ln>
          </a:insideH>
          <a:insideV>
            <a:ln w="12700">
              <a:solidFill>
                <a:schemeClr val="bg1"/>
              </a:solidFill>
            </a:ln>
          </a:insideV>
        </a:tcBdr>
        <a:fill>
          <a:noFill/>
        </a:fill>
      </a:tcStyle>
    </a:wholeTbl>
    <a:band1H>
      <a:tcStyle>
        <a:tcBdr>
          <a:top>
            <a:ln>
              <a:noFill/>
            </a:ln>
          </a:top>
          <a:bottom>
            <a:ln>
              <a:noFill/>
            </a:ln>
          </a:bottom>
        </a:tcBdr>
        <a:fill>
          <a:solidFill>
            <a:srgbClr val="F1F2F2"/>
          </a:solidFill>
        </a:fill>
      </a:tcStyle>
    </a:band1H>
    <a:band2H>
      <a:tcStyle>
        <a:tcBdr>
          <a:top>
            <a:ln>
              <a:noFill/>
            </a:ln>
          </a:top>
          <a:bottom>
            <a:ln>
              <a:noFill/>
            </a:ln>
          </a:bottom>
        </a:tcBdr>
        <a:fill>
          <a:solidFill>
            <a:srgbClr val="DCDDDE"/>
          </a:solidFill>
        </a:fill>
      </a:tcStyle>
    </a:band2H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9050">
              <a:solidFill>
                <a:schemeClr val="tx1"/>
              </a:solidFill>
            </a:ln>
          </a:top>
          <a:bottom>
            <a:ln>
              <a:noFill/>
            </a:ln>
          </a:bottom>
          <a:insideV>
            <a:ln>
              <a:noFill/>
            </a:ln>
          </a:insideV>
        </a:tcBdr>
        <a:fill>
          <a:noFill/>
        </a:fill>
      </a:tcStyle>
    </a:lastRow>
    <a:firstRow>
      <a:tcTxStyle b="on">
        <a:schemeClr val="bg1"/>
      </a:tcTxStyle>
      <a:tcStyle>
        <a:tcBdr>
          <a:top>
            <a:ln>
              <a:noFill/>
            </a:ln>
          </a:top>
          <a:bottom>
            <a:ln>
              <a:noFill/>
            </a:ln>
          </a:bottom>
        </a:tcBdr>
        <a:fill>
          <a:solidFill>
            <a:schemeClr val="tx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663" autoAdjust="0"/>
    <p:restoredTop sz="96327"/>
  </p:normalViewPr>
  <p:slideViewPr>
    <p:cSldViewPr snapToGrid="0" showGuides="1">
      <p:cViewPr varScale="1">
        <p:scale>
          <a:sx n="146" d="100"/>
          <a:sy n="146" d="100"/>
        </p:scale>
        <p:origin x="48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166" d="100"/>
          <a:sy n="166" d="100"/>
        </p:scale>
        <p:origin x="5464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handoutMaster" Target="handoutMasters/handoutMaster1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E6B232A-A90B-0843-9FE3-CD41AEF1F47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sz="1000" dirty="0">
              <a:latin typeface="Montserrat" panose="00000500000000000000" pitchFamily="2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6EF4F6-6352-EF49-8B94-F88281AD3C0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FA1003-23F1-F848-ABD7-AA279ACD1B1C}" type="datetimeFigureOut">
              <a:rPr lang="en-US" sz="1000" smtClean="0">
                <a:latin typeface="Montserrat" panose="00000500000000000000" pitchFamily="2" charset="0"/>
              </a:rPr>
              <a:t>6/25/2026</a:t>
            </a:fld>
            <a:endParaRPr lang="en-US" sz="1000" dirty="0">
              <a:latin typeface="Montserrat" panose="00000500000000000000" pitchFamily="2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F22398-7E15-714C-85A0-DACC6DC3F11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sz="1000" dirty="0">
              <a:latin typeface="Montserrat" panose="00000500000000000000" pitchFamily="2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1B2665-97EF-CE47-ABE4-18D4D76C98D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AB60F0-68D7-274B-9B3A-8BD634CF5613}" type="slidenum">
              <a:rPr lang="en-US" sz="1000" smtClean="0">
                <a:latin typeface="Montserrat" panose="00000500000000000000" pitchFamily="2" charset="0"/>
              </a:rPr>
              <a:t>‹#›</a:t>
            </a:fld>
            <a:endParaRPr lang="en-US" sz="1000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6413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000">
                <a:latin typeface="Montserrat" panose="00000500000000000000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000">
                <a:latin typeface="Montserrat" panose="00000500000000000000" pitchFamily="2" charset="0"/>
              </a:defRPr>
            </a:lvl1pPr>
          </a:lstStyle>
          <a:p>
            <a:fld id="{F1F6C0D1-008B-C245-AF1E-F6ADA8BEAF3C}" type="datetimeFigureOut">
              <a:rPr lang="en-US" smtClean="0"/>
              <a:pPr/>
              <a:t>6/25/2026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latin typeface="Montserrat" panose="00000500000000000000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latin typeface="Montserrat" panose="00000500000000000000" pitchFamily="2" charset="0"/>
              </a:defRPr>
            </a:lvl1pPr>
          </a:lstStyle>
          <a:p>
            <a:fld id="{91CB8535-DC0F-AF47-A510-8461A80C06B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781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37160" indent="-137160" algn="l" defTabSz="685800" rtl="0" eaLnBrk="1" latinLnBrk="0" hangingPunct="1">
      <a:spcBef>
        <a:spcPts val="600"/>
      </a:spcBef>
      <a:buFont typeface="Arial" panose="020B0604020202020204" pitchFamily="34" charset="0"/>
      <a:buChar char="•"/>
      <a:defRPr sz="1200" kern="1200">
        <a:solidFill>
          <a:schemeClr val="tx1"/>
        </a:solidFill>
        <a:latin typeface="Montserrat" panose="00000500000000000000" pitchFamily="2" charset="0"/>
        <a:ea typeface="+mn-ea"/>
        <a:cs typeface="+mn-cs"/>
      </a:defRPr>
    </a:lvl1pPr>
    <a:lvl2pPr marL="274320" indent="-137160" algn="l" defTabSz="685800" rtl="0" eaLnBrk="1" latinLnBrk="0" hangingPunct="1">
      <a:buFont typeface="Arial" panose="020B0604020202020204" pitchFamily="34" charset="0"/>
      <a:buChar char="–"/>
      <a:defRPr sz="1200" kern="1200">
        <a:solidFill>
          <a:schemeClr val="tx1"/>
        </a:solidFill>
        <a:latin typeface="Montserrat" panose="00000500000000000000" pitchFamily="2" charset="0"/>
        <a:ea typeface="+mn-ea"/>
        <a:cs typeface="+mn-cs"/>
      </a:defRPr>
    </a:lvl2pPr>
    <a:lvl3pPr marL="411480" indent="-137160" algn="l" defTabSz="685800" rtl="0" eaLnBrk="1" latinLnBrk="0" hangingPunct="1">
      <a:buFont typeface="Arial" panose="020B0604020202020204" pitchFamily="34" charset="0"/>
      <a:buChar char="–"/>
      <a:defRPr sz="1200" kern="1200">
        <a:solidFill>
          <a:schemeClr val="tx1"/>
        </a:solidFill>
        <a:latin typeface="Montserrat" panose="00000500000000000000" pitchFamily="2" charset="0"/>
        <a:ea typeface="+mn-ea"/>
        <a:cs typeface="+mn-cs"/>
      </a:defRPr>
    </a:lvl3pPr>
    <a:lvl4pPr marL="548640" indent="-137160" algn="l" defTabSz="685800" rtl="0" eaLnBrk="1" latinLnBrk="0" hangingPunct="1">
      <a:buFont typeface="Arial" panose="020B0604020202020204" pitchFamily="34" charset="0"/>
      <a:buChar char="–"/>
      <a:defRPr sz="1200" kern="1200">
        <a:solidFill>
          <a:schemeClr val="tx1"/>
        </a:solidFill>
        <a:latin typeface="Montserrat" panose="00000500000000000000" pitchFamily="2" charset="0"/>
        <a:ea typeface="+mn-ea"/>
        <a:cs typeface="+mn-cs"/>
      </a:defRPr>
    </a:lvl4pPr>
    <a:lvl5pPr marL="685800" indent="-137160" algn="l" defTabSz="685800" rtl="0" eaLnBrk="1" latinLnBrk="0" hangingPunct="1">
      <a:buFont typeface="Arial" panose="020B0604020202020204" pitchFamily="34" charset="0"/>
      <a:buChar char="–"/>
      <a:defRPr sz="1200" kern="1200">
        <a:solidFill>
          <a:schemeClr val="tx1"/>
        </a:solidFill>
        <a:latin typeface="Montserrat" panose="00000500000000000000" pitchFamily="2" charset="0"/>
        <a:ea typeface="+mn-ea"/>
        <a:cs typeface="+mn-cs"/>
      </a:defRPr>
    </a:lvl5pPr>
    <a:lvl6pPr marL="822960" indent="-137160" algn="l" defTabSz="685800" rtl="0" eaLnBrk="1" latinLnBrk="0" hangingPunct="1">
      <a:buFont typeface="Arial" panose="020B0604020202020204" pitchFamily="34" charset="0"/>
      <a:buChar char="–"/>
      <a:defRPr sz="1200" kern="1200">
        <a:solidFill>
          <a:schemeClr val="tx1"/>
        </a:solidFill>
        <a:latin typeface="Montserrat" panose="00000500000000000000" pitchFamily="2" charset="0"/>
        <a:ea typeface="+mn-ea"/>
        <a:cs typeface="+mn-cs"/>
      </a:defRPr>
    </a:lvl6pPr>
    <a:lvl7pPr marL="960120" indent="-137160" algn="l" defTabSz="685800" rtl="0" eaLnBrk="1" latinLnBrk="0" hangingPunct="1">
      <a:buFont typeface="Arial" panose="020B0604020202020204" pitchFamily="34" charset="0"/>
      <a:buChar char="–"/>
      <a:defRPr sz="1200" kern="1200">
        <a:solidFill>
          <a:schemeClr val="tx1"/>
        </a:solidFill>
        <a:latin typeface="Montserrat" panose="00000500000000000000" pitchFamily="2" charset="0"/>
        <a:ea typeface="+mn-ea"/>
        <a:cs typeface="+mn-cs"/>
      </a:defRPr>
    </a:lvl7pPr>
    <a:lvl8pPr marL="1097280" indent="-137160" algn="l" defTabSz="685800" rtl="0" eaLnBrk="1" latinLnBrk="0" hangingPunct="1">
      <a:buFont typeface="Arial" panose="020B0604020202020204" pitchFamily="34" charset="0"/>
      <a:buChar char="–"/>
      <a:defRPr sz="1200" kern="1200">
        <a:solidFill>
          <a:schemeClr val="tx1"/>
        </a:solidFill>
        <a:latin typeface="Montserrat" panose="00000500000000000000" pitchFamily="2" charset="0"/>
        <a:ea typeface="+mn-ea"/>
        <a:cs typeface="+mn-cs"/>
      </a:defRPr>
    </a:lvl8pPr>
    <a:lvl9pPr marL="1234440" indent="-137160" algn="l" defTabSz="685800" rtl="0" eaLnBrk="1" latinLnBrk="0" hangingPunct="1">
      <a:buFont typeface="Arial" panose="020B0604020202020204" pitchFamily="34" charset="0"/>
      <a:buChar char="–"/>
      <a:defRPr sz="1200" kern="1200">
        <a:solidFill>
          <a:schemeClr val="tx1"/>
        </a:solidFill>
        <a:latin typeface="Montserrat" panose="00000500000000000000" pitchFamily="2" charset="0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2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rewell Health" descr="Corewell Health">
            <a:extLst>
              <a:ext uri="{FF2B5EF4-FFF2-40B4-BE49-F238E27FC236}">
                <a16:creationId xmlns:a16="http://schemas.microsoft.com/office/drawing/2014/main" id="{134B6297-CC0C-50E7-05A4-0039152F92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0040" y="228600"/>
            <a:ext cx="2519681" cy="54864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93F370-0603-42F8-A7D8-E3390EE70687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411480" y="1428750"/>
            <a:ext cx="6172200" cy="1734820"/>
          </a:xfrm>
        </p:spPr>
        <p:txBody>
          <a:bodyPr anchor="b"/>
          <a:lstStyle>
            <a:lvl1pPr algn="l">
              <a:lnSpc>
                <a:spcPct val="90000"/>
              </a:lnSpc>
              <a:defRPr sz="4000" spc="-50" baseline="0"/>
            </a:lvl1pPr>
          </a:lstStyle>
          <a:p>
            <a:r>
              <a:rPr lang="en-US" dirty="0">
                <a:solidFill>
                  <a:schemeClr val="tx1"/>
                </a:solidFill>
              </a:rPr>
              <a:t>Presentation title is Montserrat Bold 40pt, sentence case, three lines max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77195B-8D8D-4BD5-8ADD-A390F24676CD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411480" y="3712210"/>
            <a:ext cx="6172200" cy="36576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0" indent="0" algn="l">
              <a:spcBef>
                <a:spcPts val="0"/>
              </a:spcBef>
              <a:buNone/>
              <a:defRPr sz="1800"/>
            </a:lvl2pPr>
            <a:lvl3pPr marL="0" indent="0" algn="l">
              <a:spcBef>
                <a:spcPts val="0"/>
              </a:spcBef>
              <a:buNone/>
              <a:defRPr sz="1800"/>
            </a:lvl3pPr>
            <a:lvl4pPr marL="0" indent="0" algn="l">
              <a:spcBef>
                <a:spcPts val="0"/>
              </a:spcBef>
              <a:buNone/>
              <a:defRPr sz="1800"/>
            </a:lvl4pPr>
            <a:lvl5pPr marL="0" indent="0" algn="l">
              <a:spcBef>
                <a:spcPts val="0"/>
              </a:spcBef>
              <a:buNone/>
              <a:defRPr sz="1800"/>
            </a:lvl5pPr>
            <a:lvl6pPr marL="0" indent="0" algn="l">
              <a:spcBef>
                <a:spcPts val="0"/>
              </a:spcBef>
              <a:buNone/>
              <a:defRPr sz="1800"/>
            </a:lvl6pPr>
            <a:lvl7pPr marL="0" indent="0" algn="l">
              <a:spcBef>
                <a:spcPts val="0"/>
              </a:spcBef>
              <a:buNone/>
              <a:defRPr sz="1800"/>
            </a:lvl7pPr>
            <a:lvl8pPr marL="0" indent="0" algn="l">
              <a:spcBef>
                <a:spcPts val="0"/>
              </a:spcBef>
              <a:buNone/>
              <a:defRPr sz="1800"/>
            </a:lvl8pPr>
            <a:lvl9pPr marL="0" indent="0" algn="l">
              <a:spcBef>
                <a:spcPts val="0"/>
              </a:spcBef>
              <a:buNone/>
              <a:defRPr sz="1800"/>
            </a:lvl9pPr>
          </a:lstStyle>
          <a:p>
            <a:r>
              <a:rPr lang="en-US" dirty="0"/>
              <a:t>[Presenter Name]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253666AA-6B16-6340-AF38-96ABF4154B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9574" y="4077970"/>
            <a:ext cx="6172200" cy="27432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1200" b="1" cap="all" baseline="0"/>
            </a:lvl1pPr>
            <a:lvl2pPr marL="0" indent="0">
              <a:spcBef>
                <a:spcPts val="0"/>
              </a:spcBef>
              <a:buFontTx/>
              <a:buNone/>
              <a:defRPr sz="1200" b="1" cap="all" baseline="0"/>
            </a:lvl2pPr>
            <a:lvl3pPr marL="0" indent="0">
              <a:spcBef>
                <a:spcPts val="0"/>
              </a:spcBef>
              <a:buFontTx/>
              <a:buNone/>
              <a:defRPr sz="1200" b="1" cap="all" baseline="0"/>
            </a:lvl3pPr>
            <a:lvl4pPr marL="0" indent="0">
              <a:spcBef>
                <a:spcPts val="0"/>
              </a:spcBef>
              <a:buFontTx/>
              <a:buNone/>
              <a:defRPr sz="1200" b="1" cap="all" baseline="0"/>
            </a:lvl4pPr>
            <a:lvl5pPr marL="0" indent="0">
              <a:spcBef>
                <a:spcPts val="0"/>
              </a:spcBef>
              <a:buFontTx/>
              <a:buNone/>
              <a:defRPr sz="1200" b="1" cap="all" baseline="0"/>
            </a:lvl5pPr>
            <a:lvl6pPr marL="0" indent="0">
              <a:spcBef>
                <a:spcPts val="0"/>
              </a:spcBef>
              <a:buFontTx/>
              <a:buNone/>
              <a:defRPr sz="1200" b="1" cap="all" baseline="0"/>
            </a:lvl6pPr>
            <a:lvl7pPr marL="0" indent="0">
              <a:spcBef>
                <a:spcPts val="0"/>
              </a:spcBef>
              <a:buFontTx/>
              <a:buNone/>
              <a:defRPr sz="1200" b="1" cap="all" baseline="0"/>
            </a:lvl7pPr>
            <a:lvl8pPr marL="0" indent="0">
              <a:spcBef>
                <a:spcPts val="0"/>
              </a:spcBef>
              <a:buFontTx/>
              <a:buNone/>
              <a:defRPr sz="1200" b="1" cap="all" baseline="0"/>
            </a:lvl8pPr>
            <a:lvl9pPr marL="0" indent="0">
              <a:spcBef>
                <a:spcPts val="0"/>
              </a:spcBef>
              <a:buFontTx/>
              <a:buNone/>
              <a:defRPr sz="1200" b="1" cap="all" baseline="0"/>
            </a:lvl9pPr>
          </a:lstStyle>
          <a:p>
            <a:pPr lvl="0"/>
            <a:r>
              <a:rPr lang="en-US" dirty="0"/>
              <a:t>[MONTH 00, 0000]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F5F4E926-6078-EA14-C512-F8528C04BA9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9575" y="3461166"/>
            <a:ext cx="657225" cy="109375"/>
          </a:xfrm>
          <a:solidFill>
            <a:schemeClr val="accent3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">
            <a:extLst>
              <a:ext uri="{FF2B5EF4-FFF2-40B4-BE49-F238E27FC236}">
                <a16:creationId xmlns:a16="http://schemas.microsoft.com/office/drawing/2014/main" id="{48868B39-10D0-E630-2607-16E89E59AC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hidden">
          <a:xfrm>
            <a:off x="1" y="5006341"/>
            <a:ext cx="9143998" cy="137160"/>
          </a:xfrm>
          <a:prstGeom prst="rect">
            <a:avLst/>
          </a:prstGeom>
          <a:solidFill>
            <a:srgbClr val="0ED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2062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4148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- Dark Blue">
    <p:bg>
      <p:bgPr>
        <a:solidFill>
          <a:srgbClr val="0028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rewell Health" descr="Corewell Health">
            <a:extLst>
              <a:ext uri="{FF2B5EF4-FFF2-40B4-BE49-F238E27FC236}">
                <a16:creationId xmlns:a16="http://schemas.microsoft.com/office/drawing/2014/main" id="{30623C9A-2A14-4616-E50A-DCAFCAA8EC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black">
          <a:xfrm>
            <a:off x="7117531" y="226695"/>
            <a:ext cx="1679787" cy="3657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577D43C-8061-4F4B-A58C-537B44EA7F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2200"/>
            </a:lvl1pPr>
          </a:lstStyle>
          <a:p>
            <a:r>
              <a:rPr lang="en-US" dirty="0"/>
              <a:t>[Slide title]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BCB52D-820B-4886-993D-F1BD3CE0A1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79" y="1499093"/>
            <a:ext cx="6172200" cy="3246755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803D2708-6BA0-4A59-BB45-BA25910EB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[Presentation title - Please see slide 2 for directions]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49372-BC99-44B1-93F3-52B055BA1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E5F1-E0F9-4CCA-92B7-7A6FC4DFE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85102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6" orient="horz" pos="402">
          <p15:clr>
            <a:srgbClr val="FBAE40"/>
          </p15:clr>
        </p15:guide>
        <p15:guide id="7" orient="horz" pos="892">
          <p15:clr>
            <a:srgbClr val="FBAE40"/>
          </p15:clr>
        </p15:guide>
        <p15:guide id="8" orient="horz" pos="808">
          <p15:clr>
            <a:srgbClr val="FBAE40"/>
          </p15:clr>
        </p15:guide>
        <p15:guide id="9" orient="horz" pos="293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44369-EC00-C14E-B713-D27C9B058F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2200"/>
            </a:lvl1pPr>
          </a:lstStyle>
          <a:p>
            <a:r>
              <a:rPr lang="en-US" dirty="0"/>
              <a:t>This is a “Two Content” 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D83941-3469-4946-BCE6-FA84F7323A00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09575" y="1581150"/>
            <a:ext cx="3977640" cy="3082925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/>
            </a:lvl1pPr>
            <a:lvl5pPr>
              <a:defRPr/>
            </a:lvl5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Whether you’re working with a one-column or multi-column slide, consistent sizing and positioning of elements from slide to slide helps create a coherent look and feel.</a:t>
            </a:r>
            <a:br>
              <a:rPr lang="en-US" dirty="0"/>
            </a:br>
            <a:r>
              <a:rPr lang="en-US" dirty="0"/>
              <a:t>Keep content within the guides. If the guides aren’t visible, use </a:t>
            </a:r>
            <a:r>
              <a:rPr lang="en-US" b="1" dirty="0"/>
              <a:t>View &gt; Guides</a:t>
            </a:r>
            <a:r>
              <a:rPr lang="en-US" dirty="0"/>
              <a:t> to toggle them on.</a:t>
            </a:r>
            <a:br>
              <a:rPr lang="en-US" dirty="0"/>
            </a:br>
            <a:r>
              <a:rPr lang="en-US" dirty="0"/>
              <a:t>To force master slide elements back into the approved size and position:</a:t>
            </a:r>
            <a:br>
              <a:rPr lang="en-US" dirty="0"/>
            </a:br>
            <a:r>
              <a:rPr lang="en-US" dirty="0"/>
              <a:t>1) Apply or reapply the desired slide layout using the Layout menu in the Slides section of the Home tab;</a:t>
            </a:r>
            <a:br>
              <a:rPr lang="en-US" dirty="0"/>
            </a:br>
            <a:r>
              <a:rPr lang="en-US" dirty="0"/>
              <a:t>2) Then, click the Reset button; and </a:t>
            </a:r>
            <a:br>
              <a:rPr lang="en-US" dirty="0"/>
            </a:br>
            <a:r>
              <a:rPr lang="en-US" dirty="0"/>
              <a:t>3) Finally, clean up any custom formatting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8A127C-C71C-410F-8BEA-B1AA4E4DB5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52594" y="1581150"/>
            <a:ext cx="3977640" cy="3082925"/>
          </a:xfrm>
        </p:spPr>
        <p:txBody>
          <a:bodyPr/>
          <a:lstStyle>
            <a:lvl1pPr marL="0" indent="0">
              <a:buNone/>
              <a:defRPr/>
            </a:lvl1pPr>
            <a:lvl2pPr marL="137160" indent="0">
              <a:buNone/>
              <a:defRPr/>
            </a:lvl2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FAF82DC-6F49-495E-84A3-282D5A722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[Presentation title - Please see slide 2 for directions]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1E30D8-4EF8-495A-8824-D819A46BF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E5F1-E0F9-4CCA-92B7-7A6FC4DFE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907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2765" userDrawn="1">
          <p15:clr>
            <a:srgbClr val="FBAE40"/>
          </p15:clr>
        </p15:guide>
        <p15:guide id="2" pos="2993" userDrawn="1">
          <p15:clr>
            <a:srgbClr val="FBAE40"/>
          </p15:clr>
        </p15:guide>
        <p15:guide id="3" orient="horz" pos="396" userDrawn="1">
          <p15:clr>
            <a:srgbClr val="FBAE40"/>
          </p15:clr>
        </p15:guide>
        <p15:guide id="6" orient="horz" pos="2938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bar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B0AAD-8D16-DE44-9ADD-DFAED024E2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1480" y="640080"/>
            <a:ext cx="8318754" cy="640080"/>
          </a:xfrm>
        </p:spPr>
        <p:txBody>
          <a:bodyPr/>
          <a:lstStyle>
            <a:lvl1pPr>
              <a:defRPr sz="2200"/>
            </a:lvl1pPr>
          </a:lstStyle>
          <a:p>
            <a:r>
              <a:rPr lang="en-US" dirty="0"/>
              <a:t>This is a “Sidebar Left” 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D83941-3469-4946-BCE6-FA84F7323A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1479" y="1499095"/>
            <a:ext cx="2560320" cy="3246754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8A127C-C71C-410F-8BEA-B1AA4E4DB5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289554" y="1499095"/>
            <a:ext cx="5440680" cy="3246754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FAF82DC-6F49-495E-84A3-282D5A722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[Presentation title - Please see slide 2 for directions]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1E30D8-4EF8-495A-8824-D819A46BF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E5F1-E0F9-4CCA-92B7-7A6FC4DFE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0315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2072" userDrawn="1">
          <p15:clr>
            <a:srgbClr val="FBAE40"/>
          </p15:clr>
        </p15:guide>
        <p15:guide id="2" pos="1872" userDrawn="1">
          <p15:clr>
            <a:srgbClr val="FBAE40"/>
          </p15:clr>
        </p15:guide>
        <p15:guide id="3" orient="horz" pos="402" userDrawn="1">
          <p15:clr>
            <a:srgbClr val="FBAE40"/>
          </p15:clr>
        </p15:guide>
        <p15:guide id="4" orient="horz" pos="892" userDrawn="1">
          <p15:clr>
            <a:srgbClr val="FBAE40"/>
          </p15:clr>
        </p15:guide>
        <p15:guide id="5" orient="horz" pos="808" userDrawn="1">
          <p15:clr>
            <a:srgbClr val="FBAE40"/>
          </p15:clr>
        </p15:guide>
        <p15:guide id="6" orient="horz" pos="2938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79843-6209-3C43-84CB-8817E397D7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1480" y="640080"/>
            <a:ext cx="8318754" cy="640080"/>
          </a:xfrm>
        </p:spPr>
        <p:txBody>
          <a:bodyPr/>
          <a:lstStyle>
            <a:lvl1pPr>
              <a:defRPr sz="2200"/>
            </a:lvl1pPr>
          </a:lstStyle>
          <a:p>
            <a:r>
              <a:rPr lang="en-US" dirty="0"/>
              <a:t>This is a “Three Content” slide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AF82DC-6F49-495E-84A3-282D5A722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[Presentation title - Please see slide 2 for directions]</a:t>
            </a:r>
          </a:p>
        </p:txBody>
      </p:sp>
      <p:sp>
        <p:nvSpPr>
          <p:cNvPr id="7" name="Slide Number Placeholder 7">
            <a:extLst>
              <a:ext uri="{FF2B5EF4-FFF2-40B4-BE49-F238E27FC236}">
                <a16:creationId xmlns:a16="http://schemas.microsoft.com/office/drawing/2014/main" id="{941E30D8-4EF8-495A-8824-D819A46BF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E5F1-E0F9-4CCA-92B7-7A6FC4DFEE1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1152B7-7181-E5B4-FD97-39310F244A79}"/>
              </a:ext>
            </a:extLst>
          </p:cNvPr>
          <p:cNvSpPr txBox="1"/>
          <p:nvPr userDrawn="1"/>
        </p:nvSpPr>
        <p:spPr>
          <a:xfrm>
            <a:off x="1595718" y="815788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137160" indent="-137160">
              <a:lnSpc>
                <a:spcPct val="100000"/>
              </a:lnSpc>
              <a:spcBef>
                <a:spcPts val="900"/>
              </a:spcBef>
              <a:buSzPct val="100000"/>
              <a:buFont typeface="Arial"/>
              <a:buChar char="•"/>
            </a:pPr>
            <a:endParaRPr lang="en-US" sz="1200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F52D4FF-D6EE-6DD8-E42C-754D43F4A5A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09575" y="1581150"/>
            <a:ext cx="2562225" cy="3082925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/>
            </a:lvl1pPr>
            <a:lvl2pPr marL="137160" indent="0">
              <a:buNone/>
              <a:defRPr/>
            </a:lvl2pPr>
            <a:lvl3pPr marL="274320" indent="0">
              <a:buNone/>
              <a:defRPr/>
            </a:lvl3pPr>
            <a:lvl4pPr marL="411480" indent="0">
              <a:buNone/>
              <a:defRPr/>
            </a:lvl4pPr>
            <a:lvl5pPr marL="548640" indent="0">
              <a:buNone/>
              <a:defRPr/>
            </a:lvl5pPr>
          </a:lstStyle>
          <a:p>
            <a:pPr lvl="0"/>
            <a:r>
              <a:rPr lang="en-US" dirty="0"/>
              <a:t>Multi-column slides have equal-width columns, each of which can be used for text, tables, pictures, charts and graphics.</a:t>
            </a:r>
            <a:br>
              <a:rPr lang="en-US" dirty="0"/>
            </a:br>
            <a:r>
              <a:rPr lang="en-US" dirty="0"/>
              <a:t>To insert text, click the placeholder and start typing.</a:t>
            </a:r>
            <a:br>
              <a:rPr lang="en-US" dirty="0"/>
            </a:br>
            <a:r>
              <a:rPr lang="en-US" dirty="0"/>
              <a:t>To insert tables, pictures, charts or graphics, click the appropriate icon in the middle of the placeholder.</a:t>
            </a:r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010EA97E-9F71-5AB7-110E-8E8F2A0BD1A1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289300" y="1581150"/>
            <a:ext cx="2562225" cy="3082925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/>
            </a:lvl1pPr>
            <a:lvl2pPr marL="137160" indent="0">
              <a:buNone/>
              <a:defRPr/>
            </a:lvl2pPr>
            <a:lvl3pPr marL="274320" indent="0">
              <a:buNone/>
              <a:defRPr/>
            </a:lvl3pPr>
            <a:lvl4pPr marL="411480" indent="0">
              <a:buNone/>
              <a:defRPr/>
            </a:lvl4pPr>
            <a:lvl5pPr marL="54864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8">
            <a:extLst>
              <a:ext uri="{FF2B5EF4-FFF2-40B4-BE49-F238E27FC236}">
                <a16:creationId xmlns:a16="http://schemas.microsoft.com/office/drawing/2014/main" id="{9D2DE6D0-6263-1BBA-2023-9E72AA4DE885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168009" y="1581150"/>
            <a:ext cx="2562225" cy="3082925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/>
            </a:lvl1pPr>
            <a:lvl2pPr marL="137160" indent="0">
              <a:buNone/>
              <a:defRPr/>
            </a:lvl2pPr>
            <a:lvl3pPr marL="274320" indent="0">
              <a:buNone/>
              <a:defRPr/>
            </a:lvl3pPr>
            <a:lvl4pPr marL="411480" indent="0">
              <a:buNone/>
              <a:defRPr/>
            </a:lvl4pPr>
            <a:lvl5pPr marL="54864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" name="Corewell Health" descr="Corewell Health">
            <a:extLst>
              <a:ext uri="{FF2B5EF4-FFF2-40B4-BE49-F238E27FC236}">
                <a16:creationId xmlns:a16="http://schemas.microsoft.com/office/drawing/2014/main" id="{9CA3E8F8-81A4-7749-3A83-0E8FA8FD60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17531" y="226695"/>
            <a:ext cx="1679787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147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2072" userDrawn="1">
          <p15:clr>
            <a:srgbClr val="FBAE40"/>
          </p15:clr>
        </p15:guide>
        <p15:guide id="2" pos="1872" userDrawn="1">
          <p15:clr>
            <a:srgbClr val="FBAE40"/>
          </p15:clr>
        </p15:guide>
        <p15:guide id="3" pos="3686" userDrawn="1">
          <p15:clr>
            <a:srgbClr val="FBAE40"/>
          </p15:clr>
        </p15:guide>
        <p15:guide id="4" pos="3886" userDrawn="1">
          <p15:clr>
            <a:srgbClr val="FBAE40"/>
          </p15:clr>
        </p15:guide>
        <p15:guide id="5" orient="horz" pos="402" userDrawn="1">
          <p15:clr>
            <a:srgbClr val="FBAE40"/>
          </p15:clr>
        </p15:guide>
        <p15:guide id="8" orient="horz" pos="2938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79843-6209-3C43-84CB-8817E397D7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1480" y="640080"/>
            <a:ext cx="8318754" cy="640080"/>
          </a:xfrm>
        </p:spPr>
        <p:txBody>
          <a:bodyPr/>
          <a:lstStyle>
            <a:lvl1pPr>
              <a:defRPr sz="2200"/>
            </a:lvl1pPr>
          </a:lstStyle>
          <a:p>
            <a:r>
              <a:rPr lang="en-US" dirty="0"/>
              <a:t>This is a “Three Text Column” slide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AF82DC-6F49-495E-84A3-282D5A722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[Presentation title - Please see slide 2 for directions]</a:t>
            </a:r>
          </a:p>
        </p:txBody>
      </p:sp>
      <p:sp>
        <p:nvSpPr>
          <p:cNvPr id="7" name="Slide Number Placeholder 7">
            <a:extLst>
              <a:ext uri="{FF2B5EF4-FFF2-40B4-BE49-F238E27FC236}">
                <a16:creationId xmlns:a16="http://schemas.microsoft.com/office/drawing/2014/main" id="{941E30D8-4EF8-495A-8824-D819A46BF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E5F1-E0F9-4CCA-92B7-7A6FC4DFEE1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1152B7-7181-E5B4-FD97-39310F244A79}"/>
              </a:ext>
            </a:extLst>
          </p:cNvPr>
          <p:cNvSpPr txBox="1"/>
          <p:nvPr userDrawn="1"/>
        </p:nvSpPr>
        <p:spPr>
          <a:xfrm>
            <a:off x="1595718" y="815788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137160" indent="-137160">
              <a:lnSpc>
                <a:spcPct val="100000"/>
              </a:lnSpc>
              <a:spcBef>
                <a:spcPts val="900"/>
              </a:spcBef>
              <a:buSzPct val="100000"/>
              <a:buFont typeface="Arial"/>
              <a:buChar char="•"/>
            </a:pPr>
            <a:endParaRPr lang="en-US" sz="12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D584DD-254F-6B35-A651-2A797D4D62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1163" y="1581150"/>
            <a:ext cx="2560637" cy="406399"/>
          </a:xfrm>
        </p:spPr>
        <p:txBody>
          <a:bodyPr anchor="b" anchorCtr="0"/>
          <a:lstStyle>
            <a:lvl1pPr marL="0" indent="0">
              <a:buNone/>
              <a:defRPr sz="1400" b="1"/>
            </a:lvl1pPr>
            <a:lvl2pPr marL="137160" indent="0">
              <a:buNone/>
              <a:defRPr/>
            </a:lvl2pPr>
            <a:lvl3pPr marL="274320" indent="0">
              <a:buNone/>
              <a:defRPr/>
            </a:lvl3pPr>
            <a:lvl4pPr marL="411480" indent="0">
              <a:buNone/>
              <a:defRPr/>
            </a:lvl4pPr>
            <a:lvl5pPr marL="548640" indent="0">
              <a:buNone/>
              <a:defRPr/>
            </a:lvl5pPr>
          </a:lstStyle>
          <a:p>
            <a:pPr lvl="0"/>
            <a:r>
              <a:rPr lang="en-US" sz="1400" dirty="0"/>
              <a:t>Body header</a:t>
            </a:r>
            <a:endParaRPr lang="en-US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D3292ABA-ABBE-D65D-C5CE-826B5F69BF5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9575" y="2095500"/>
            <a:ext cx="2560638" cy="777240"/>
          </a:xfrm>
        </p:spPr>
        <p:txBody>
          <a:bodyPr/>
          <a:lstStyle>
            <a:lvl1pPr marL="0" indent="0">
              <a:buNone/>
              <a:defRPr/>
            </a:lvl1pPr>
            <a:lvl2pPr marL="137160" indent="0">
              <a:buNone/>
              <a:defRPr/>
            </a:lvl2pPr>
            <a:lvl3pPr marL="274320" indent="0">
              <a:buNone/>
              <a:defRPr/>
            </a:lvl3pPr>
            <a:lvl4pPr marL="411480" indent="0">
              <a:buNone/>
              <a:defRPr/>
            </a:lvl4pPr>
            <a:lvl5pPr marL="548640" indent="0">
              <a:buNone/>
              <a:defRPr/>
            </a:lvl5pPr>
          </a:lstStyle>
          <a:p>
            <a:pPr lvl="0"/>
            <a:r>
              <a:rPr lang="en-US" dirty="0"/>
              <a:t>This is placeholder text.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endParaRPr lang="en-US" dirty="0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B4D9BE32-8DCA-00B3-055B-081A64E6F6C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11163" y="3021330"/>
            <a:ext cx="2560637" cy="406399"/>
          </a:xfrm>
        </p:spPr>
        <p:txBody>
          <a:bodyPr anchor="b" anchorCtr="0"/>
          <a:lstStyle>
            <a:lvl1pPr marL="0" indent="0">
              <a:buNone/>
              <a:defRPr sz="1400" b="1"/>
            </a:lvl1pPr>
            <a:lvl2pPr marL="137160" indent="0">
              <a:buNone/>
              <a:defRPr/>
            </a:lvl2pPr>
            <a:lvl3pPr marL="274320" indent="0">
              <a:buNone/>
              <a:defRPr/>
            </a:lvl3pPr>
            <a:lvl4pPr marL="411480" indent="0">
              <a:buNone/>
              <a:defRPr/>
            </a:lvl4pPr>
            <a:lvl5pPr marL="548640" indent="0">
              <a:buNone/>
              <a:defRPr/>
            </a:lvl5pPr>
          </a:lstStyle>
          <a:p>
            <a:pPr lvl="0"/>
            <a:r>
              <a:rPr lang="en-US" sz="1400" dirty="0"/>
              <a:t>Body header</a:t>
            </a:r>
            <a:endParaRPr lang="en-US" dirty="0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1173C7EC-6537-43CB-DDEF-40465887574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9575" y="3535680"/>
            <a:ext cx="2560638" cy="777240"/>
          </a:xfrm>
        </p:spPr>
        <p:txBody>
          <a:bodyPr/>
          <a:lstStyle>
            <a:lvl1pPr marL="0" indent="0">
              <a:buNone/>
              <a:defRPr/>
            </a:lvl1pPr>
            <a:lvl2pPr marL="137160" indent="0">
              <a:buNone/>
              <a:defRPr/>
            </a:lvl2pPr>
            <a:lvl3pPr marL="274320" indent="0">
              <a:buNone/>
              <a:defRPr/>
            </a:lvl3pPr>
            <a:lvl4pPr marL="411480" indent="0">
              <a:buNone/>
              <a:defRPr/>
            </a:lvl4pPr>
            <a:lvl5pPr marL="548640" indent="0">
              <a:buNone/>
              <a:defRPr/>
            </a:lvl5pPr>
          </a:lstStyle>
          <a:p>
            <a:pPr lvl="0"/>
            <a:r>
              <a:rPr lang="en-US" dirty="0"/>
              <a:t>This is placeholder text.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endParaRPr lang="en-US" dirty="0"/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F3EEBDA8-B649-985D-58F8-9C511590403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87205" y="1581150"/>
            <a:ext cx="2560637" cy="406399"/>
          </a:xfrm>
        </p:spPr>
        <p:txBody>
          <a:bodyPr anchor="b" anchorCtr="0"/>
          <a:lstStyle>
            <a:lvl1pPr marL="0" indent="0">
              <a:buNone/>
              <a:defRPr sz="1400" b="1"/>
            </a:lvl1pPr>
            <a:lvl2pPr marL="137160" indent="0">
              <a:buNone/>
              <a:defRPr/>
            </a:lvl2pPr>
            <a:lvl3pPr marL="274320" indent="0">
              <a:buNone/>
              <a:defRPr/>
            </a:lvl3pPr>
            <a:lvl4pPr marL="411480" indent="0">
              <a:buNone/>
              <a:defRPr/>
            </a:lvl4pPr>
            <a:lvl5pPr marL="548640" indent="0">
              <a:buNone/>
              <a:defRPr/>
            </a:lvl5pPr>
          </a:lstStyle>
          <a:p>
            <a:pPr lvl="0"/>
            <a:r>
              <a:rPr lang="en-US" sz="1400" dirty="0"/>
              <a:t>Body header</a:t>
            </a:r>
            <a:endParaRPr lang="en-US" dirty="0"/>
          </a:p>
        </p:txBody>
      </p:sp>
      <p:sp>
        <p:nvSpPr>
          <p:cNvPr id="21" name="Text Placeholder 14">
            <a:extLst>
              <a:ext uri="{FF2B5EF4-FFF2-40B4-BE49-F238E27FC236}">
                <a16:creationId xmlns:a16="http://schemas.microsoft.com/office/drawing/2014/main" id="{980A9BF5-5C7A-B558-9F41-562A02876BD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85617" y="2095500"/>
            <a:ext cx="2560638" cy="777240"/>
          </a:xfrm>
        </p:spPr>
        <p:txBody>
          <a:bodyPr/>
          <a:lstStyle>
            <a:lvl1pPr marL="0" indent="0">
              <a:buNone/>
              <a:defRPr/>
            </a:lvl1pPr>
            <a:lvl2pPr marL="137160" indent="0">
              <a:buNone/>
              <a:defRPr/>
            </a:lvl2pPr>
            <a:lvl3pPr marL="274320" indent="0">
              <a:buNone/>
              <a:defRPr/>
            </a:lvl3pPr>
            <a:lvl4pPr marL="411480" indent="0">
              <a:buNone/>
              <a:defRPr/>
            </a:lvl4pPr>
            <a:lvl5pPr marL="548640" indent="0">
              <a:buNone/>
              <a:defRPr/>
            </a:lvl5pPr>
          </a:lstStyle>
          <a:p>
            <a:pPr lvl="0"/>
            <a:r>
              <a:rPr lang="en-US" dirty="0"/>
              <a:t>This is placeholder text.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endParaRPr lang="en-US" dirty="0"/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ADB7BAD4-4F4D-4DC6-3B0A-106F7E720D6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87205" y="3021330"/>
            <a:ext cx="2560637" cy="406399"/>
          </a:xfrm>
        </p:spPr>
        <p:txBody>
          <a:bodyPr anchor="b" anchorCtr="0"/>
          <a:lstStyle>
            <a:lvl1pPr marL="0" indent="0">
              <a:buNone/>
              <a:defRPr sz="1400" b="1"/>
            </a:lvl1pPr>
            <a:lvl2pPr marL="137160" indent="0">
              <a:buNone/>
              <a:defRPr/>
            </a:lvl2pPr>
            <a:lvl3pPr marL="274320" indent="0">
              <a:buNone/>
              <a:defRPr/>
            </a:lvl3pPr>
            <a:lvl4pPr marL="411480" indent="0">
              <a:buNone/>
              <a:defRPr/>
            </a:lvl4pPr>
            <a:lvl5pPr marL="548640" indent="0">
              <a:buNone/>
              <a:defRPr/>
            </a:lvl5pPr>
          </a:lstStyle>
          <a:p>
            <a:pPr lvl="0"/>
            <a:r>
              <a:rPr lang="en-US" sz="1400" dirty="0"/>
              <a:t>Body header</a:t>
            </a:r>
            <a:endParaRPr lang="en-US" dirty="0"/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87200E53-C7B8-F5D9-E418-CECC4FACE6E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285617" y="3535680"/>
            <a:ext cx="2560638" cy="777240"/>
          </a:xfrm>
        </p:spPr>
        <p:txBody>
          <a:bodyPr/>
          <a:lstStyle>
            <a:lvl1pPr marL="0" indent="0">
              <a:buNone/>
              <a:defRPr/>
            </a:lvl1pPr>
            <a:lvl2pPr marL="137160" indent="0">
              <a:buNone/>
              <a:defRPr/>
            </a:lvl2pPr>
            <a:lvl3pPr marL="274320" indent="0">
              <a:buNone/>
              <a:defRPr/>
            </a:lvl3pPr>
            <a:lvl4pPr marL="411480" indent="0">
              <a:buNone/>
              <a:defRPr/>
            </a:lvl4pPr>
            <a:lvl5pPr marL="548640" indent="0">
              <a:buNone/>
              <a:defRPr/>
            </a:lvl5pPr>
          </a:lstStyle>
          <a:p>
            <a:pPr lvl="0"/>
            <a:r>
              <a:rPr lang="en-US" dirty="0"/>
              <a:t>This is placeholder text.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endParaRPr lang="en-US" dirty="0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2653EB57-3E06-A456-F226-F7F63758F34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169025" y="2095500"/>
            <a:ext cx="2560638" cy="2568575"/>
          </a:xfrm>
        </p:spPr>
        <p:txBody>
          <a:bodyPr/>
          <a:lstStyle>
            <a:lvl1pPr>
              <a:spcBef>
                <a:spcPts val="0"/>
              </a:spcBef>
              <a:spcAft>
                <a:spcPts val="600"/>
              </a:spcAft>
              <a:defRPr/>
            </a:lvl1pPr>
            <a:lvl2pPr>
              <a:spcBef>
                <a:spcPts val="0"/>
              </a:spcBef>
              <a:spcAft>
                <a:spcPts val="600"/>
              </a:spcAft>
              <a:defRPr/>
            </a:lvl2pPr>
            <a:lvl3pPr>
              <a:spcBef>
                <a:spcPts val="0"/>
              </a:spcBef>
              <a:spcAft>
                <a:spcPts val="600"/>
              </a:spcAft>
              <a:defRPr/>
            </a:lvl3pPr>
            <a:lvl4pPr>
              <a:spcBef>
                <a:spcPts val="0"/>
              </a:spcBef>
              <a:spcAft>
                <a:spcPts val="600"/>
              </a:spcAft>
              <a:defRPr/>
            </a:lvl4pPr>
            <a:lvl5pPr>
              <a:spcBef>
                <a:spcPts val="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548CB1D8-95AA-5090-CD1A-33DFD0662B7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163247" y="1581150"/>
            <a:ext cx="2560637" cy="406399"/>
          </a:xfrm>
        </p:spPr>
        <p:txBody>
          <a:bodyPr anchor="b" anchorCtr="0"/>
          <a:lstStyle>
            <a:lvl1pPr marL="0" indent="0">
              <a:buNone/>
              <a:defRPr sz="1400" b="1"/>
            </a:lvl1pPr>
            <a:lvl2pPr marL="137160" indent="0">
              <a:buNone/>
              <a:defRPr/>
            </a:lvl2pPr>
            <a:lvl3pPr marL="274320" indent="0">
              <a:buNone/>
              <a:defRPr/>
            </a:lvl3pPr>
            <a:lvl4pPr marL="411480" indent="0">
              <a:buNone/>
              <a:defRPr/>
            </a:lvl4pPr>
            <a:lvl5pPr marL="548640" indent="0">
              <a:buNone/>
              <a:defRPr/>
            </a:lvl5pPr>
          </a:lstStyle>
          <a:p>
            <a:pPr lvl="0"/>
            <a:r>
              <a:rPr lang="en-US" sz="1400" dirty="0"/>
              <a:t>Body header</a:t>
            </a:r>
            <a:endParaRPr lang="en-US" dirty="0"/>
          </a:p>
        </p:txBody>
      </p:sp>
      <p:pic>
        <p:nvPicPr>
          <p:cNvPr id="3" name="Corewell Health" descr="Corewell Health">
            <a:extLst>
              <a:ext uri="{FF2B5EF4-FFF2-40B4-BE49-F238E27FC236}">
                <a16:creationId xmlns:a16="http://schemas.microsoft.com/office/drawing/2014/main" id="{91FD2423-3ECC-647C-1F54-D03D85C72F3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17531" y="226695"/>
            <a:ext cx="1679787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522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2072" userDrawn="1">
          <p15:clr>
            <a:srgbClr val="FBAE40"/>
          </p15:clr>
        </p15:guide>
        <p15:guide id="2" pos="1872" userDrawn="1">
          <p15:clr>
            <a:srgbClr val="FBAE40"/>
          </p15:clr>
        </p15:guide>
        <p15:guide id="3" pos="3686" userDrawn="1">
          <p15:clr>
            <a:srgbClr val="FBAE40"/>
          </p15:clr>
        </p15:guide>
        <p15:guide id="4" pos="3886" userDrawn="1">
          <p15:clr>
            <a:srgbClr val="FBAE40"/>
          </p15:clr>
        </p15:guide>
        <p15:guide id="5" orient="horz" pos="402" userDrawn="1">
          <p15:clr>
            <a:srgbClr val="FBAE40"/>
          </p15:clr>
        </p15:guide>
        <p15:guide id="8" orient="horz" pos="2938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bar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49F51EA-7190-7747-950C-E60F32FD5A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1480" y="640080"/>
            <a:ext cx="8318754" cy="640080"/>
          </a:xfrm>
        </p:spPr>
        <p:txBody>
          <a:bodyPr/>
          <a:lstStyle>
            <a:lvl1pPr>
              <a:defRPr sz="2200"/>
            </a:lvl1pPr>
          </a:lstStyle>
          <a:p>
            <a:r>
              <a:rPr lang="en-US" dirty="0"/>
              <a:t>This is a “Sidebar Right” slide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8A127C-C71C-410F-8BEA-B1AA4E4DB5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69914" y="1581150"/>
            <a:ext cx="2560320" cy="308292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E99E07BA-A10D-BC4F-976C-2D3F4A491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[Presentation title - Please see slide 2 for directions]</a:t>
            </a:r>
          </a:p>
        </p:txBody>
      </p:sp>
      <p:sp>
        <p:nvSpPr>
          <p:cNvPr id="10" name="Slide Number Placeholder 6">
            <a:extLst>
              <a:ext uri="{FF2B5EF4-FFF2-40B4-BE49-F238E27FC236}">
                <a16:creationId xmlns:a16="http://schemas.microsoft.com/office/drawing/2014/main" id="{67FB1D32-3E1C-554A-A887-047CEBF6A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E5F1-E0F9-4CCA-92B7-7A6FC4DFEE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C6119C7-8EC4-94BD-1CF7-C68DD3CA26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1163" y="1581150"/>
            <a:ext cx="5443537" cy="3082925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3200" b="1"/>
            </a:lvl1pPr>
            <a:lvl2pPr marL="137160" indent="0">
              <a:lnSpc>
                <a:spcPct val="90000"/>
              </a:lnSpc>
              <a:spcAft>
                <a:spcPts val="0"/>
              </a:spcAft>
              <a:buNone/>
              <a:defRPr sz="3200" b="1"/>
            </a:lvl2pPr>
            <a:lvl3pPr marL="274320" indent="0">
              <a:lnSpc>
                <a:spcPct val="90000"/>
              </a:lnSpc>
              <a:spcAft>
                <a:spcPts val="0"/>
              </a:spcAft>
              <a:buNone/>
              <a:defRPr sz="3200" b="1"/>
            </a:lvl3pPr>
            <a:lvl4pPr marL="411480" indent="0">
              <a:lnSpc>
                <a:spcPct val="90000"/>
              </a:lnSpc>
              <a:spcAft>
                <a:spcPts val="0"/>
              </a:spcAft>
              <a:buNone/>
              <a:defRPr sz="3200" b="1"/>
            </a:lvl4pPr>
            <a:lvl5pPr marL="548640" indent="0">
              <a:lnSpc>
                <a:spcPct val="90000"/>
              </a:lnSpc>
              <a:spcAft>
                <a:spcPts val="0"/>
              </a:spcAft>
              <a:buNone/>
              <a:defRPr sz="3200" b="1"/>
            </a:lvl5pPr>
          </a:lstStyle>
          <a:p>
            <a:pPr lvl="0"/>
            <a:r>
              <a:rPr lang="en-US" dirty="0"/>
              <a:t>Big statements are Montserrat Bold 32pt, 0.9 line spacing, five lines max. Use sparingly to make single, important points.</a:t>
            </a:r>
          </a:p>
        </p:txBody>
      </p:sp>
    </p:spTree>
    <p:extLst>
      <p:ext uri="{BB962C8B-B14F-4D97-AF65-F5344CB8AC3E}">
        <p14:creationId xmlns:p14="http://schemas.microsoft.com/office/powerpoint/2010/main" val="765738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3" pos="3688" userDrawn="1">
          <p15:clr>
            <a:srgbClr val="FBAE40"/>
          </p15:clr>
        </p15:guide>
        <p15:guide id="4" pos="3886" userDrawn="1">
          <p15:clr>
            <a:srgbClr val="FBAE40"/>
          </p15:clr>
        </p15:guide>
        <p15:guide id="5" orient="horz" pos="402" userDrawn="1">
          <p15:clr>
            <a:srgbClr val="FBAE40"/>
          </p15:clr>
        </p15:guide>
        <p15:guide id="6" orient="horz" pos="900" userDrawn="1">
          <p15:clr>
            <a:srgbClr val="FBAE40"/>
          </p15:clr>
        </p15:guide>
        <p15:guide id="7" orient="horz" pos="804" userDrawn="1">
          <p15:clr>
            <a:srgbClr val="FBAE40"/>
          </p15:clr>
        </p15:guide>
        <p15:guide id="8" orient="horz" pos="2938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char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6DFE1-271A-2C69-511A-45CF2A2602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This is a “Three Column Chart” slide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F00F3CA-1882-36D3-EE61-C9C9987F35A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[Presentation title - Please see slide 2 for directions]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7198FC-FEBD-E2BF-5E6F-913A64A8C4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8DE5F1-E0F9-4CCA-92B7-7A6FC4DFEE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C371F416-0B8A-12BC-5887-87246945F42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1480" y="1899855"/>
            <a:ext cx="2359026" cy="756033"/>
          </a:xfrm>
        </p:spPr>
        <p:txBody>
          <a:bodyPr anchor="ctr" anchorCtr="0"/>
          <a:lstStyle>
            <a:lvl1pPr marL="0" indent="0">
              <a:buNone/>
              <a:defRPr/>
            </a:lvl1pPr>
          </a:lstStyle>
          <a:p>
            <a:r>
              <a:rPr lang="en-US" sz="1200" dirty="0" err="1"/>
              <a:t>Consectetur</a:t>
            </a:r>
            <a:r>
              <a:rPr lang="en-US" sz="1200" dirty="0"/>
              <a:t> </a:t>
            </a:r>
            <a:r>
              <a:rPr lang="en-US" sz="1200" dirty="0" err="1"/>
              <a:t>adipiscing</a:t>
            </a:r>
            <a:r>
              <a:rPr lang="en-US" sz="1200" dirty="0"/>
              <a:t> </a:t>
            </a:r>
            <a:r>
              <a:rPr lang="en-US" sz="1200" dirty="0" err="1"/>
              <a:t>elit</a:t>
            </a:r>
            <a:r>
              <a:rPr lang="en-US" sz="1200" dirty="0"/>
              <a:t>, sed do </a:t>
            </a:r>
            <a:r>
              <a:rPr lang="en-US" sz="1200" dirty="0" err="1"/>
              <a:t>eiusmod</a:t>
            </a:r>
            <a:r>
              <a:rPr lang="en-US" sz="1200" dirty="0"/>
              <a:t> </a:t>
            </a:r>
            <a:r>
              <a:rPr lang="en-US" sz="1200" dirty="0" err="1"/>
              <a:t>tempor</a:t>
            </a:r>
            <a:r>
              <a:rPr lang="en-US" sz="1200" dirty="0"/>
              <a:t> </a:t>
            </a:r>
            <a:r>
              <a:rPr lang="en-US" sz="1200" dirty="0" err="1"/>
              <a:t>incididunt</a:t>
            </a:r>
            <a:r>
              <a:rPr lang="en-US" sz="1200" dirty="0"/>
              <a:t> </a:t>
            </a:r>
            <a:r>
              <a:rPr lang="en-US" sz="1200" dirty="0" err="1"/>
              <a:t>ut</a:t>
            </a:r>
            <a:r>
              <a:rPr lang="en-US" sz="1200" dirty="0"/>
              <a:t> labore et dolore magna </a:t>
            </a:r>
            <a:r>
              <a:rPr lang="en-US" sz="1200" dirty="0" err="1"/>
              <a:t>aliqua</a:t>
            </a:r>
            <a:r>
              <a:rPr lang="en-US" sz="1200" dirty="0"/>
              <a:t> </a:t>
            </a:r>
            <a:r>
              <a:rPr lang="en-US" sz="1200" dirty="0" err="1"/>
              <a:t>ut</a:t>
            </a:r>
            <a:r>
              <a:rPr lang="en-US" sz="1200" dirty="0"/>
              <a:t> </a:t>
            </a:r>
            <a:r>
              <a:rPr lang="en-US" sz="1200" dirty="0" err="1"/>
              <a:t>enim</a:t>
            </a:r>
            <a:endParaRPr lang="en-US" sz="1200" dirty="0"/>
          </a:p>
        </p:txBody>
      </p: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E6F7FF3E-BE0C-C6A4-C461-1B6B7A6C8D8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1480" y="1465662"/>
            <a:ext cx="2359026" cy="248691"/>
          </a:xfrm>
        </p:spPr>
        <p:txBody>
          <a:bodyPr anchor="b" anchorCtr="0"/>
          <a:lstStyle>
            <a:lvl1pPr marL="0" indent="0">
              <a:buNone/>
              <a:defRPr b="1"/>
            </a:lvl1pPr>
          </a:lstStyle>
          <a:p>
            <a:r>
              <a:rPr lang="en-US" sz="1200" dirty="0"/>
              <a:t>This is placeholder text</a:t>
            </a:r>
          </a:p>
        </p:txBody>
      </p:sp>
      <p:sp>
        <p:nvSpPr>
          <p:cNvPr id="30" name="Text Placeholder 27">
            <a:extLst>
              <a:ext uri="{FF2B5EF4-FFF2-40B4-BE49-F238E27FC236}">
                <a16:creationId xmlns:a16="http://schemas.microsoft.com/office/drawing/2014/main" id="{26F466DE-A206-6B08-4E4B-9208DD10C6A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91344" y="1465662"/>
            <a:ext cx="2359026" cy="248691"/>
          </a:xfrm>
        </p:spPr>
        <p:txBody>
          <a:bodyPr anchor="b" anchorCtr="0"/>
          <a:lstStyle>
            <a:lvl1pPr marL="0" indent="0">
              <a:buNone/>
              <a:defRPr b="1"/>
            </a:lvl1pPr>
          </a:lstStyle>
          <a:p>
            <a:r>
              <a:rPr lang="en-US" sz="1200" dirty="0"/>
              <a:t>Lorem ipsum</a:t>
            </a:r>
          </a:p>
        </p:txBody>
      </p:sp>
      <p:sp>
        <p:nvSpPr>
          <p:cNvPr id="31" name="Text Placeholder 27">
            <a:extLst>
              <a:ext uri="{FF2B5EF4-FFF2-40B4-BE49-F238E27FC236}">
                <a16:creationId xmlns:a16="http://schemas.microsoft.com/office/drawing/2014/main" id="{35A54653-06E6-BBE8-C423-34545C4D71C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73812" y="1465662"/>
            <a:ext cx="2359026" cy="248691"/>
          </a:xfrm>
        </p:spPr>
        <p:txBody>
          <a:bodyPr anchor="b" anchorCtr="0"/>
          <a:lstStyle>
            <a:lvl1pPr marL="0" indent="0">
              <a:buNone/>
              <a:defRPr b="1"/>
            </a:lvl1pPr>
          </a:lstStyle>
          <a:p>
            <a:r>
              <a:rPr lang="en-US" sz="1200" dirty="0"/>
              <a:t>Dolor sit </a:t>
            </a:r>
            <a:r>
              <a:rPr lang="en-US" sz="1200" dirty="0" err="1"/>
              <a:t>amet</a:t>
            </a:r>
            <a:endParaRPr lang="en-US" sz="1200" dirty="0"/>
          </a:p>
        </p:txBody>
      </p:sp>
      <p:sp>
        <p:nvSpPr>
          <p:cNvPr id="43" name="Text Placeholder 42">
            <a:extLst>
              <a:ext uri="{FF2B5EF4-FFF2-40B4-BE49-F238E27FC236}">
                <a16:creationId xmlns:a16="http://schemas.microsoft.com/office/drawing/2014/main" id="{C213D068-43AB-5F20-25AA-5237902C688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021774" y="2186431"/>
            <a:ext cx="137160" cy="182880"/>
          </a:xfrm>
          <a:custGeom>
            <a:avLst/>
            <a:gdLst>
              <a:gd name="connsiteX0" fmla="*/ 0 w 137160"/>
              <a:gd name="connsiteY0" fmla="*/ 0 h 182880"/>
              <a:gd name="connsiteX1" fmla="*/ 68580 w 137160"/>
              <a:gd name="connsiteY1" fmla="*/ 0 h 182880"/>
              <a:gd name="connsiteX2" fmla="*/ 137160 w 137160"/>
              <a:gd name="connsiteY2" fmla="*/ 91440 h 182880"/>
              <a:gd name="connsiteX3" fmla="*/ 68580 w 137160"/>
              <a:gd name="connsiteY3" fmla="*/ 182880 h 182880"/>
              <a:gd name="connsiteX4" fmla="*/ 0 w 137160"/>
              <a:gd name="connsiteY4" fmla="*/ 182880 h 182880"/>
              <a:gd name="connsiteX5" fmla="*/ 68580 w 137160"/>
              <a:gd name="connsiteY5" fmla="*/ 91440 h 182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7160" h="182880">
                <a:moveTo>
                  <a:pt x="0" y="0"/>
                </a:moveTo>
                <a:lnTo>
                  <a:pt x="68580" y="0"/>
                </a:lnTo>
                <a:lnTo>
                  <a:pt x="137160" y="91440"/>
                </a:lnTo>
                <a:lnTo>
                  <a:pt x="68580" y="182880"/>
                </a:lnTo>
                <a:lnTo>
                  <a:pt x="0" y="182880"/>
                </a:lnTo>
                <a:lnTo>
                  <a:pt x="68580" y="9144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solidFill>
                  <a:schemeClr val="accent2"/>
                </a:solidFill>
              </a:defRPr>
            </a:lvl1pPr>
            <a:lvl2pPr marL="137160" indent="0">
              <a:buNone/>
              <a:defRPr/>
            </a:lvl2pPr>
            <a:lvl3pPr marL="274320" indent="0">
              <a:buNone/>
              <a:defRPr/>
            </a:lvl3pPr>
            <a:lvl4pPr marL="411480" indent="0">
              <a:buNone/>
              <a:defRPr/>
            </a:lvl4pPr>
            <a:lvl5pPr marL="548640" indent="0">
              <a:buNone/>
              <a:defRPr/>
            </a:lvl5pPr>
          </a:lstStyle>
          <a:p>
            <a:pPr lvl="0"/>
            <a:r>
              <a:rPr lang="en-US" dirty="0"/>
              <a:t>.</a:t>
            </a:r>
          </a:p>
        </p:txBody>
      </p:sp>
      <p:sp>
        <p:nvSpPr>
          <p:cNvPr id="32" name="Text Placeholder 27">
            <a:extLst>
              <a:ext uri="{FF2B5EF4-FFF2-40B4-BE49-F238E27FC236}">
                <a16:creationId xmlns:a16="http://schemas.microsoft.com/office/drawing/2014/main" id="{1CADE1EF-A497-5131-F8E0-EAE48EC9EB7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11480" y="2863893"/>
            <a:ext cx="2359026" cy="756033"/>
          </a:xfrm>
        </p:spPr>
        <p:txBody>
          <a:bodyPr anchor="ctr" anchorCtr="0"/>
          <a:lstStyle>
            <a:lvl1pPr marL="0" indent="0">
              <a:buNone/>
              <a:defRPr/>
            </a:lvl1pPr>
          </a:lstStyle>
          <a:p>
            <a:r>
              <a:rPr lang="en-US" sz="1200" dirty="0" err="1"/>
              <a:t>Consectetur</a:t>
            </a:r>
            <a:r>
              <a:rPr lang="en-US" sz="1200" dirty="0"/>
              <a:t> </a:t>
            </a:r>
            <a:r>
              <a:rPr lang="en-US" sz="1200" dirty="0" err="1"/>
              <a:t>adipiscing</a:t>
            </a:r>
            <a:r>
              <a:rPr lang="en-US" sz="1200" dirty="0"/>
              <a:t> </a:t>
            </a:r>
            <a:r>
              <a:rPr lang="en-US" sz="1200" dirty="0" err="1"/>
              <a:t>elit</a:t>
            </a:r>
            <a:r>
              <a:rPr lang="en-US" sz="1200" dirty="0"/>
              <a:t>, sed do </a:t>
            </a:r>
            <a:r>
              <a:rPr lang="en-US" sz="1200" dirty="0" err="1"/>
              <a:t>eiusmod</a:t>
            </a:r>
            <a:r>
              <a:rPr lang="en-US" sz="1200" dirty="0"/>
              <a:t> </a:t>
            </a:r>
            <a:r>
              <a:rPr lang="en-US" sz="1200" dirty="0" err="1"/>
              <a:t>tempor</a:t>
            </a:r>
            <a:r>
              <a:rPr lang="en-US" sz="1200" dirty="0"/>
              <a:t> </a:t>
            </a:r>
            <a:r>
              <a:rPr lang="en-US" sz="1200" dirty="0" err="1"/>
              <a:t>incididunt</a:t>
            </a:r>
            <a:r>
              <a:rPr lang="en-US" sz="1200" dirty="0"/>
              <a:t> </a:t>
            </a:r>
            <a:r>
              <a:rPr lang="en-US" sz="1200" dirty="0" err="1"/>
              <a:t>ut</a:t>
            </a:r>
            <a:r>
              <a:rPr lang="en-US" sz="1200" dirty="0"/>
              <a:t> labore et dolore magna </a:t>
            </a:r>
            <a:r>
              <a:rPr lang="en-US" sz="1200" dirty="0" err="1"/>
              <a:t>aliqua</a:t>
            </a:r>
            <a:r>
              <a:rPr lang="en-US" sz="1200" dirty="0"/>
              <a:t> </a:t>
            </a:r>
            <a:r>
              <a:rPr lang="en-US" sz="1200" dirty="0" err="1"/>
              <a:t>ut</a:t>
            </a:r>
            <a:r>
              <a:rPr lang="en-US" sz="1200" dirty="0"/>
              <a:t> </a:t>
            </a:r>
            <a:r>
              <a:rPr lang="en-US" sz="1200" dirty="0" err="1"/>
              <a:t>enim</a:t>
            </a:r>
            <a:endParaRPr lang="en-US" sz="1200" dirty="0"/>
          </a:p>
        </p:txBody>
      </p:sp>
      <p:sp>
        <p:nvSpPr>
          <p:cNvPr id="33" name="Text Placeholder 27">
            <a:extLst>
              <a:ext uri="{FF2B5EF4-FFF2-40B4-BE49-F238E27FC236}">
                <a16:creationId xmlns:a16="http://schemas.microsoft.com/office/drawing/2014/main" id="{E3A3B8E0-A11B-6E0E-641C-E255EF3BE65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1480" y="3827395"/>
            <a:ext cx="2359026" cy="756033"/>
          </a:xfrm>
        </p:spPr>
        <p:txBody>
          <a:bodyPr anchor="ctr" anchorCtr="0"/>
          <a:lstStyle>
            <a:lvl1pPr marL="0" indent="0">
              <a:buNone/>
              <a:defRPr/>
            </a:lvl1pPr>
          </a:lstStyle>
          <a:p>
            <a:r>
              <a:rPr lang="en-US" sz="1200" dirty="0" err="1"/>
              <a:t>Consectetur</a:t>
            </a:r>
            <a:r>
              <a:rPr lang="en-US" sz="1200" dirty="0"/>
              <a:t> </a:t>
            </a:r>
            <a:r>
              <a:rPr lang="en-US" sz="1200" dirty="0" err="1"/>
              <a:t>adipiscing</a:t>
            </a:r>
            <a:r>
              <a:rPr lang="en-US" sz="1200" dirty="0"/>
              <a:t> </a:t>
            </a:r>
            <a:r>
              <a:rPr lang="en-US" sz="1200" dirty="0" err="1"/>
              <a:t>elit</a:t>
            </a:r>
            <a:r>
              <a:rPr lang="en-US" sz="1200" dirty="0"/>
              <a:t>, sed do </a:t>
            </a:r>
            <a:r>
              <a:rPr lang="en-US" sz="1200" dirty="0" err="1"/>
              <a:t>eiusmod</a:t>
            </a:r>
            <a:r>
              <a:rPr lang="en-US" sz="1200" dirty="0"/>
              <a:t> </a:t>
            </a:r>
            <a:r>
              <a:rPr lang="en-US" sz="1200" dirty="0" err="1"/>
              <a:t>tempor</a:t>
            </a:r>
            <a:r>
              <a:rPr lang="en-US" sz="1200" dirty="0"/>
              <a:t> </a:t>
            </a:r>
            <a:r>
              <a:rPr lang="en-US" sz="1200" dirty="0" err="1"/>
              <a:t>incididunt</a:t>
            </a:r>
            <a:r>
              <a:rPr lang="en-US" sz="1200" dirty="0"/>
              <a:t> </a:t>
            </a:r>
            <a:r>
              <a:rPr lang="en-US" sz="1200" dirty="0" err="1"/>
              <a:t>ut</a:t>
            </a:r>
            <a:r>
              <a:rPr lang="en-US" sz="1200" dirty="0"/>
              <a:t> labore et dolore magna </a:t>
            </a:r>
            <a:r>
              <a:rPr lang="en-US" sz="1200" dirty="0" err="1"/>
              <a:t>aliqua</a:t>
            </a:r>
            <a:r>
              <a:rPr lang="en-US" sz="1200" dirty="0"/>
              <a:t> </a:t>
            </a:r>
            <a:r>
              <a:rPr lang="en-US" sz="1200" dirty="0" err="1"/>
              <a:t>ut</a:t>
            </a:r>
            <a:r>
              <a:rPr lang="en-US" sz="1200" dirty="0"/>
              <a:t> </a:t>
            </a:r>
            <a:r>
              <a:rPr lang="en-US" sz="1200" dirty="0" err="1"/>
              <a:t>enim</a:t>
            </a:r>
            <a:endParaRPr lang="en-US" sz="1200" dirty="0"/>
          </a:p>
        </p:txBody>
      </p:sp>
      <p:sp>
        <p:nvSpPr>
          <p:cNvPr id="34" name="Text Placeholder 27">
            <a:extLst>
              <a:ext uri="{FF2B5EF4-FFF2-40B4-BE49-F238E27FC236}">
                <a16:creationId xmlns:a16="http://schemas.microsoft.com/office/drawing/2014/main" id="{0A0FDC6C-2A52-B598-110D-BF58FDFEF5C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92487" y="1899855"/>
            <a:ext cx="2359026" cy="756033"/>
          </a:xfrm>
        </p:spPr>
        <p:txBody>
          <a:bodyPr anchor="ctr" anchorCtr="0"/>
          <a:lstStyle>
            <a:lvl1pPr marL="0" indent="0">
              <a:buNone/>
              <a:defRPr/>
            </a:lvl1pPr>
          </a:lstStyle>
          <a:p>
            <a:r>
              <a:rPr lang="en-US" sz="1200" dirty="0" err="1"/>
              <a:t>Consectetur</a:t>
            </a:r>
            <a:r>
              <a:rPr lang="en-US" sz="1200" dirty="0"/>
              <a:t> </a:t>
            </a:r>
            <a:r>
              <a:rPr lang="en-US" sz="1200" dirty="0" err="1"/>
              <a:t>adipiscing</a:t>
            </a:r>
            <a:r>
              <a:rPr lang="en-US" sz="1200" dirty="0"/>
              <a:t> </a:t>
            </a:r>
            <a:r>
              <a:rPr lang="en-US" sz="1200" dirty="0" err="1"/>
              <a:t>elit</a:t>
            </a:r>
            <a:r>
              <a:rPr lang="en-US" sz="1200" dirty="0"/>
              <a:t>, sed do </a:t>
            </a:r>
            <a:r>
              <a:rPr lang="en-US" sz="1200" dirty="0" err="1"/>
              <a:t>eiusmod</a:t>
            </a:r>
            <a:r>
              <a:rPr lang="en-US" sz="1200" dirty="0"/>
              <a:t> </a:t>
            </a:r>
            <a:r>
              <a:rPr lang="en-US" sz="1200" dirty="0" err="1"/>
              <a:t>tempor</a:t>
            </a:r>
            <a:r>
              <a:rPr lang="en-US" sz="1200" dirty="0"/>
              <a:t> </a:t>
            </a:r>
            <a:r>
              <a:rPr lang="en-US" sz="1200" dirty="0" err="1"/>
              <a:t>incididunt</a:t>
            </a:r>
            <a:r>
              <a:rPr lang="en-US" sz="1200" dirty="0"/>
              <a:t> </a:t>
            </a:r>
            <a:r>
              <a:rPr lang="en-US" sz="1200" dirty="0" err="1"/>
              <a:t>ut</a:t>
            </a:r>
            <a:r>
              <a:rPr lang="en-US" sz="1200" dirty="0"/>
              <a:t> labore et dolore magna </a:t>
            </a:r>
            <a:r>
              <a:rPr lang="en-US" sz="1200" dirty="0" err="1"/>
              <a:t>aliqua</a:t>
            </a:r>
            <a:r>
              <a:rPr lang="en-US" sz="1200" dirty="0"/>
              <a:t> </a:t>
            </a:r>
            <a:r>
              <a:rPr lang="en-US" sz="1200" dirty="0" err="1"/>
              <a:t>ut</a:t>
            </a:r>
            <a:r>
              <a:rPr lang="en-US" sz="1200" dirty="0"/>
              <a:t> </a:t>
            </a:r>
            <a:r>
              <a:rPr lang="en-US" sz="1200" dirty="0" err="1"/>
              <a:t>enim</a:t>
            </a:r>
            <a:endParaRPr lang="en-US" sz="1200" dirty="0"/>
          </a:p>
        </p:txBody>
      </p:sp>
      <p:sp>
        <p:nvSpPr>
          <p:cNvPr id="35" name="Text Placeholder 27">
            <a:extLst>
              <a:ext uri="{FF2B5EF4-FFF2-40B4-BE49-F238E27FC236}">
                <a16:creationId xmlns:a16="http://schemas.microsoft.com/office/drawing/2014/main" id="{A9C2C086-452C-C27E-6EB2-2121A90E7A0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92487" y="2863893"/>
            <a:ext cx="2359026" cy="756033"/>
          </a:xfrm>
        </p:spPr>
        <p:txBody>
          <a:bodyPr anchor="ctr" anchorCtr="0"/>
          <a:lstStyle>
            <a:lvl1pPr marL="0" indent="0">
              <a:buNone/>
              <a:defRPr/>
            </a:lvl1pPr>
          </a:lstStyle>
          <a:p>
            <a:r>
              <a:rPr lang="en-US" sz="1200" dirty="0" err="1"/>
              <a:t>Consectetur</a:t>
            </a:r>
            <a:r>
              <a:rPr lang="en-US" sz="1200" dirty="0"/>
              <a:t> </a:t>
            </a:r>
            <a:r>
              <a:rPr lang="en-US" sz="1200" dirty="0" err="1"/>
              <a:t>adipiscing</a:t>
            </a:r>
            <a:r>
              <a:rPr lang="en-US" sz="1200" dirty="0"/>
              <a:t> </a:t>
            </a:r>
            <a:r>
              <a:rPr lang="en-US" sz="1200" dirty="0" err="1"/>
              <a:t>elit</a:t>
            </a:r>
            <a:r>
              <a:rPr lang="en-US" sz="1200" dirty="0"/>
              <a:t>, sed do </a:t>
            </a:r>
            <a:r>
              <a:rPr lang="en-US" sz="1200" dirty="0" err="1"/>
              <a:t>eiusmod</a:t>
            </a:r>
            <a:r>
              <a:rPr lang="en-US" sz="1200" dirty="0"/>
              <a:t> </a:t>
            </a:r>
            <a:r>
              <a:rPr lang="en-US" sz="1200" dirty="0" err="1"/>
              <a:t>tempor</a:t>
            </a:r>
            <a:r>
              <a:rPr lang="en-US" sz="1200" dirty="0"/>
              <a:t> </a:t>
            </a:r>
            <a:r>
              <a:rPr lang="en-US" sz="1200" dirty="0" err="1"/>
              <a:t>incididunt</a:t>
            </a:r>
            <a:r>
              <a:rPr lang="en-US" sz="1200" dirty="0"/>
              <a:t> </a:t>
            </a:r>
            <a:r>
              <a:rPr lang="en-US" sz="1200" dirty="0" err="1"/>
              <a:t>ut</a:t>
            </a:r>
            <a:r>
              <a:rPr lang="en-US" sz="1200" dirty="0"/>
              <a:t> labore et dolore magna </a:t>
            </a:r>
            <a:r>
              <a:rPr lang="en-US" sz="1200" dirty="0" err="1"/>
              <a:t>aliqua</a:t>
            </a:r>
            <a:r>
              <a:rPr lang="en-US" sz="1200" dirty="0"/>
              <a:t> </a:t>
            </a:r>
            <a:r>
              <a:rPr lang="en-US" sz="1200" dirty="0" err="1"/>
              <a:t>ut</a:t>
            </a:r>
            <a:r>
              <a:rPr lang="en-US" sz="1200" dirty="0"/>
              <a:t> </a:t>
            </a:r>
            <a:r>
              <a:rPr lang="en-US" sz="1200" dirty="0" err="1"/>
              <a:t>enim</a:t>
            </a:r>
            <a:endParaRPr lang="en-US" sz="1200" dirty="0"/>
          </a:p>
        </p:txBody>
      </p:sp>
      <p:sp>
        <p:nvSpPr>
          <p:cNvPr id="36" name="Text Placeholder 27">
            <a:extLst>
              <a:ext uri="{FF2B5EF4-FFF2-40B4-BE49-F238E27FC236}">
                <a16:creationId xmlns:a16="http://schemas.microsoft.com/office/drawing/2014/main" id="{EB96EE0E-7DD5-B318-5533-8CED9142416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392487" y="3827395"/>
            <a:ext cx="2359026" cy="756033"/>
          </a:xfrm>
        </p:spPr>
        <p:txBody>
          <a:bodyPr anchor="ctr" anchorCtr="0"/>
          <a:lstStyle>
            <a:lvl1pPr marL="0" indent="0">
              <a:buNone/>
              <a:defRPr/>
            </a:lvl1pPr>
          </a:lstStyle>
          <a:p>
            <a:r>
              <a:rPr lang="en-US" sz="1200" dirty="0" err="1"/>
              <a:t>Consectetur</a:t>
            </a:r>
            <a:r>
              <a:rPr lang="en-US" sz="1200" dirty="0"/>
              <a:t> </a:t>
            </a:r>
            <a:r>
              <a:rPr lang="en-US" sz="1200" dirty="0" err="1"/>
              <a:t>adipiscing</a:t>
            </a:r>
            <a:r>
              <a:rPr lang="en-US" sz="1200" dirty="0"/>
              <a:t> </a:t>
            </a:r>
            <a:r>
              <a:rPr lang="en-US" sz="1200" dirty="0" err="1"/>
              <a:t>elit</a:t>
            </a:r>
            <a:r>
              <a:rPr lang="en-US" sz="1200" dirty="0"/>
              <a:t>, sed do </a:t>
            </a:r>
            <a:r>
              <a:rPr lang="en-US" sz="1200" dirty="0" err="1"/>
              <a:t>eiusmod</a:t>
            </a:r>
            <a:r>
              <a:rPr lang="en-US" sz="1200" dirty="0"/>
              <a:t> </a:t>
            </a:r>
            <a:r>
              <a:rPr lang="en-US" sz="1200" dirty="0" err="1"/>
              <a:t>tempor</a:t>
            </a:r>
            <a:r>
              <a:rPr lang="en-US" sz="1200" dirty="0"/>
              <a:t> </a:t>
            </a:r>
            <a:r>
              <a:rPr lang="en-US" sz="1200" dirty="0" err="1"/>
              <a:t>incididunt</a:t>
            </a:r>
            <a:r>
              <a:rPr lang="en-US" sz="1200" dirty="0"/>
              <a:t> </a:t>
            </a:r>
            <a:r>
              <a:rPr lang="en-US" sz="1200" dirty="0" err="1"/>
              <a:t>ut</a:t>
            </a:r>
            <a:r>
              <a:rPr lang="en-US" sz="1200" dirty="0"/>
              <a:t> labore et dolore magna </a:t>
            </a:r>
            <a:r>
              <a:rPr lang="en-US" sz="1200" dirty="0" err="1"/>
              <a:t>aliqua</a:t>
            </a:r>
            <a:r>
              <a:rPr lang="en-US" sz="1200" dirty="0"/>
              <a:t> </a:t>
            </a:r>
            <a:r>
              <a:rPr lang="en-US" sz="1200" dirty="0" err="1"/>
              <a:t>ut</a:t>
            </a:r>
            <a:r>
              <a:rPr lang="en-US" sz="1200" dirty="0"/>
              <a:t> </a:t>
            </a:r>
            <a:r>
              <a:rPr lang="en-US" sz="1200" dirty="0" err="1"/>
              <a:t>enim</a:t>
            </a:r>
            <a:endParaRPr lang="en-US" sz="1200" dirty="0"/>
          </a:p>
        </p:txBody>
      </p:sp>
      <p:sp>
        <p:nvSpPr>
          <p:cNvPr id="37" name="Text Placeholder 27">
            <a:extLst>
              <a:ext uri="{FF2B5EF4-FFF2-40B4-BE49-F238E27FC236}">
                <a16:creationId xmlns:a16="http://schemas.microsoft.com/office/drawing/2014/main" id="{3493821E-1823-7DA5-9828-B86255A0875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71208" y="1899855"/>
            <a:ext cx="2359026" cy="756033"/>
          </a:xfrm>
        </p:spPr>
        <p:txBody>
          <a:bodyPr anchor="ctr" anchorCtr="0"/>
          <a:lstStyle>
            <a:lvl1pPr marL="0" indent="0">
              <a:buNone/>
              <a:defRPr/>
            </a:lvl1pPr>
          </a:lstStyle>
          <a:p>
            <a:r>
              <a:rPr lang="en-US" sz="1200" dirty="0" err="1"/>
              <a:t>Consectetur</a:t>
            </a:r>
            <a:r>
              <a:rPr lang="en-US" sz="1200" dirty="0"/>
              <a:t> </a:t>
            </a:r>
            <a:r>
              <a:rPr lang="en-US" sz="1200" dirty="0" err="1"/>
              <a:t>adipiscing</a:t>
            </a:r>
            <a:r>
              <a:rPr lang="en-US" sz="1200" dirty="0"/>
              <a:t> </a:t>
            </a:r>
            <a:r>
              <a:rPr lang="en-US" sz="1200" dirty="0" err="1"/>
              <a:t>elit</a:t>
            </a:r>
            <a:r>
              <a:rPr lang="en-US" sz="1200" dirty="0"/>
              <a:t>, sed do </a:t>
            </a:r>
            <a:r>
              <a:rPr lang="en-US" sz="1200" dirty="0" err="1"/>
              <a:t>eiusmod</a:t>
            </a:r>
            <a:r>
              <a:rPr lang="en-US" sz="1200" dirty="0"/>
              <a:t> </a:t>
            </a:r>
            <a:r>
              <a:rPr lang="en-US" sz="1200" dirty="0" err="1"/>
              <a:t>tempor</a:t>
            </a:r>
            <a:r>
              <a:rPr lang="en-US" sz="1200" dirty="0"/>
              <a:t> </a:t>
            </a:r>
            <a:r>
              <a:rPr lang="en-US" sz="1200" dirty="0" err="1"/>
              <a:t>incididunt</a:t>
            </a:r>
            <a:r>
              <a:rPr lang="en-US" sz="1200" dirty="0"/>
              <a:t> </a:t>
            </a:r>
            <a:r>
              <a:rPr lang="en-US" sz="1200" dirty="0" err="1"/>
              <a:t>ut</a:t>
            </a:r>
            <a:r>
              <a:rPr lang="en-US" sz="1200" dirty="0"/>
              <a:t> labore et dolore magna </a:t>
            </a:r>
            <a:r>
              <a:rPr lang="en-US" sz="1200" dirty="0" err="1"/>
              <a:t>aliqua</a:t>
            </a:r>
            <a:r>
              <a:rPr lang="en-US" sz="1200" dirty="0"/>
              <a:t> </a:t>
            </a:r>
            <a:r>
              <a:rPr lang="en-US" sz="1200" dirty="0" err="1"/>
              <a:t>ut</a:t>
            </a:r>
            <a:r>
              <a:rPr lang="en-US" sz="1200" dirty="0"/>
              <a:t> </a:t>
            </a:r>
            <a:r>
              <a:rPr lang="en-US" sz="1200" dirty="0" err="1"/>
              <a:t>enim</a:t>
            </a:r>
            <a:endParaRPr lang="en-US" sz="1200" dirty="0"/>
          </a:p>
        </p:txBody>
      </p:sp>
      <p:sp>
        <p:nvSpPr>
          <p:cNvPr id="38" name="Text Placeholder 27">
            <a:extLst>
              <a:ext uri="{FF2B5EF4-FFF2-40B4-BE49-F238E27FC236}">
                <a16:creationId xmlns:a16="http://schemas.microsoft.com/office/drawing/2014/main" id="{2207B625-2EA5-5AB5-4B92-05B7D91A065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371208" y="2863893"/>
            <a:ext cx="2359026" cy="756033"/>
          </a:xfrm>
        </p:spPr>
        <p:txBody>
          <a:bodyPr anchor="ctr" anchorCtr="0"/>
          <a:lstStyle>
            <a:lvl1pPr marL="0" indent="0">
              <a:buNone/>
              <a:defRPr/>
            </a:lvl1pPr>
          </a:lstStyle>
          <a:p>
            <a:r>
              <a:rPr lang="en-US" sz="1200" dirty="0" err="1"/>
              <a:t>Consectetur</a:t>
            </a:r>
            <a:r>
              <a:rPr lang="en-US" sz="1200" dirty="0"/>
              <a:t> </a:t>
            </a:r>
            <a:r>
              <a:rPr lang="en-US" sz="1200" dirty="0" err="1"/>
              <a:t>adipiscing</a:t>
            </a:r>
            <a:r>
              <a:rPr lang="en-US" sz="1200" dirty="0"/>
              <a:t> </a:t>
            </a:r>
            <a:r>
              <a:rPr lang="en-US" sz="1200" dirty="0" err="1"/>
              <a:t>elit</a:t>
            </a:r>
            <a:r>
              <a:rPr lang="en-US" sz="1200" dirty="0"/>
              <a:t>, sed do </a:t>
            </a:r>
            <a:r>
              <a:rPr lang="en-US" sz="1200" dirty="0" err="1"/>
              <a:t>eiusmod</a:t>
            </a:r>
            <a:r>
              <a:rPr lang="en-US" sz="1200" dirty="0"/>
              <a:t> </a:t>
            </a:r>
            <a:r>
              <a:rPr lang="en-US" sz="1200" dirty="0" err="1"/>
              <a:t>tempor</a:t>
            </a:r>
            <a:r>
              <a:rPr lang="en-US" sz="1200" dirty="0"/>
              <a:t> </a:t>
            </a:r>
            <a:r>
              <a:rPr lang="en-US" sz="1200" dirty="0" err="1"/>
              <a:t>incididunt</a:t>
            </a:r>
            <a:r>
              <a:rPr lang="en-US" sz="1200" dirty="0"/>
              <a:t> </a:t>
            </a:r>
            <a:r>
              <a:rPr lang="en-US" sz="1200" dirty="0" err="1"/>
              <a:t>ut</a:t>
            </a:r>
            <a:r>
              <a:rPr lang="en-US" sz="1200" dirty="0"/>
              <a:t> labore et dolore magna </a:t>
            </a:r>
            <a:r>
              <a:rPr lang="en-US" sz="1200" dirty="0" err="1"/>
              <a:t>aliqua</a:t>
            </a:r>
            <a:r>
              <a:rPr lang="en-US" sz="1200" dirty="0"/>
              <a:t> </a:t>
            </a:r>
            <a:r>
              <a:rPr lang="en-US" sz="1200" dirty="0" err="1"/>
              <a:t>ut</a:t>
            </a:r>
            <a:r>
              <a:rPr lang="en-US" sz="1200" dirty="0"/>
              <a:t> </a:t>
            </a:r>
            <a:r>
              <a:rPr lang="en-US" sz="1200" dirty="0" err="1"/>
              <a:t>enim</a:t>
            </a:r>
            <a:endParaRPr lang="en-US" sz="1200" dirty="0"/>
          </a:p>
        </p:txBody>
      </p:sp>
      <p:sp>
        <p:nvSpPr>
          <p:cNvPr id="39" name="Text Placeholder 27">
            <a:extLst>
              <a:ext uri="{FF2B5EF4-FFF2-40B4-BE49-F238E27FC236}">
                <a16:creationId xmlns:a16="http://schemas.microsoft.com/office/drawing/2014/main" id="{C43AFF5B-3ACC-C64F-066D-D7D1A0BDC94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371208" y="3827395"/>
            <a:ext cx="2359026" cy="756033"/>
          </a:xfrm>
        </p:spPr>
        <p:txBody>
          <a:bodyPr anchor="ctr" anchorCtr="0"/>
          <a:lstStyle>
            <a:lvl1pPr marL="0" indent="0">
              <a:buNone/>
              <a:defRPr/>
            </a:lvl1pPr>
          </a:lstStyle>
          <a:p>
            <a:r>
              <a:rPr lang="en-US" sz="1200" dirty="0" err="1"/>
              <a:t>Consectetur</a:t>
            </a:r>
            <a:r>
              <a:rPr lang="en-US" sz="1200" dirty="0"/>
              <a:t> </a:t>
            </a:r>
            <a:r>
              <a:rPr lang="en-US" sz="1200" dirty="0" err="1"/>
              <a:t>adipiscing</a:t>
            </a:r>
            <a:r>
              <a:rPr lang="en-US" sz="1200" dirty="0"/>
              <a:t> </a:t>
            </a:r>
            <a:r>
              <a:rPr lang="en-US" sz="1200" dirty="0" err="1"/>
              <a:t>elit</a:t>
            </a:r>
            <a:r>
              <a:rPr lang="en-US" sz="1200" dirty="0"/>
              <a:t>, sed do </a:t>
            </a:r>
            <a:r>
              <a:rPr lang="en-US" sz="1200" dirty="0" err="1"/>
              <a:t>eiusmod</a:t>
            </a:r>
            <a:r>
              <a:rPr lang="en-US" sz="1200" dirty="0"/>
              <a:t> </a:t>
            </a:r>
            <a:r>
              <a:rPr lang="en-US" sz="1200" dirty="0" err="1"/>
              <a:t>tempor</a:t>
            </a:r>
            <a:r>
              <a:rPr lang="en-US" sz="1200" dirty="0"/>
              <a:t> </a:t>
            </a:r>
            <a:r>
              <a:rPr lang="en-US" sz="1200" dirty="0" err="1"/>
              <a:t>incididunt</a:t>
            </a:r>
            <a:r>
              <a:rPr lang="en-US" sz="1200" dirty="0"/>
              <a:t> </a:t>
            </a:r>
            <a:r>
              <a:rPr lang="en-US" sz="1200" dirty="0" err="1"/>
              <a:t>ut</a:t>
            </a:r>
            <a:r>
              <a:rPr lang="en-US" sz="1200" dirty="0"/>
              <a:t> labore et dolore magna </a:t>
            </a:r>
            <a:r>
              <a:rPr lang="en-US" sz="1200" dirty="0" err="1"/>
              <a:t>aliqua</a:t>
            </a:r>
            <a:r>
              <a:rPr lang="en-US" sz="1200" dirty="0"/>
              <a:t> </a:t>
            </a:r>
            <a:r>
              <a:rPr lang="en-US" sz="1200" dirty="0" err="1"/>
              <a:t>ut</a:t>
            </a:r>
            <a:r>
              <a:rPr lang="en-US" sz="1200" dirty="0"/>
              <a:t> </a:t>
            </a:r>
            <a:r>
              <a:rPr lang="en-US" sz="1200" dirty="0" err="1"/>
              <a:t>enim</a:t>
            </a:r>
            <a:endParaRPr lang="en-US" sz="1200" dirty="0"/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7CDD6337-35B9-4524-580F-23384ED570B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85066" y="2186431"/>
            <a:ext cx="137160" cy="182880"/>
          </a:xfrm>
          <a:custGeom>
            <a:avLst/>
            <a:gdLst>
              <a:gd name="connsiteX0" fmla="*/ 0 w 137160"/>
              <a:gd name="connsiteY0" fmla="*/ 0 h 182880"/>
              <a:gd name="connsiteX1" fmla="*/ 68580 w 137160"/>
              <a:gd name="connsiteY1" fmla="*/ 0 h 182880"/>
              <a:gd name="connsiteX2" fmla="*/ 137160 w 137160"/>
              <a:gd name="connsiteY2" fmla="*/ 91440 h 182880"/>
              <a:gd name="connsiteX3" fmla="*/ 68580 w 137160"/>
              <a:gd name="connsiteY3" fmla="*/ 182880 h 182880"/>
              <a:gd name="connsiteX4" fmla="*/ 0 w 137160"/>
              <a:gd name="connsiteY4" fmla="*/ 182880 h 182880"/>
              <a:gd name="connsiteX5" fmla="*/ 68580 w 137160"/>
              <a:gd name="connsiteY5" fmla="*/ 91440 h 182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7160" h="182880">
                <a:moveTo>
                  <a:pt x="0" y="0"/>
                </a:moveTo>
                <a:lnTo>
                  <a:pt x="68580" y="0"/>
                </a:lnTo>
                <a:lnTo>
                  <a:pt x="137160" y="91440"/>
                </a:lnTo>
                <a:lnTo>
                  <a:pt x="68580" y="182880"/>
                </a:lnTo>
                <a:lnTo>
                  <a:pt x="0" y="182880"/>
                </a:lnTo>
                <a:lnTo>
                  <a:pt x="68580" y="9144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solidFill>
                  <a:schemeClr val="accent2"/>
                </a:solidFill>
              </a:defRPr>
            </a:lvl1pPr>
            <a:lvl2pPr marL="137160" indent="0">
              <a:buNone/>
              <a:defRPr/>
            </a:lvl2pPr>
            <a:lvl3pPr marL="274320" indent="0">
              <a:buNone/>
              <a:defRPr/>
            </a:lvl3pPr>
            <a:lvl4pPr marL="411480" indent="0">
              <a:buNone/>
              <a:defRPr/>
            </a:lvl4pPr>
            <a:lvl5pPr marL="548640" indent="0">
              <a:buNone/>
              <a:defRPr/>
            </a:lvl5pPr>
          </a:lstStyle>
          <a:p>
            <a:pPr lvl="0"/>
            <a:r>
              <a:rPr lang="en-US" dirty="0"/>
              <a:t>.</a:t>
            </a:r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FDE074E5-00DD-814E-012F-BD8CBAC6824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021774" y="3150470"/>
            <a:ext cx="137160" cy="182880"/>
          </a:xfrm>
          <a:custGeom>
            <a:avLst/>
            <a:gdLst>
              <a:gd name="connsiteX0" fmla="*/ 0 w 137160"/>
              <a:gd name="connsiteY0" fmla="*/ 0 h 182880"/>
              <a:gd name="connsiteX1" fmla="*/ 68580 w 137160"/>
              <a:gd name="connsiteY1" fmla="*/ 0 h 182880"/>
              <a:gd name="connsiteX2" fmla="*/ 137160 w 137160"/>
              <a:gd name="connsiteY2" fmla="*/ 91440 h 182880"/>
              <a:gd name="connsiteX3" fmla="*/ 68580 w 137160"/>
              <a:gd name="connsiteY3" fmla="*/ 182880 h 182880"/>
              <a:gd name="connsiteX4" fmla="*/ 0 w 137160"/>
              <a:gd name="connsiteY4" fmla="*/ 182880 h 182880"/>
              <a:gd name="connsiteX5" fmla="*/ 68580 w 137160"/>
              <a:gd name="connsiteY5" fmla="*/ 91440 h 182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7160" h="182880">
                <a:moveTo>
                  <a:pt x="0" y="0"/>
                </a:moveTo>
                <a:lnTo>
                  <a:pt x="68580" y="0"/>
                </a:lnTo>
                <a:lnTo>
                  <a:pt x="137160" y="91440"/>
                </a:lnTo>
                <a:lnTo>
                  <a:pt x="68580" y="182880"/>
                </a:lnTo>
                <a:lnTo>
                  <a:pt x="0" y="182880"/>
                </a:lnTo>
                <a:lnTo>
                  <a:pt x="68580" y="9144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solidFill>
                  <a:schemeClr val="accent2"/>
                </a:solidFill>
              </a:defRPr>
            </a:lvl1pPr>
            <a:lvl2pPr marL="137160" indent="0">
              <a:buNone/>
              <a:defRPr/>
            </a:lvl2pPr>
            <a:lvl3pPr marL="274320" indent="0">
              <a:buNone/>
              <a:defRPr/>
            </a:lvl3pPr>
            <a:lvl4pPr marL="411480" indent="0">
              <a:buNone/>
              <a:defRPr/>
            </a:lvl4pPr>
            <a:lvl5pPr marL="548640" indent="0">
              <a:buNone/>
              <a:defRPr/>
            </a:lvl5pPr>
          </a:lstStyle>
          <a:p>
            <a:pPr lvl="0"/>
            <a:r>
              <a:rPr lang="en-US" dirty="0"/>
              <a:t>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B7C7739D-ABF3-A47E-75BF-88E5440146B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985066" y="3150470"/>
            <a:ext cx="137160" cy="182880"/>
          </a:xfrm>
          <a:custGeom>
            <a:avLst/>
            <a:gdLst>
              <a:gd name="connsiteX0" fmla="*/ 0 w 137160"/>
              <a:gd name="connsiteY0" fmla="*/ 0 h 182880"/>
              <a:gd name="connsiteX1" fmla="*/ 68580 w 137160"/>
              <a:gd name="connsiteY1" fmla="*/ 0 h 182880"/>
              <a:gd name="connsiteX2" fmla="*/ 137160 w 137160"/>
              <a:gd name="connsiteY2" fmla="*/ 91440 h 182880"/>
              <a:gd name="connsiteX3" fmla="*/ 68580 w 137160"/>
              <a:gd name="connsiteY3" fmla="*/ 182880 h 182880"/>
              <a:gd name="connsiteX4" fmla="*/ 0 w 137160"/>
              <a:gd name="connsiteY4" fmla="*/ 182880 h 182880"/>
              <a:gd name="connsiteX5" fmla="*/ 68580 w 137160"/>
              <a:gd name="connsiteY5" fmla="*/ 91440 h 182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7160" h="182880">
                <a:moveTo>
                  <a:pt x="0" y="0"/>
                </a:moveTo>
                <a:lnTo>
                  <a:pt x="68580" y="0"/>
                </a:lnTo>
                <a:lnTo>
                  <a:pt x="137160" y="91440"/>
                </a:lnTo>
                <a:lnTo>
                  <a:pt x="68580" y="182880"/>
                </a:lnTo>
                <a:lnTo>
                  <a:pt x="0" y="182880"/>
                </a:lnTo>
                <a:lnTo>
                  <a:pt x="68580" y="9144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solidFill>
                  <a:schemeClr val="accent2"/>
                </a:solidFill>
              </a:defRPr>
            </a:lvl1pPr>
            <a:lvl2pPr marL="137160" indent="0">
              <a:buNone/>
              <a:defRPr/>
            </a:lvl2pPr>
            <a:lvl3pPr marL="274320" indent="0">
              <a:buNone/>
              <a:defRPr/>
            </a:lvl3pPr>
            <a:lvl4pPr marL="411480" indent="0">
              <a:buNone/>
              <a:defRPr/>
            </a:lvl4pPr>
            <a:lvl5pPr marL="548640" indent="0">
              <a:buNone/>
              <a:defRPr/>
            </a:lvl5pPr>
          </a:lstStyle>
          <a:p>
            <a:pPr lvl="0"/>
            <a:r>
              <a:rPr lang="en-US" dirty="0"/>
              <a:t>.</a:t>
            </a:r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A179B4FB-9A35-7747-0B73-7F588A11E3F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021774" y="4113971"/>
            <a:ext cx="137160" cy="182880"/>
          </a:xfrm>
          <a:custGeom>
            <a:avLst/>
            <a:gdLst>
              <a:gd name="connsiteX0" fmla="*/ 0 w 137160"/>
              <a:gd name="connsiteY0" fmla="*/ 0 h 182880"/>
              <a:gd name="connsiteX1" fmla="*/ 68580 w 137160"/>
              <a:gd name="connsiteY1" fmla="*/ 0 h 182880"/>
              <a:gd name="connsiteX2" fmla="*/ 137160 w 137160"/>
              <a:gd name="connsiteY2" fmla="*/ 91440 h 182880"/>
              <a:gd name="connsiteX3" fmla="*/ 68580 w 137160"/>
              <a:gd name="connsiteY3" fmla="*/ 182880 h 182880"/>
              <a:gd name="connsiteX4" fmla="*/ 0 w 137160"/>
              <a:gd name="connsiteY4" fmla="*/ 182880 h 182880"/>
              <a:gd name="connsiteX5" fmla="*/ 68580 w 137160"/>
              <a:gd name="connsiteY5" fmla="*/ 91440 h 182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7160" h="182880">
                <a:moveTo>
                  <a:pt x="0" y="0"/>
                </a:moveTo>
                <a:lnTo>
                  <a:pt x="68580" y="0"/>
                </a:lnTo>
                <a:lnTo>
                  <a:pt x="137160" y="91440"/>
                </a:lnTo>
                <a:lnTo>
                  <a:pt x="68580" y="182880"/>
                </a:lnTo>
                <a:lnTo>
                  <a:pt x="0" y="182880"/>
                </a:lnTo>
                <a:lnTo>
                  <a:pt x="68580" y="9144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solidFill>
                  <a:schemeClr val="accent2"/>
                </a:solidFill>
              </a:defRPr>
            </a:lvl1pPr>
            <a:lvl2pPr marL="137160" indent="0">
              <a:buNone/>
              <a:defRPr/>
            </a:lvl2pPr>
            <a:lvl3pPr marL="274320" indent="0">
              <a:buNone/>
              <a:defRPr/>
            </a:lvl3pPr>
            <a:lvl4pPr marL="411480" indent="0">
              <a:buNone/>
              <a:defRPr/>
            </a:lvl4pPr>
            <a:lvl5pPr marL="548640" indent="0">
              <a:buNone/>
              <a:defRPr/>
            </a:lvl5pPr>
          </a:lstStyle>
          <a:p>
            <a:pPr lvl="0"/>
            <a:r>
              <a:rPr lang="en-US" dirty="0"/>
              <a:t>.</a:t>
            </a:r>
          </a:p>
        </p:txBody>
      </p: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06319087-751B-DA2F-F279-E3051E201B4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985066" y="4113971"/>
            <a:ext cx="137160" cy="182880"/>
          </a:xfrm>
          <a:custGeom>
            <a:avLst/>
            <a:gdLst>
              <a:gd name="connsiteX0" fmla="*/ 0 w 137160"/>
              <a:gd name="connsiteY0" fmla="*/ 0 h 182880"/>
              <a:gd name="connsiteX1" fmla="*/ 68580 w 137160"/>
              <a:gd name="connsiteY1" fmla="*/ 0 h 182880"/>
              <a:gd name="connsiteX2" fmla="*/ 137160 w 137160"/>
              <a:gd name="connsiteY2" fmla="*/ 91440 h 182880"/>
              <a:gd name="connsiteX3" fmla="*/ 68580 w 137160"/>
              <a:gd name="connsiteY3" fmla="*/ 182880 h 182880"/>
              <a:gd name="connsiteX4" fmla="*/ 0 w 137160"/>
              <a:gd name="connsiteY4" fmla="*/ 182880 h 182880"/>
              <a:gd name="connsiteX5" fmla="*/ 68580 w 137160"/>
              <a:gd name="connsiteY5" fmla="*/ 91440 h 182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7160" h="182880">
                <a:moveTo>
                  <a:pt x="0" y="0"/>
                </a:moveTo>
                <a:lnTo>
                  <a:pt x="68580" y="0"/>
                </a:lnTo>
                <a:lnTo>
                  <a:pt x="137160" y="91440"/>
                </a:lnTo>
                <a:lnTo>
                  <a:pt x="68580" y="182880"/>
                </a:lnTo>
                <a:lnTo>
                  <a:pt x="0" y="182880"/>
                </a:lnTo>
                <a:lnTo>
                  <a:pt x="68580" y="9144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solidFill>
                  <a:schemeClr val="accent2"/>
                </a:solidFill>
              </a:defRPr>
            </a:lvl1pPr>
            <a:lvl2pPr marL="137160" indent="0">
              <a:buNone/>
              <a:defRPr/>
            </a:lvl2pPr>
            <a:lvl3pPr marL="274320" indent="0">
              <a:buNone/>
              <a:defRPr/>
            </a:lvl3pPr>
            <a:lvl4pPr marL="411480" indent="0">
              <a:buNone/>
              <a:defRPr/>
            </a:lvl4pPr>
            <a:lvl5pPr marL="548640" indent="0">
              <a:buNone/>
              <a:defRPr/>
            </a:lvl5pPr>
          </a:lstStyle>
          <a:p>
            <a:pPr lvl="0"/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789067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column chart —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6DFE1-271A-2C69-511A-45CF2A2602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This is a “Three Column Chart – Dark Blue” slide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F00F3CA-1882-36D3-EE61-C9C9987F35A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[Presentation title - Please see slide 2 for directions]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7198FC-FEBD-E2BF-5E6F-913A64A8C4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8DE5F1-E0F9-4CCA-92B7-7A6FC4DFEE1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3" name="Corewell Health" descr="Corewell Health">
            <a:extLst>
              <a:ext uri="{FF2B5EF4-FFF2-40B4-BE49-F238E27FC236}">
                <a16:creationId xmlns:a16="http://schemas.microsoft.com/office/drawing/2014/main" id="{84235C3A-C58F-F61C-8D8F-33D69CB075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black">
          <a:xfrm>
            <a:off x="7117531" y="226695"/>
            <a:ext cx="1679787" cy="365760"/>
          </a:xfrm>
          <a:prstGeom prst="rect">
            <a:avLst/>
          </a:prstGeom>
        </p:spPr>
      </p:pic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C371F416-0B8A-12BC-5887-87246945F42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1480" y="1899855"/>
            <a:ext cx="2359026" cy="756033"/>
          </a:xfrm>
        </p:spPr>
        <p:txBody>
          <a:bodyPr anchor="ctr" anchorCtr="0"/>
          <a:lstStyle>
            <a:lvl1pPr marL="0" indent="0">
              <a:buNone/>
              <a:defRPr sz="1100"/>
            </a:lvl1pPr>
          </a:lstStyle>
          <a:p>
            <a:r>
              <a:rPr lang="en-US" sz="1200" dirty="0" err="1"/>
              <a:t>Consectetur</a:t>
            </a:r>
            <a:r>
              <a:rPr lang="en-US" sz="1200" dirty="0"/>
              <a:t> </a:t>
            </a:r>
            <a:r>
              <a:rPr lang="en-US" sz="1200" dirty="0" err="1"/>
              <a:t>adipiscing</a:t>
            </a:r>
            <a:r>
              <a:rPr lang="en-US" sz="1200" dirty="0"/>
              <a:t> </a:t>
            </a:r>
            <a:r>
              <a:rPr lang="en-US" sz="1200" dirty="0" err="1"/>
              <a:t>elit</a:t>
            </a:r>
            <a:r>
              <a:rPr lang="en-US" sz="1200" dirty="0"/>
              <a:t>, sed do </a:t>
            </a:r>
            <a:r>
              <a:rPr lang="en-US" sz="1200" dirty="0" err="1"/>
              <a:t>eiusmod</a:t>
            </a:r>
            <a:r>
              <a:rPr lang="en-US" sz="1200" dirty="0"/>
              <a:t> </a:t>
            </a:r>
            <a:r>
              <a:rPr lang="en-US" sz="1200" dirty="0" err="1"/>
              <a:t>tempor</a:t>
            </a:r>
            <a:r>
              <a:rPr lang="en-US" sz="1200" dirty="0"/>
              <a:t> </a:t>
            </a:r>
            <a:r>
              <a:rPr lang="en-US" sz="1200" dirty="0" err="1"/>
              <a:t>incididunt</a:t>
            </a:r>
            <a:r>
              <a:rPr lang="en-US" sz="1200" dirty="0"/>
              <a:t> </a:t>
            </a:r>
            <a:r>
              <a:rPr lang="en-US" sz="1200" dirty="0" err="1"/>
              <a:t>ut</a:t>
            </a:r>
            <a:r>
              <a:rPr lang="en-US" sz="1200" dirty="0"/>
              <a:t> labore et dolore magna </a:t>
            </a:r>
            <a:r>
              <a:rPr lang="en-US" sz="1200" dirty="0" err="1"/>
              <a:t>aliqua</a:t>
            </a:r>
            <a:r>
              <a:rPr lang="en-US" sz="1200" dirty="0"/>
              <a:t> </a:t>
            </a:r>
            <a:r>
              <a:rPr lang="en-US" sz="1200" dirty="0" err="1"/>
              <a:t>ut</a:t>
            </a:r>
            <a:r>
              <a:rPr lang="en-US" sz="1200" dirty="0"/>
              <a:t> </a:t>
            </a:r>
            <a:r>
              <a:rPr lang="en-US" sz="1200" dirty="0" err="1"/>
              <a:t>enim</a:t>
            </a:r>
            <a:endParaRPr lang="en-US" sz="1200" dirty="0"/>
          </a:p>
        </p:txBody>
      </p: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E6F7FF3E-BE0C-C6A4-C461-1B6B7A6C8D8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1480" y="1465662"/>
            <a:ext cx="2359026" cy="248691"/>
          </a:xfrm>
        </p:spPr>
        <p:txBody>
          <a:bodyPr anchor="b" anchorCtr="0"/>
          <a:lstStyle>
            <a:lvl1pPr marL="0" indent="0">
              <a:buNone/>
              <a:defRPr sz="1100" b="1"/>
            </a:lvl1pPr>
          </a:lstStyle>
          <a:p>
            <a:r>
              <a:rPr lang="en-US" sz="1200" dirty="0"/>
              <a:t>This is placeholder text</a:t>
            </a:r>
          </a:p>
        </p:txBody>
      </p:sp>
      <p:sp>
        <p:nvSpPr>
          <p:cNvPr id="30" name="Text Placeholder 27">
            <a:extLst>
              <a:ext uri="{FF2B5EF4-FFF2-40B4-BE49-F238E27FC236}">
                <a16:creationId xmlns:a16="http://schemas.microsoft.com/office/drawing/2014/main" id="{26F466DE-A206-6B08-4E4B-9208DD10C6A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91344" y="1465662"/>
            <a:ext cx="2359026" cy="248691"/>
          </a:xfrm>
        </p:spPr>
        <p:txBody>
          <a:bodyPr anchor="b" anchorCtr="0"/>
          <a:lstStyle>
            <a:lvl1pPr marL="0" indent="0">
              <a:buNone/>
              <a:defRPr sz="1100" b="1"/>
            </a:lvl1pPr>
          </a:lstStyle>
          <a:p>
            <a:r>
              <a:rPr lang="en-US" sz="1200" dirty="0"/>
              <a:t>Lorem ipsum</a:t>
            </a:r>
          </a:p>
        </p:txBody>
      </p:sp>
      <p:sp>
        <p:nvSpPr>
          <p:cNvPr id="31" name="Text Placeholder 27">
            <a:extLst>
              <a:ext uri="{FF2B5EF4-FFF2-40B4-BE49-F238E27FC236}">
                <a16:creationId xmlns:a16="http://schemas.microsoft.com/office/drawing/2014/main" id="{35A54653-06E6-BBE8-C423-34545C4D71C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73812" y="1465662"/>
            <a:ext cx="2359026" cy="248691"/>
          </a:xfrm>
        </p:spPr>
        <p:txBody>
          <a:bodyPr anchor="b" anchorCtr="0"/>
          <a:lstStyle>
            <a:lvl1pPr marL="0" indent="0">
              <a:buNone/>
              <a:defRPr sz="1100" b="1"/>
            </a:lvl1pPr>
          </a:lstStyle>
          <a:p>
            <a:r>
              <a:rPr lang="en-US" sz="1200" dirty="0"/>
              <a:t>Dolor sit </a:t>
            </a:r>
            <a:r>
              <a:rPr lang="en-US" sz="1200" dirty="0" err="1"/>
              <a:t>amet</a:t>
            </a:r>
            <a:endParaRPr lang="en-US" sz="1200" dirty="0"/>
          </a:p>
        </p:txBody>
      </p:sp>
      <p:sp>
        <p:nvSpPr>
          <p:cNvPr id="43" name="Text Placeholder 42">
            <a:extLst>
              <a:ext uri="{FF2B5EF4-FFF2-40B4-BE49-F238E27FC236}">
                <a16:creationId xmlns:a16="http://schemas.microsoft.com/office/drawing/2014/main" id="{C213D068-43AB-5F20-25AA-5237902C688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021774" y="2186431"/>
            <a:ext cx="137160" cy="182880"/>
          </a:xfrm>
          <a:custGeom>
            <a:avLst/>
            <a:gdLst>
              <a:gd name="connsiteX0" fmla="*/ 0 w 137160"/>
              <a:gd name="connsiteY0" fmla="*/ 0 h 182880"/>
              <a:gd name="connsiteX1" fmla="*/ 68580 w 137160"/>
              <a:gd name="connsiteY1" fmla="*/ 0 h 182880"/>
              <a:gd name="connsiteX2" fmla="*/ 137160 w 137160"/>
              <a:gd name="connsiteY2" fmla="*/ 91440 h 182880"/>
              <a:gd name="connsiteX3" fmla="*/ 68580 w 137160"/>
              <a:gd name="connsiteY3" fmla="*/ 182880 h 182880"/>
              <a:gd name="connsiteX4" fmla="*/ 0 w 137160"/>
              <a:gd name="connsiteY4" fmla="*/ 182880 h 182880"/>
              <a:gd name="connsiteX5" fmla="*/ 68580 w 137160"/>
              <a:gd name="connsiteY5" fmla="*/ 91440 h 182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7160" h="182880">
                <a:moveTo>
                  <a:pt x="0" y="0"/>
                </a:moveTo>
                <a:lnTo>
                  <a:pt x="68580" y="0"/>
                </a:lnTo>
                <a:lnTo>
                  <a:pt x="137160" y="91440"/>
                </a:lnTo>
                <a:lnTo>
                  <a:pt x="68580" y="182880"/>
                </a:lnTo>
                <a:lnTo>
                  <a:pt x="0" y="182880"/>
                </a:lnTo>
                <a:lnTo>
                  <a:pt x="68580" y="9144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solidFill>
                  <a:schemeClr val="accent2"/>
                </a:solidFill>
              </a:defRPr>
            </a:lvl1pPr>
            <a:lvl2pPr marL="137160" indent="0">
              <a:buNone/>
              <a:defRPr/>
            </a:lvl2pPr>
            <a:lvl3pPr marL="274320" indent="0">
              <a:buNone/>
              <a:defRPr/>
            </a:lvl3pPr>
            <a:lvl4pPr marL="411480" indent="0">
              <a:buNone/>
              <a:defRPr/>
            </a:lvl4pPr>
            <a:lvl5pPr marL="548640" indent="0">
              <a:buNone/>
              <a:defRPr/>
            </a:lvl5pPr>
          </a:lstStyle>
          <a:p>
            <a:pPr lvl="0"/>
            <a:r>
              <a:rPr lang="en-US" dirty="0"/>
              <a:t>.</a:t>
            </a:r>
          </a:p>
        </p:txBody>
      </p:sp>
      <p:sp>
        <p:nvSpPr>
          <p:cNvPr id="32" name="Text Placeholder 27">
            <a:extLst>
              <a:ext uri="{FF2B5EF4-FFF2-40B4-BE49-F238E27FC236}">
                <a16:creationId xmlns:a16="http://schemas.microsoft.com/office/drawing/2014/main" id="{1CADE1EF-A497-5131-F8E0-EAE48EC9EB7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11480" y="2863893"/>
            <a:ext cx="2359026" cy="756033"/>
          </a:xfrm>
        </p:spPr>
        <p:txBody>
          <a:bodyPr anchor="ctr" anchorCtr="0"/>
          <a:lstStyle>
            <a:lvl1pPr marL="0" indent="0">
              <a:buNone/>
              <a:defRPr sz="1100"/>
            </a:lvl1pPr>
          </a:lstStyle>
          <a:p>
            <a:r>
              <a:rPr lang="en-US" sz="1200" dirty="0" err="1"/>
              <a:t>Consectetur</a:t>
            </a:r>
            <a:r>
              <a:rPr lang="en-US" sz="1200" dirty="0"/>
              <a:t> </a:t>
            </a:r>
            <a:r>
              <a:rPr lang="en-US" sz="1200" dirty="0" err="1"/>
              <a:t>adipiscing</a:t>
            </a:r>
            <a:r>
              <a:rPr lang="en-US" sz="1200" dirty="0"/>
              <a:t> </a:t>
            </a:r>
            <a:r>
              <a:rPr lang="en-US" sz="1200" dirty="0" err="1"/>
              <a:t>elit</a:t>
            </a:r>
            <a:r>
              <a:rPr lang="en-US" sz="1200" dirty="0"/>
              <a:t>, sed do </a:t>
            </a:r>
            <a:r>
              <a:rPr lang="en-US" sz="1200" dirty="0" err="1"/>
              <a:t>eiusmod</a:t>
            </a:r>
            <a:r>
              <a:rPr lang="en-US" sz="1200" dirty="0"/>
              <a:t> </a:t>
            </a:r>
            <a:r>
              <a:rPr lang="en-US" sz="1200" dirty="0" err="1"/>
              <a:t>tempor</a:t>
            </a:r>
            <a:r>
              <a:rPr lang="en-US" sz="1200" dirty="0"/>
              <a:t> </a:t>
            </a:r>
            <a:r>
              <a:rPr lang="en-US" sz="1200" dirty="0" err="1"/>
              <a:t>incididunt</a:t>
            </a:r>
            <a:r>
              <a:rPr lang="en-US" sz="1200" dirty="0"/>
              <a:t> </a:t>
            </a:r>
            <a:r>
              <a:rPr lang="en-US" sz="1200" dirty="0" err="1"/>
              <a:t>ut</a:t>
            </a:r>
            <a:r>
              <a:rPr lang="en-US" sz="1200" dirty="0"/>
              <a:t> labore et dolore magna </a:t>
            </a:r>
            <a:r>
              <a:rPr lang="en-US" sz="1200" dirty="0" err="1"/>
              <a:t>aliqua</a:t>
            </a:r>
            <a:r>
              <a:rPr lang="en-US" sz="1200" dirty="0"/>
              <a:t> </a:t>
            </a:r>
            <a:r>
              <a:rPr lang="en-US" sz="1200" dirty="0" err="1"/>
              <a:t>ut</a:t>
            </a:r>
            <a:r>
              <a:rPr lang="en-US" sz="1200" dirty="0"/>
              <a:t> </a:t>
            </a:r>
            <a:r>
              <a:rPr lang="en-US" sz="1200" dirty="0" err="1"/>
              <a:t>enim</a:t>
            </a:r>
            <a:endParaRPr lang="en-US" sz="1200" dirty="0"/>
          </a:p>
        </p:txBody>
      </p:sp>
      <p:sp>
        <p:nvSpPr>
          <p:cNvPr id="33" name="Text Placeholder 27">
            <a:extLst>
              <a:ext uri="{FF2B5EF4-FFF2-40B4-BE49-F238E27FC236}">
                <a16:creationId xmlns:a16="http://schemas.microsoft.com/office/drawing/2014/main" id="{E3A3B8E0-A11B-6E0E-641C-E255EF3BE65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1480" y="3827395"/>
            <a:ext cx="2359026" cy="756033"/>
          </a:xfrm>
        </p:spPr>
        <p:txBody>
          <a:bodyPr anchor="ctr" anchorCtr="0"/>
          <a:lstStyle>
            <a:lvl1pPr marL="0" indent="0">
              <a:buNone/>
              <a:defRPr sz="1100"/>
            </a:lvl1pPr>
          </a:lstStyle>
          <a:p>
            <a:r>
              <a:rPr lang="en-US" sz="1200" dirty="0" err="1"/>
              <a:t>Consectetur</a:t>
            </a:r>
            <a:r>
              <a:rPr lang="en-US" sz="1200" dirty="0"/>
              <a:t> </a:t>
            </a:r>
            <a:r>
              <a:rPr lang="en-US" sz="1200" dirty="0" err="1"/>
              <a:t>adipiscing</a:t>
            </a:r>
            <a:r>
              <a:rPr lang="en-US" sz="1200" dirty="0"/>
              <a:t> </a:t>
            </a:r>
            <a:r>
              <a:rPr lang="en-US" sz="1200" dirty="0" err="1"/>
              <a:t>elit</a:t>
            </a:r>
            <a:r>
              <a:rPr lang="en-US" sz="1200" dirty="0"/>
              <a:t>, sed do </a:t>
            </a:r>
            <a:r>
              <a:rPr lang="en-US" sz="1200" dirty="0" err="1"/>
              <a:t>eiusmod</a:t>
            </a:r>
            <a:r>
              <a:rPr lang="en-US" sz="1200" dirty="0"/>
              <a:t> </a:t>
            </a:r>
            <a:r>
              <a:rPr lang="en-US" sz="1200" dirty="0" err="1"/>
              <a:t>tempor</a:t>
            </a:r>
            <a:r>
              <a:rPr lang="en-US" sz="1200" dirty="0"/>
              <a:t> </a:t>
            </a:r>
            <a:r>
              <a:rPr lang="en-US" sz="1200" dirty="0" err="1"/>
              <a:t>incididunt</a:t>
            </a:r>
            <a:r>
              <a:rPr lang="en-US" sz="1200" dirty="0"/>
              <a:t> </a:t>
            </a:r>
            <a:r>
              <a:rPr lang="en-US" sz="1200" dirty="0" err="1"/>
              <a:t>ut</a:t>
            </a:r>
            <a:r>
              <a:rPr lang="en-US" sz="1200" dirty="0"/>
              <a:t> labore et dolore magna </a:t>
            </a:r>
            <a:r>
              <a:rPr lang="en-US" sz="1200" dirty="0" err="1"/>
              <a:t>aliqua</a:t>
            </a:r>
            <a:r>
              <a:rPr lang="en-US" sz="1200" dirty="0"/>
              <a:t> </a:t>
            </a:r>
            <a:r>
              <a:rPr lang="en-US" sz="1200" dirty="0" err="1"/>
              <a:t>ut</a:t>
            </a:r>
            <a:r>
              <a:rPr lang="en-US" sz="1200" dirty="0"/>
              <a:t> </a:t>
            </a:r>
            <a:r>
              <a:rPr lang="en-US" sz="1200" dirty="0" err="1"/>
              <a:t>enim</a:t>
            </a:r>
            <a:endParaRPr lang="en-US" sz="1200" dirty="0"/>
          </a:p>
        </p:txBody>
      </p:sp>
      <p:sp>
        <p:nvSpPr>
          <p:cNvPr id="34" name="Text Placeholder 27">
            <a:extLst>
              <a:ext uri="{FF2B5EF4-FFF2-40B4-BE49-F238E27FC236}">
                <a16:creationId xmlns:a16="http://schemas.microsoft.com/office/drawing/2014/main" id="{0A0FDC6C-2A52-B598-110D-BF58FDFEF5C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92487" y="1899855"/>
            <a:ext cx="2359026" cy="756033"/>
          </a:xfrm>
        </p:spPr>
        <p:txBody>
          <a:bodyPr anchor="ctr" anchorCtr="0"/>
          <a:lstStyle>
            <a:lvl1pPr marL="0" indent="0">
              <a:buNone/>
              <a:defRPr sz="1100"/>
            </a:lvl1pPr>
          </a:lstStyle>
          <a:p>
            <a:r>
              <a:rPr lang="en-US" sz="1200" dirty="0" err="1"/>
              <a:t>Consectetur</a:t>
            </a:r>
            <a:r>
              <a:rPr lang="en-US" sz="1200" dirty="0"/>
              <a:t> </a:t>
            </a:r>
            <a:r>
              <a:rPr lang="en-US" sz="1200" dirty="0" err="1"/>
              <a:t>adipiscing</a:t>
            </a:r>
            <a:r>
              <a:rPr lang="en-US" sz="1200" dirty="0"/>
              <a:t> </a:t>
            </a:r>
            <a:r>
              <a:rPr lang="en-US" sz="1200" dirty="0" err="1"/>
              <a:t>elit</a:t>
            </a:r>
            <a:r>
              <a:rPr lang="en-US" sz="1200" dirty="0"/>
              <a:t>, sed do </a:t>
            </a:r>
            <a:r>
              <a:rPr lang="en-US" sz="1200" dirty="0" err="1"/>
              <a:t>eiusmod</a:t>
            </a:r>
            <a:r>
              <a:rPr lang="en-US" sz="1200" dirty="0"/>
              <a:t> </a:t>
            </a:r>
            <a:r>
              <a:rPr lang="en-US" sz="1200" dirty="0" err="1"/>
              <a:t>tempor</a:t>
            </a:r>
            <a:r>
              <a:rPr lang="en-US" sz="1200" dirty="0"/>
              <a:t> </a:t>
            </a:r>
            <a:r>
              <a:rPr lang="en-US" sz="1200" dirty="0" err="1"/>
              <a:t>incididunt</a:t>
            </a:r>
            <a:r>
              <a:rPr lang="en-US" sz="1200" dirty="0"/>
              <a:t> </a:t>
            </a:r>
            <a:r>
              <a:rPr lang="en-US" sz="1200" dirty="0" err="1"/>
              <a:t>ut</a:t>
            </a:r>
            <a:r>
              <a:rPr lang="en-US" sz="1200" dirty="0"/>
              <a:t> labore et dolore magna </a:t>
            </a:r>
            <a:r>
              <a:rPr lang="en-US" sz="1200" dirty="0" err="1"/>
              <a:t>aliqua</a:t>
            </a:r>
            <a:r>
              <a:rPr lang="en-US" sz="1200" dirty="0"/>
              <a:t> </a:t>
            </a:r>
            <a:r>
              <a:rPr lang="en-US" sz="1200" dirty="0" err="1"/>
              <a:t>ut</a:t>
            </a:r>
            <a:r>
              <a:rPr lang="en-US" sz="1200" dirty="0"/>
              <a:t> </a:t>
            </a:r>
            <a:r>
              <a:rPr lang="en-US" sz="1200" dirty="0" err="1"/>
              <a:t>enim</a:t>
            </a:r>
            <a:endParaRPr lang="en-US" sz="1200" dirty="0"/>
          </a:p>
        </p:txBody>
      </p:sp>
      <p:sp>
        <p:nvSpPr>
          <p:cNvPr id="35" name="Text Placeholder 27">
            <a:extLst>
              <a:ext uri="{FF2B5EF4-FFF2-40B4-BE49-F238E27FC236}">
                <a16:creationId xmlns:a16="http://schemas.microsoft.com/office/drawing/2014/main" id="{A9C2C086-452C-C27E-6EB2-2121A90E7A0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92487" y="2863893"/>
            <a:ext cx="2359026" cy="756033"/>
          </a:xfrm>
        </p:spPr>
        <p:txBody>
          <a:bodyPr anchor="ctr" anchorCtr="0"/>
          <a:lstStyle>
            <a:lvl1pPr marL="0" indent="0">
              <a:buNone/>
              <a:defRPr sz="1100"/>
            </a:lvl1pPr>
          </a:lstStyle>
          <a:p>
            <a:r>
              <a:rPr lang="en-US" sz="1200" dirty="0" err="1"/>
              <a:t>Consectetur</a:t>
            </a:r>
            <a:r>
              <a:rPr lang="en-US" sz="1200" dirty="0"/>
              <a:t> </a:t>
            </a:r>
            <a:r>
              <a:rPr lang="en-US" sz="1200" dirty="0" err="1"/>
              <a:t>adipiscing</a:t>
            </a:r>
            <a:r>
              <a:rPr lang="en-US" sz="1200" dirty="0"/>
              <a:t> </a:t>
            </a:r>
            <a:r>
              <a:rPr lang="en-US" sz="1200" dirty="0" err="1"/>
              <a:t>elit</a:t>
            </a:r>
            <a:r>
              <a:rPr lang="en-US" sz="1200" dirty="0"/>
              <a:t>, sed do </a:t>
            </a:r>
            <a:r>
              <a:rPr lang="en-US" sz="1200" dirty="0" err="1"/>
              <a:t>eiusmod</a:t>
            </a:r>
            <a:r>
              <a:rPr lang="en-US" sz="1200" dirty="0"/>
              <a:t> </a:t>
            </a:r>
            <a:r>
              <a:rPr lang="en-US" sz="1200" dirty="0" err="1"/>
              <a:t>tempor</a:t>
            </a:r>
            <a:r>
              <a:rPr lang="en-US" sz="1200" dirty="0"/>
              <a:t> </a:t>
            </a:r>
            <a:r>
              <a:rPr lang="en-US" sz="1200" dirty="0" err="1"/>
              <a:t>incididunt</a:t>
            </a:r>
            <a:r>
              <a:rPr lang="en-US" sz="1200" dirty="0"/>
              <a:t> </a:t>
            </a:r>
            <a:r>
              <a:rPr lang="en-US" sz="1200" dirty="0" err="1"/>
              <a:t>ut</a:t>
            </a:r>
            <a:r>
              <a:rPr lang="en-US" sz="1200" dirty="0"/>
              <a:t> labore et dolore magna </a:t>
            </a:r>
            <a:r>
              <a:rPr lang="en-US" sz="1200" dirty="0" err="1"/>
              <a:t>aliqua</a:t>
            </a:r>
            <a:r>
              <a:rPr lang="en-US" sz="1200" dirty="0"/>
              <a:t> </a:t>
            </a:r>
            <a:r>
              <a:rPr lang="en-US" sz="1200" dirty="0" err="1"/>
              <a:t>ut</a:t>
            </a:r>
            <a:r>
              <a:rPr lang="en-US" sz="1200" dirty="0"/>
              <a:t> </a:t>
            </a:r>
            <a:r>
              <a:rPr lang="en-US" sz="1200" dirty="0" err="1"/>
              <a:t>enim</a:t>
            </a:r>
            <a:endParaRPr lang="en-US" sz="1200" dirty="0"/>
          </a:p>
        </p:txBody>
      </p:sp>
      <p:sp>
        <p:nvSpPr>
          <p:cNvPr id="36" name="Text Placeholder 27">
            <a:extLst>
              <a:ext uri="{FF2B5EF4-FFF2-40B4-BE49-F238E27FC236}">
                <a16:creationId xmlns:a16="http://schemas.microsoft.com/office/drawing/2014/main" id="{EB96EE0E-7DD5-B318-5533-8CED9142416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392487" y="3827395"/>
            <a:ext cx="2359026" cy="756033"/>
          </a:xfrm>
        </p:spPr>
        <p:txBody>
          <a:bodyPr anchor="ctr" anchorCtr="0"/>
          <a:lstStyle>
            <a:lvl1pPr marL="0" indent="0">
              <a:buNone/>
              <a:defRPr sz="1100"/>
            </a:lvl1pPr>
          </a:lstStyle>
          <a:p>
            <a:r>
              <a:rPr lang="en-US" sz="1200" dirty="0" err="1"/>
              <a:t>Consectetur</a:t>
            </a:r>
            <a:r>
              <a:rPr lang="en-US" sz="1200" dirty="0"/>
              <a:t> </a:t>
            </a:r>
            <a:r>
              <a:rPr lang="en-US" sz="1200" dirty="0" err="1"/>
              <a:t>adipiscing</a:t>
            </a:r>
            <a:r>
              <a:rPr lang="en-US" sz="1200" dirty="0"/>
              <a:t> </a:t>
            </a:r>
            <a:r>
              <a:rPr lang="en-US" sz="1200" dirty="0" err="1"/>
              <a:t>elit</a:t>
            </a:r>
            <a:r>
              <a:rPr lang="en-US" sz="1200" dirty="0"/>
              <a:t>, sed do </a:t>
            </a:r>
            <a:r>
              <a:rPr lang="en-US" sz="1200" dirty="0" err="1"/>
              <a:t>eiusmod</a:t>
            </a:r>
            <a:r>
              <a:rPr lang="en-US" sz="1200" dirty="0"/>
              <a:t> </a:t>
            </a:r>
            <a:r>
              <a:rPr lang="en-US" sz="1200" dirty="0" err="1"/>
              <a:t>tempor</a:t>
            </a:r>
            <a:r>
              <a:rPr lang="en-US" sz="1200" dirty="0"/>
              <a:t> </a:t>
            </a:r>
            <a:r>
              <a:rPr lang="en-US" sz="1200" dirty="0" err="1"/>
              <a:t>incididunt</a:t>
            </a:r>
            <a:r>
              <a:rPr lang="en-US" sz="1200" dirty="0"/>
              <a:t> </a:t>
            </a:r>
            <a:r>
              <a:rPr lang="en-US" sz="1200" dirty="0" err="1"/>
              <a:t>ut</a:t>
            </a:r>
            <a:r>
              <a:rPr lang="en-US" sz="1200" dirty="0"/>
              <a:t> labore et dolore magna </a:t>
            </a:r>
            <a:r>
              <a:rPr lang="en-US" sz="1200" dirty="0" err="1"/>
              <a:t>aliqua</a:t>
            </a:r>
            <a:r>
              <a:rPr lang="en-US" sz="1200" dirty="0"/>
              <a:t> </a:t>
            </a:r>
            <a:r>
              <a:rPr lang="en-US" sz="1200" dirty="0" err="1"/>
              <a:t>ut</a:t>
            </a:r>
            <a:r>
              <a:rPr lang="en-US" sz="1200" dirty="0"/>
              <a:t> </a:t>
            </a:r>
            <a:r>
              <a:rPr lang="en-US" sz="1200" dirty="0" err="1"/>
              <a:t>enim</a:t>
            </a:r>
            <a:endParaRPr lang="en-US" sz="1200" dirty="0"/>
          </a:p>
        </p:txBody>
      </p:sp>
      <p:sp>
        <p:nvSpPr>
          <p:cNvPr id="37" name="Text Placeholder 27">
            <a:extLst>
              <a:ext uri="{FF2B5EF4-FFF2-40B4-BE49-F238E27FC236}">
                <a16:creationId xmlns:a16="http://schemas.microsoft.com/office/drawing/2014/main" id="{3493821E-1823-7DA5-9828-B86255A0875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71208" y="1899855"/>
            <a:ext cx="2359026" cy="756033"/>
          </a:xfrm>
        </p:spPr>
        <p:txBody>
          <a:bodyPr anchor="ctr" anchorCtr="0"/>
          <a:lstStyle>
            <a:lvl1pPr marL="0" indent="0">
              <a:buNone/>
              <a:defRPr sz="1100"/>
            </a:lvl1pPr>
          </a:lstStyle>
          <a:p>
            <a:r>
              <a:rPr lang="en-US" sz="1200" dirty="0" err="1"/>
              <a:t>Consectetur</a:t>
            </a:r>
            <a:r>
              <a:rPr lang="en-US" sz="1200" dirty="0"/>
              <a:t> </a:t>
            </a:r>
            <a:r>
              <a:rPr lang="en-US" sz="1200" dirty="0" err="1"/>
              <a:t>adipiscing</a:t>
            </a:r>
            <a:r>
              <a:rPr lang="en-US" sz="1200" dirty="0"/>
              <a:t> </a:t>
            </a:r>
            <a:r>
              <a:rPr lang="en-US" sz="1200" dirty="0" err="1"/>
              <a:t>elit</a:t>
            </a:r>
            <a:r>
              <a:rPr lang="en-US" sz="1200" dirty="0"/>
              <a:t>, sed do </a:t>
            </a:r>
            <a:r>
              <a:rPr lang="en-US" sz="1200" dirty="0" err="1"/>
              <a:t>eiusmod</a:t>
            </a:r>
            <a:r>
              <a:rPr lang="en-US" sz="1200" dirty="0"/>
              <a:t> </a:t>
            </a:r>
            <a:r>
              <a:rPr lang="en-US" sz="1200" dirty="0" err="1"/>
              <a:t>tempor</a:t>
            </a:r>
            <a:r>
              <a:rPr lang="en-US" sz="1200" dirty="0"/>
              <a:t> </a:t>
            </a:r>
            <a:r>
              <a:rPr lang="en-US" sz="1200" dirty="0" err="1"/>
              <a:t>incididunt</a:t>
            </a:r>
            <a:r>
              <a:rPr lang="en-US" sz="1200" dirty="0"/>
              <a:t> </a:t>
            </a:r>
            <a:r>
              <a:rPr lang="en-US" sz="1200" dirty="0" err="1"/>
              <a:t>ut</a:t>
            </a:r>
            <a:r>
              <a:rPr lang="en-US" sz="1200" dirty="0"/>
              <a:t> labore et dolore magna </a:t>
            </a:r>
            <a:r>
              <a:rPr lang="en-US" sz="1200" dirty="0" err="1"/>
              <a:t>aliqua</a:t>
            </a:r>
            <a:r>
              <a:rPr lang="en-US" sz="1200" dirty="0"/>
              <a:t> </a:t>
            </a:r>
            <a:r>
              <a:rPr lang="en-US" sz="1200" dirty="0" err="1"/>
              <a:t>ut</a:t>
            </a:r>
            <a:r>
              <a:rPr lang="en-US" sz="1200" dirty="0"/>
              <a:t> </a:t>
            </a:r>
            <a:r>
              <a:rPr lang="en-US" sz="1200" dirty="0" err="1"/>
              <a:t>enim</a:t>
            </a:r>
            <a:endParaRPr lang="en-US" sz="1200" dirty="0"/>
          </a:p>
        </p:txBody>
      </p:sp>
      <p:sp>
        <p:nvSpPr>
          <p:cNvPr id="38" name="Text Placeholder 27">
            <a:extLst>
              <a:ext uri="{FF2B5EF4-FFF2-40B4-BE49-F238E27FC236}">
                <a16:creationId xmlns:a16="http://schemas.microsoft.com/office/drawing/2014/main" id="{2207B625-2EA5-5AB5-4B92-05B7D91A065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371208" y="2863893"/>
            <a:ext cx="2359026" cy="756033"/>
          </a:xfrm>
        </p:spPr>
        <p:txBody>
          <a:bodyPr anchor="ctr" anchorCtr="0"/>
          <a:lstStyle>
            <a:lvl1pPr marL="0" indent="0">
              <a:buNone/>
              <a:defRPr sz="1100"/>
            </a:lvl1pPr>
          </a:lstStyle>
          <a:p>
            <a:r>
              <a:rPr lang="en-US" sz="1200" dirty="0" err="1"/>
              <a:t>Consectetur</a:t>
            </a:r>
            <a:r>
              <a:rPr lang="en-US" sz="1200" dirty="0"/>
              <a:t> </a:t>
            </a:r>
            <a:r>
              <a:rPr lang="en-US" sz="1200" dirty="0" err="1"/>
              <a:t>adipiscing</a:t>
            </a:r>
            <a:r>
              <a:rPr lang="en-US" sz="1200" dirty="0"/>
              <a:t> </a:t>
            </a:r>
            <a:r>
              <a:rPr lang="en-US" sz="1200" dirty="0" err="1"/>
              <a:t>elit</a:t>
            </a:r>
            <a:r>
              <a:rPr lang="en-US" sz="1200" dirty="0"/>
              <a:t>, sed do </a:t>
            </a:r>
            <a:r>
              <a:rPr lang="en-US" sz="1200" dirty="0" err="1"/>
              <a:t>eiusmod</a:t>
            </a:r>
            <a:r>
              <a:rPr lang="en-US" sz="1200" dirty="0"/>
              <a:t> </a:t>
            </a:r>
            <a:r>
              <a:rPr lang="en-US" sz="1200" dirty="0" err="1"/>
              <a:t>tempor</a:t>
            </a:r>
            <a:r>
              <a:rPr lang="en-US" sz="1200" dirty="0"/>
              <a:t> </a:t>
            </a:r>
            <a:r>
              <a:rPr lang="en-US" sz="1200" dirty="0" err="1"/>
              <a:t>incididunt</a:t>
            </a:r>
            <a:r>
              <a:rPr lang="en-US" sz="1200" dirty="0"/>
              <a:t> </a:t>
            </a:r>
            <a:r>
              <a:rPr lang="en-US" sz="1200" dirty="0" err="1"/>
              <a:t>ut</a:t>
            </a:r>
            <a:r>
              <a:rPr lang="en-US" sz="1200" dirty="0"/>
              <a:t> labore et dolore magna </a:t>
            </a:r>
            <a:r>
              <a:rPr lang="en-US" sz="1200" dirty="0" err="1"/>
              <a:t>aliqua</a:t>
            </a:r>
            <a:r>
              <a:rPr lang="en-US" sz="1200" dirty="0"/>
              <a:t> </a:t>
            </a:r>
            <a:r>
              <a:rPr lang="en-US" sz="1200" dirty="0" err="1"/>
              <a:t>ut</a:t>
            </a:r>
            <a:r>
              <a:rPr lang="en-US" sz="1200" dirty="0"/>
              <a:t> </a:t>
            </a:r>
            <a:r>
              <a:rPr lang="en-US" sz="1200" dirty="0" err="1"/>
              <a:t>enim</a:t>
            </a:r>
            <a:endParaRPr lang="en-US" sz="1200" dirty="0"/>
          </a:p>
        </p:txBody>
      </p:sp>
      <p:sp>
        <p:nvSpPr>
          <p:cNvPr id="39" name="Text Placeholder 27">
            <a:extLst>
              <a:ext uri="{FF2B5EF4-FFF2-40B4-BE49-F238E27FC236}">
                <a16:creationId xmlns:a16="http://schemas.microsoft.com/office/drawing/2014/main" id="{C43AFF5B-3ACC-C64F-066D-D7D1A0BDC94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371208" y="3827395"/>
            <a:ext cx="2359026" cy="756033"/>
          </a:xfrm>
        </p:spPr>
        <p:txBody>
          <a:bodyPr anchor="ctr" anchorCtr="0"/>
          <a:lstStyle>
            <a:lvl1pPr marL="0" indent="0">
              <a:buNone/>
              <a:defRPr sz="1100"/>
            </a:lvl1pPr>
          </a:lstStyle>
          <a:p>
            <a:r>
              <a:rPr lang="en-US" sz="1200" dirty="0" err="1"/>
              <a:t>Consectetur</a:t>
            </a:r>
            <a:r>
              <a:rPr lang="en-US" sz="1200" dirty="0"/>
              <a:t> </a:t>
            </a:r>
            <a:r>
              <a:rPr lang="en-US" sz="1200" dirty="0" err="1"/>
              <a:t>adipiscing</a:t>
            </a:r>
            <a:r>
              <a:rPr lang="en-US" sz="1200" dirty="0"/>
              <a:t> </a:t>
            </a:r>
            <a:r>
              <a:rPr lang="en-US" sz="1200" dirty="0" err="1"/>
              <a:t>elit</a:t>
            </a:r>
            <a:r>
              <a:rPr lang="en-US" sz="1200" dirty="0"/>
              <a:t>, sed do </a:t>
            </a:r>
            <a:r>
              <a:rPr lang="en-US" sz="1200" dirty="0" err="1"/>
              <a:t>eiusmod</a:t>
            </a:r>
            <a:r>
              <a:rPr lang="en-US" sz="1200" dirty="0"/>
              <a:t> </a:t>
            </a:r>
            <a:r>
              <a:rPr lang="en-US" sz="1200" dirty="0" err="1"/>
              <a:t>tempor</a:t>
            </a:r>
            <a:r>
              <a:rPr lang="en-US" sz="1200" dirty="0"/>
              <a:t> </a:t>
            </a:r>
            <a:r>
              <a:rPr lang="en-US" sz="1200" dirty="0" err="1"/>
              <a:t>incididunt</a:t>
            </a:r>
            <a:r>
              <a:rPr lang="en-US" sz="1200" dirty="0"/>
              <a:t> </a:t>
            </a:r>
            <a:r>
              <a:rPr lang="en-US" sz="1200" dirty="0" err="1"/>
              <a:t>ut</a:t>
            </a:r>
            <a:r>
              <a:rPr lang="en-US" sz="1200" dirty="0"/>
              <a:t> labore et dolore magna </a:t>
            </a:r>
            <a:r>
              <a:rPr lang="en-US" sz="1200" dirty="0" err="1"/>
              <a:t>aliqua</a:t>
            </a:r>
            <a:r>
              <a:rPr lang="en-US" sz="1200" dirty="0"/>
              <a:t> </a:t>
            </a:r>
            <a:r>
              <a:rPr lang="en-US" sz="1200" dirty="0" err="1"/>
              <a:t>ut</a:t>
            </a:r>
            <a:r>
              <a:rPr lang="en-US" sz="1200" dirty="0"/>
              <a:t> </a:t>
            </a:r>
            <a:r>
              <a:rPr lang="en-US" sz="1200" dirty="0" err="1"/>
              <a:t>enim</a:t>
            </a:r>
            <a:endParaRPr lang="en-US" sz="1200" dirty="0"/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7CDD6337-35B9-4524-580F-23384ED570B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85066" y="2186431"/>
            <a:ext cx="137160" cy="182880"/>
          </a:xfrm>
          <a:custGeom>
            <a:avLst/>
            <a:gdLst>
              <a:gd name="connsiteX0" fmla="*/ 0 w 137160"/>
              <a:gd name="connsiteY0" fmla="*/ 0 h 182880"/>
              <a:gd name="connsiteX1" fmla="*/ 68580 w 137160"/>
              <a:gd name="connsiteY1" fmla="*/ 0 h 182880"/>
              <a:gd name="connsiteX2" fmla="*/ 137160 w 137160"/>
              <a:gd name="connsiteY2" fmla="*/ 91440 h 182880"/>
              <a:gd name="connsiteX3" fmla="*/ 68580 w 137160"/>
              <a:gd name="connsiteY3" fmla="*/ 182880 h 182880"/>
              <a:gd name="connsiteX4" fmla="*/ 0 w 137160"/>
              <a:gd name="connsiteY4" fmla="*/ 182880 h 182880"/>
              <a:gd name="connsiteX5" fmla="*/ 68580 w 137160"/>
              <a:gd name="connsiteY5" fmla="*/ 91440 h 182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7160" h="182880">
                <a:moveTo>
                  <a:pt x="0" y="0"/>
                </a:moveTo>
                <a:lnTo>
                  <a:pt x="68580" y="0"/>
                </a:lnTo>
                <a:lnTo>
                  <a:pt x="137160" y="91440"/>
                </a:lnTo>
                <a:lnTo>
                  <a:pt x="68580" y="182880"/>
                </a:lnTo>
                <a:lnTo>
                  <a:pt x="0" y="182880"/>
                </a:lnTo>
                <a:lnTo>
                  <a:pt x="68580" y="9144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solidFill>
                  <a:schemeClr val="accent2"/>
                </a:solidFill>
              </a:defRPr>
            </a:lvl1pPr>
            <a:lvl2pPr marL="137160" indent="0">
              <a:buNone/>
              <a:defRPr/>
            </a:lvl2pPr>
            <a:lvl3pPr marL="274320" indent="0">
              <a:buNone/>
              <a:defRPr/>
            </a:lvl3pPr>
            <a:lvl4pPr marL="411480" indent="0">
              <a:buNone/>
              <a:defRPr/>
            </a:lvl4pPr>
            <a:lvl5pPr marL="548640" indent="0">
              <a:buNone/>
              <a:defRPr/>
            </a:lvl5pPr>
          </a:lstStyle>
          <a:p>
            <a:pPr lvl="0"/>
            <a:r>
              <a:rPr lang="en-US" dirty="0"/>
              <a:t>.</a:t>
            </a:r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FDE074E5-00DD-814E-012F-BD8CBAC6824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021774" y="3150470"/>
            <a:ext cx="137160" cy="182880"/>
          </a:xfrm>
          <a:custGeom>
            <a:avLst/>
            <a:gdLst>
              <a:gd name="connsiteX0" fmla="*/ 0 w 137160"/>
              <a:gd name="connsiteY0" fmla="*/ 0 h 182880"/>
              <a:gd name="connsiteX1" fmla="*/ 68580 w 137160"/>
              <a:gd name="connsiteY1" fmla="*/ 0 h 182880"/>
              <a:gd name="connsiteX2" fmla="*/ 137160 w 137160"/>
              <a:gd name="connsiteY2" fmla="*/ 91440 h 182880"/>
              <a:gd name="connsiteX3" fmla="*/ 68580 w 137160"/>
              <a:gd name="connsiteY3" fmla="*/ 182880 h 182880"/>
              <a:gd name="connsiteX4" fmla="*/ 0 w 137160"/>
              <a:gd name="connsiteY4" fmla="*/ 182880 h 182880"/>
              <a:gd name="connsiteX5" fmla="*/ 68580 w 137160"/>
              <a:gd name="connsiteY5" fmla="*/ 91440 h 182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7160" h="182880">
                <a:moveTo>
                  <a:pt x="0" y="0"/>
                </a:moveTo>
                <a:lnTo>
                  <a:pt x="68580" y="0"/>
                </a:lnTo>
                <a:lnTo>
                  <a:pt x="137160" y="91440"/>
                </a:lnTo>
                <a:lnTo>
                  <a:pt x="68580" y="182880"/>
                </a:lnTo>
                <a:lnTo>
                  <a:pt x="0" y="182880"/>
                </a:lnTo>
                <a:lnTo>
                  <a:pt x="68580" y="9144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solidFill>
                  <a:schemeClr val="accent2"/>
                </a:solidFill>
              </a:defRPr>
            </a:lvl1pPr>
            <a:lvl2pPr marL="137160" indent="0">
              <a:buNone/>
              <a:defRPr/>
            </a:lvl2pPr>
            <a:lvl3pPr marL="274320" indent="0">
              <a:buNone/>
              <a:defRPr/>
            </a:lvl3pPr>
            <a:lvl4pPr marL="411480" indent="0">
              <a:buNone/>
              <a:defRPr/>
            </a:lvl4pPr>
            <a:lvl5pPr marL="548640" indent="0">
              <a:buNone/>
              <a:defRPr/>
            </a:lvl5pPr>
          </a:lstStyle>
          <a:p>
            <a:pPr lvl="0"/>
            <a:r>
              <a:rPr lang="en-US" dirty="0"/>
              <a:t>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B7C7739D-ABF3-A47E-75BF-88E5440146B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985066" y="3150470"/>
            <a:ext cx="137160" cy="182880"/>
          </a:xfrm>
          <a:custGeom>
            <a:avLst/>
            <a:gdLst>
              <a:gd name="connsiteX0" fmla="*/ 0 w 137160"/>
              <a:gd name="connsiteY0" fmla="*/ 0 h 182880"/>
              <a:gd name="connsiteX1" fmla="*/ 68580 w 137160"/>
              <a:gd name="connsiteY1" fmla="*/ 0 h 182880"/>
              <a:gd name="connsiteX2" fmla="*/ 137160 w 137160"/>
              <a:gd name="connsiteY2" fmla="*/ 91440 h 182880"/>
              <a:gd name="connsiteX3" fmla="*/ 68580 w 137160"/>
              <a:gd name="connsiteY3" fmla="*/ 182880 h 182880"/>
              <a:gd name="connsiteX4" fmla="*/ 0 w 137160"/>
              <a:gd name="connsiteY4" fmla="*/ 182880 h 182880"/>
              <a:gd name="connsiteX5" fmla="*/ 68580 w 137160"/>
              <a:gd name="connsiteY5" fmla="*/ 91440 h 182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7160" h="182880">
                <a:moveTo>
                  <a:pt x="0" y="0"/>
                </a:moveTo>
                <a:lnTo>
                  <a:pt x="68580" y="0"/>
                </a:lnTo>
                <a:lnTo>
                  <a:pt x="137160" y="91440"/>
                </a:lnTo>
                <a:lnTo>
                  <a:pt x="68580" y="182880"/>
                </a:lnTo>
                <a:lnTo>
                  <a:pt x="0" y="182880"/>
                </a:lnTo>
                <a:lnTo>
                  <a:pt x="68580" y="9144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solidFill>
                  <a:schemeClr val="accent2"/>
                </a:solidFill>
              </a:defRPr>
            </a:lvl1pPr>
            <a:lvl2pPr marL="137160" indent="0">
              <a:buNone/>
              <a:defRPr/>
            </a:lvl2pPr>
            <a:lvl3pPr marL="274320" indent="0">
              <a:buNone/>
              <a:defRPr/>
            </a:lvl3pPr>
            <a:lvl4pPr marL="411480" indent="0">
              <a:buNone/>
              <a:defRPr/>
            </a:lvl4pPr>
            <a:lvl5pPr marL="548640" indent="0">
              <a:buNone/>
              <a:defRPr/>
            </a:lvl5pPr>
          </a:lstStyle>
          <a:p>
            <a:pPr lvl="0"/>
            <a:r>
              <a:rPr lang="en-US" dirty="0"/>
              <a:t>.</a:t>
            </a:r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A179B4FB-9A35-7747-0B73-7F588A11E3F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021774" y="4113971"/>
            <a:ext cx="137160" cy="182880"/>
          </a:xfrm>
          <a:custGeom>
            <a:avLst/>
            <a:gdLst>
              <a:gd name="connsiteX0" fmla="*/ 0 w 137160"/>
              <a:gd name="connsiteY0" fmla="*/ 0 h 182880"/>
              <a:gd name="connsiteX1" fmla="*/ 68580 w 137160"/>
              <a:gd name="connsiteY1" fmla="*/ 0 h 182880"/>
              <a:gd name="connsiteX2" fmla="*/ 137160 w 137160"/>
              <a:gd name="connsiteY2" fmla="*/ 91440 h 182880"/>
              <a:gd name="connsiteX3" fmla="*/ 68580 w 137160"/>
              <a:gd name="connsiteY3" fmla="*/ 182880 h 182880"/>
              <a:gd name="connsiteX4" fmla="*/ 0 w 137160"/>
              <a:gd name="connsiteY4" fmla="*/ 182880 h 182880"/>
              <a:gd name="connsiteX5" fmla="*/ 68580 w 137160"/>
              <a:gd name="connsiteY5" fmla="*/ 91440 h 182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7160" h="182880">
                <a:moveTo>
                  <a:pt x="0" y="0"/>
                </a:moveTo>
                <a:lnTo>
                  <a:pt x="68580" y="0"/>
                </a:lnTo>
                <a:lnTo>
                  <a:pt x="137160" y="91440"/>
                </a:lnTo>
                <a:lnTo>
                  <a:pt x="68580" y="182880"/>
                </a:lnTo>
                <a:lnTo>
                  <a:pt x="0" y="182880"/>
                </a:lnTo>
                <a:lnTo>
                  <a:pt x="68580" y="9144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solidFill>
                  <a:schemeClr val="accent2"/>
                </a:solidFill>
              </a:defRPr>
            </a:lvl1pPr>
            <a:lvl2pPr marL="137160" indent="0">
              <a:buNone/>
              <a:defRPr/>
            </a:lvl2pPr>
            <a:lvl3pPr marL="274320" indent="0">
              <a:buNone/>
              <a:defRPr/>
            </a:lvl3pPr>
            <a:lvl4pPr marL="411480" indent="0">
              <a:buNone/>
              <a:defRPr/>
            </a:lvl4pPr>
            <a:lvl5pPr marL="548640" indent="0">
              <a:buNone/>
              <a:defRPr/>
            </a:lvl5pPr>
          </a:lstStyle>
          <a:p>
            <a:pPr lvl="0"/>
            <a:r>
              <a:rPr lang="en-US" dirty="0"/>
              <a:t>.</a:t>
            </a:r>
          </a:p>
        </p:txBody>
      </p: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06319087-751B-DA2F-F279-E3051E201B4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985066" y="4113971"/>
            <a:ext cx="137160" cy="182880"/>
          </a:xfrm>
          <a:custGeom>
            <a:avLst/>
            <a:gdLst>
              <a:gd name="connsiteX0" fmla="*/ 0 w 137160"/>
              <a:gd name="connsiteY0" fmla="*/ 0 h 182880"/>
              <a:gd name="connsiteX1" fmla="*/ 68580 w 137160"/>
              <a:gd name="connsiteY1" fmla="*/ 0 h 182880"/>
              <a:gd name="connsiteX2" fmla="*/ 137160 w 137160"/>
              <a:gd name="connsiteY2" fmla="*/ 91440 h 182880"/>
              <a:gd name="connsiteX3" fmla="*/ 68580 w 137160"/>
              <a:gd name="connsiteY3" fmla="*/ 182880 h 182880"/>
              <a:gd name="connsiteX4" fmla="*/ 0 w 137160"/>
              <a:gd name="connsiteY4" fmla="*/ 182880 h 182880"/>
              <a:gd name="connsiteX5" fmla="*/ 68580 w 137160"/>
              <a:gd name="connsiteY5" fmla="*/ 91440 h 182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7160" h="182880">
                <a:moveTo>
                  <a:pt x="0" y="0"/>
                </a:moveTo>
                <a:lnTo>
                  <a:pt x="68580" y="0"/>
                </a:lnTo>
                <a:lnTo>
                  <a:pt x="137160" y="91440"/>
                </a:lnTo>
                <a:lnTo>
                  <a:pt x="68580" y="182880"/>
                </a:lnTo>
                <a:lnTo>
                  <a:pt x="0" y="182880"/>
                </a:lnTo>
                <a:lnTo>
                  <a:pt x="68580" y="9144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solidFill>
                  <a:schemeClr val="accent2"/>
                </a:solidFill>
              </a:defRPr>
            </a:lvl1pPr>
            <a:lvl2pPr marL="137160" indent="0">
              <a:buNone/>
              <a:defRPr/>
            </a:lvl2pPr>
            <a:lvl3pPr marL="274320" indent="0">
              <a:buNone/>
              <a:defRPr/>
            </a:lvl3pPr>
            <a:lvl4pPr marL="411480" indent="0">
              <a:buNone/>
              <a:defRPr/>
            </a:lvl4pPr>
            <a:lvl5pPr marL="548640" indent="0">
              <a:buNone/>
              <a:defRPr/>
            </a:lvl5pPr>
          </a:lstStyle>
          <a:p>
            <a:pPr lvl="0"/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17907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0-50 Bold statement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B85D9E8-A9CC-C196-59CD-E8F6FFC3E5F8}"/>
              </a:ext>
            </a:extLst>
          </p:cNvPr>
          <p:cNvSpPr/>
          <p:nvPr userDrawn="1"/>
        </p:nvSpPr>
        <p:spPr>
          <a:xfrm>
            <a:off x="4572000" y="0"/>
            <a:ext cx="4608576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sz="12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A1DA433-BFF5-F3A8-3BCD-E2EDFC7837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1480" y="838200"/>
            <a:ext cx="3770313" cy="3533774"/>
          </a:xfrm>
        </p:spPr>
        <p:txBody>
          <a:bodyPr anchor="ctr" anchorCtr="0"/>
          <a:lstStyle>
            <a:lvl1pPr algn="ctr">
              <a:defRPr sz="4000"/>
            </a:lvl1pPr>
          </a:lstStyle>
          <a:p>
            <a:r>
              <a:rPr lang="en-US" dirty="0"/>
              <a:t>[Short header]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47FC2E7-A290-13B6-7F62-CF32F97F77F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59350" y="838200"/>
            <a:ext cx="3770313" cy="353377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4000" b="1">
                <a:latin typeface="+mn-lt"/>
              </a:defRPr>
            </a:lvl1pPr>
          </a:lstStyle>
          <a:p>
            <a:pPr lvl="0"/>
            <a:r>
              <a:rPr lang="en-US" dirty="0"/>
              <a:t>[Bold Statement]</a:t>
            </a:r>
          </a:p>
        </p:txBody>
      </p:sp>
      <p:pic>
        <p:nvPicPr>
          <p:cNvPr id="6" name="Corewell Health" descr="Corewell Health">
            <a:extLst>
              <a:ext uri="{FF2B5EF4-FFF2-40B4-BE49-F238E27FC236}">
                <a16:creationId xmlns:a16="http://schemas.microsoft.com/office/drawing/2014/main" id="{D73521FD-93DC-72FA-8999-669785FFF4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8431" y="226695"/>
            <a:ext cx="1679787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4841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0-50 Bold Statement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231EAF5-2CDA-2610-B3F2-4CE2317AA250}"/>
              </a:ext>
            </a:extLst>
          </p:cNvPr>
          <p:cNvSpPr/>
          <p:nvPr userDrawn="1"/>
        </p:nvSpPr>
        <p:spPr>
          <a:xfrm>
            <a:off x="4572000" y="0"/>
            <a:ext cx="4608576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sz="12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A1DA433-BFF5-F3A8-3BCD-E2EDFC7837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1480" y="838200"/>
            <a:ext cx="3770313" cy="3533774"/>
          </a:xfrm>
        </p:spPr>
        <p:txBody>
          <a:bodyPr anchor="ctr" anchorCtr="0"/>
          <a:lstStyle>
            <a:lvl1pPr algn="ctr">
              <a:defRPr sz="4000"/>
            </a:lvl1pPr>
          </a:lstStyle>
          <a:p>
            <a:r>
              <a:rPr lang="en-US" dirty="0"/>
              <a:t>[Short header]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47FC2E7-A290-13B6-7F62-CF32F97F77F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59350" y="838200"/>
            <a:ext cx="3770313" cy="353377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40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[Bold Statement]</a:t>
            </a:r>
          </a:p>
        </p:txBody>
      </p:sp>
      <p:pic>
        <p:nvPicPr>
          <p:cNvPr id="6" name="Corewell Health" descr="Corewell Health">
            <a:extLst>
              <a:ext uri="{FF2B5EF4-FFF2-40B4-BE49-F238E27FC236}">
                <a16:creationId xmlns:a16="http://schemas.microsoft.com/office/drawing/2014/main" id="{5F47C285-A12E-9EA2-57F8-BF7223DD6A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8431" y="226695"/>
            <a:ext cx="1679787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5074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0028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rewell Health" descr="Corewell Health">
            <a:extLst>
              <a:ext uri="{FF2B5EF4-FFF2-40B4-BE49-F238E27FC236}">
                <a16:creationId xmlns:a16="http://schemas.microsoft.com/office/drawing/2014/main" id="{54043BB7-D25C-0179-2E27-C07E9E53AC0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black">
          <a:xfrm>
            <a:off x="320040" y="228600"/>
            <a:ext cx="2519681" cy="54864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93F370-0603-42F8-A7D8-E3390EE70687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411480" y="1428750"/>
            <a:ext cx="6172200" cy="1734820"/>
          </a:xfrm>
        </p:spPr>
        <p:txBody>
          <a:bodyPr anchor="b"/>
          <a:lstStyle>
            <a:lvl1pPr algn="l">
              <a:lnSpc>
                <a:spcPct val="90000"/>
              </a:lnSpc>
              <a:defRPr sz="4000" spc="-50" baseline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olidFill>
                  <a:schemeClr val="tx1"/>
                </a:solidFill>
              </a:rPr>
              <a:t>Presentation title is Montserrat Bold 40pt, sentence case, three lines max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77195B-8D8D-4BD5-8ADD-A390F24676CD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411480" y="3712210"/>
            <a:ext cx="6172200" cy="36576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0" indent="0" algn="l">
              <a:spcBef>
                <a:spcPts val="0"/>
              </a:spcBef>
              <a:buNone/>
              <a:defRPr sz="1800"/>
            </a:lvl2pPr>
            <a:lvl3pPr marL="0" indent="0" algn="l">
              <a:spcBef>
                <a:spcPts val="0"/>
              </a:spcBef>
              <a:buNone/>
              <a:defRPr sz="1800"/>
            </a:lvl3pPr>
            <a:lvl4pPr marL="0" indent="0" algn="l">
              <a:spcBef>
                <a:spcPts val="0"/>
              </a:spcBef>
              <a:buNone/>
              <a:defRPr sz="1800"/>
            </a:lvl4pPr>
            <a:lvl5pPr marL="0" indent="0" algn="l">
              <a:spcBef>
                <a:spcPts val="0"/>
              </a:spcBef>
              <a:buNone/>
              <a:defRPr sz="1800"/>
            </a:lvl5pPr>
            <a:lvl6pPr marL="0" indent="0" algn="l">
              <a:spcBef>
                <a:spcPts val="0"/>
              </a:spcBef>
              <a:buNone/>
              <a:defRPr sz="1800"/>
            </a:lvl6pPr>
            <a:lvl7pPr marL="0" indent="0" algn="l">
              <a:spcBef>
                <a:spcPts val="0"/>
              </a:spcBef>
              <a:buNone/>
              <a:defRPr sz="1800"/>
            </a:lvl7pPr>
            <a:lvl8pPr marL="0" indent="0" algn="l">
              <a:spcBef>
                <a:spcPts val="0"/>
              </a:spcBef>
              <a:buNone/>
              <a:defRPr sz="1800"/>
            </a:lvl8pPr>
            <a:lvl9pPr marL="0" indent="0" algn="l">
              <a:spcBef>
                <a:spcPts val="0"/>
              </a:spcBef>
              <a:buNone/>
              <a:defRPr sz="1800"/>
            </a:lvl9pPr>
          </a:lstStyle>
          <a:p>
            <a:r>
              <a:rPr lang="en-US" dirty="0"/>
              <a:t>[Presenter Name]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253666AA-6B16-6340-AF38-96ABF4154B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9574" y="4077970"/>
            <a:ext cx="6172200" cy="27432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1200" b="1" cap="all" baseline="0"/>
            </a:lvl1pPr>
            <a:lvl2pPr marL="0" indent="0">
              <a:spcBef>
                <a:spcPts val="0"/>
              </a:spcBef>
              <a:buFontTx/>
              <a:buNone/>
              <a:defRPr sz="1200" b="1" cap="all" baseline="0"/>
            </a:lvl2pPr>
            <a:lvl3pPr marL="0" indent="0">
              <a:spcBef>
                <a:spcPts val="0"/>
              </a:spcBef>
              <a:buFontTx/>
              <a:buNone/>
              <a:defRPr sz="1200" b="1" cap="all" baseline="0"/>
            </a:lvl3pPr>
            <a:lvl4pPr marL="0" indent="0">
              <a:spcBef>
                <a:spcPts val="0"/>
              </a:spcBef>
              <a:buFontTx/>
              <a:buNone/>
              <a:defRPr sz="1200" b="1" cap="all" baseline="0"/>
            </a:lvl4pPr>
            <a:lvl5pPr marL="0" indent="0">
              <a:spcBef>
                <a:spcPts val="0"/>
              </a:spcBef>
              <a:buFontTx/>
              <a:buNone/>
              <a:defRPr sz="1200" b="1" cap="all" baseline="0"/>
            </a:lvl5pPr>
            <a:lvl6pPr marL="0" indent="0">
              <a:spcBef>
                <a:spcPts val="0"/>
              </a:spcBef>
              <a:buFontTx/>
              <a:buNone/>
              <a:defRPr sz="1200" b="1" cap="all" baseline="0"/>
            </a:lvl6pPr>
            <a:lvl7pPr marL="0" indent="0">
              <a:spcBef>
                <a:spcPts val="0"/>
              </a:spcBef>
              <a:buFontTx/>
              <a:buNone/>
              <a:defRPr sz="1200" b="1" cap="all" baseline="0"/>
            </a:lvl7pPr>
            <a:lvl8pPr marL="0" indent="0">
              <a:spcBef>
                <a:spcPts val="0"/>
              </a:spcBef>
              <a:buFontTx/>
              <a:buNone/>
              <a:defRPr sz="1200" b="1" cap="all" baseline="0"/>
            </a:lvl8pPr>
            <a:lvl9pPr marL="0" indent="0">
              <a:spcBef>
                <a:spcPts val="0"/>
              </a:spcBef>
              <a:buFontTx/>
              <a:buNone/>
              <a:defRPr sz="1200" b="1" cap="all" baseline="0"/>
            </a:lvl9pPr>
          </a:lstStyle>
          <a:p>
            <a:pPr lvl="0"/>
            <a:r>
              <a:rPr lang="en-US" dirty="0"/>
              <a:t>[MONTH 00, 0000]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1AD3D011-2A4D-B744-FFB0-B3C261A3063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9575" y="3461166"/>
            <a:ext cx="657225" cy="109375"/>
          </a:xfrm>
          <a:solidFill>
            <a:schemeClr val="accent3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">
            <a:extLst>
              <a:ext uri="{FF2B5EF4-FFF2-40B4-BE49-F238E27FC236}">
                <a16:creationId xmlns:a16="http://schemas.microsoft.com/office/drawing/2014/main" id="{6A5EF741-2305-5D51-EF7F-6B184EFC6A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hidden">
          <a:xfrm>
            <a:off x="1" y="5006341"/>
            <a:ext cx="9143998" cy="137160"/>
          </a:xfrm>
          <a:prstGeom prst="rect">
            <a:avLst/>
          </a:prstGeom>
          <a:solidFill>
            <a:srgbClr val="0ED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60019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4148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rge Title/Statemen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5742AD-9933-891A-2BE0-EBDB30E6D8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00200" y="1028700"/>
            <a:ext cx="5943600" cy="3261360"/>
          </a:xfrm>
        </p:spPr>
        <p:txBody>
          <a:bodyPr lIns="274320" tIns="274320" rIns="274320" bIns="274320" anchor="ctr" anchorCtr="0">
            <a:normAutofit/>
          </a:bodyPr>
          <a:lstStyle>
            <a:lvl1pPr algn="ctr">
              <a:lnSpc>
                <a:spcPct val="90000"/>
              </a:lnSpc>
              <a:defRPr sz="6000"/>
            </a:lvl1pPr>
          </a:lstStyle>
          <a:p>
            <a:r>
              <a:rPr lang="en-US" dirty="0"/>
              <a:t>Use the</a:t>
            </a:r>
            <a:br>
              <a:rPr lang="en-US" dirty="0"/>
            </a:br>
            <a:r>
              <a:rPr lang="en-US" dirty="0"/>
              <a:t>title to make</a:t>
            </a:r>
            <a:br>
              <a:rPr lang="en-US" dirty="0"/>
            </a:br>
            <a:r>
              <a:rPr lang="en-US" dirty="0"/>
              <a:t>a big point.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D5DEAA-8C7D-EBC1-5FFC-CA0506E43F0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[Presentation title - Please see slide 2 for directions]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35FDDD-1CD9-CBD9-D6AD-4E275C903F8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8DE5F1-E0F9-4CCA-92B7-7A6FC4DFEE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L-Shape 5">
            <a:extLst>
              <a:ext uri="{FF2B5EF4-FFF2-40B4-BE49-F238E27FC236}">
                <a16:creationId xmlns:a16="http://schemas.microsoft.com/office/drawing/2014/main" id="{7662D9AF-17EE-FB78-67C1-614C04F5FF8B}"/>
              </a:ext>
            </a:extLst>
          </p:cNvPr>
          <p:cNvSpPr/>
          <p:nvPr userDrawn="1"/>
        </p:nvSpPr>
        <p:spPr>
          <a:xfrm rot="5400000">
            <a:off x="1424940" y="876300"/>
            <a:ext cx="541020" cy="541020"/>
          </a:xfrm>
          <a:prstGeom prst="corner">
            <a:avLst>
              <a:gd name="adj1" fmla="val 32746"/>
              <a:gd name="adj2" fmla="val 28638"/>
            </a:avLst>
          </a:prstGeom>
          <a:solidFill>
            <a:schemeClr val="accent3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sz="1200" dirty="0"/>
          </a:p>
        </p:txBody>
      </p:sp>
      <p:sp>
        <p:nvSpPr>
          <p:cNvPr id="7" name="L-Shape 6">
            <a:extLst>
              <a:ext uri="{FF2B5EF4-FFF2-40B4-BE49-F238E27FC236}">
                <a16:creationId xmlns:a16="http://schemas.microsoft.com/office/drawing/2014/main" id="{1E9A79B3-280C-37E5-CEB6-C4F72AE129CF}"/>
              </a:ext>
            </a:extLst>
          </p:cNvPr>
          <p:cNvSpPr/>
          <p:nvPr userDrawn="1"/>
        </p:nvSpPr>
        <p:spPr>
          <a:xfrm rot="16200000">
            <a:off x="7178040" y="3901440"/>
            <a:ext cx="541020" cy="541020"/>
          </a:xfrm>
          <a:prstGeom prst="corner">
            <a:avLst>
              <a:gd name="adj1" fmla="val 32746"/>
              <a:gd name="adj2" fmla="val 28638"/>
            </a:avLst>
          </a:prstGeom>
          <a:solidFill>
            <a:schemeClr val="accent2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sz="1200" dirty="0"/>
          </a:p>
        </p:txBody>
      </p:sp>
      <p:pic>
        <p:nvPicPr>
          <p:cNvPr id="5" name="Corewell Health" descr="Corewell Health">
            <a:extLst>
              <a:ext uri="{FF2B5EF4-FFF2-40B4-BE49-F238E27FC236}">
                <a16:creationId xmlns:a16="http://schemas.microsoft.com/office/drawing/2014/main" id="{EFD198B9-054E-48FA-6FAF-954C8E67C9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17531" y="226695"/>
            <a:ext cx="1679787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663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rge Title/Statement Blu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5742AD-9933-891A-2BE0-EBDB30E6D8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00200" y="1028700"/>
            <a:ext cx="5943600" cy="3261360"/>
          </a:xfrm>
        </p:spPr>
        <p:txBody>
          <a:bodyPr lIns="274320" tIns="274320" rIns="274320" bIns="274320" anchor="ctr" anchorCtr="0">
            <a:normAutofit/>
          </a:bodyPr>
          <a:lstStyle>
            <a:lvl1pPr algn="ctr">
              <a:lnSpc>
                <a:spcPct val="90000"/>
              </a:lnSpc>
              <a:defRPr sz="6000"/>
            </a:lvl1pPr>
          </a:lstStyle>
          <a:p>
            <a:r>
              <a:rPr lang="en-US" dirty="0"/>
              <a:t>Use the</a:t>
            </a:r>
            <a:br>
              <a:rPr lang="en-US" dirty="0"/>
            </a:br>
            <a:r>
              <a:rPr lang="en-US" dirty="0"/>
              <a:t>title to make</a:t>
            </a:r>
            <a:br>
              <a:rPr lang="en-US" dirty="0"/>
            </a:br>
            <a:r>
              <a:rPr lang="en-US" dirty="0"/>
              <a:t>a big point.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D5DEAA-8C7D-EBC1-5FFC-CA0506E43F0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[Presentation title - Please see slide 2 for directions]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35FDDD-1CD9-CBD9-D6AD-4E275C903F8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8DE5F1-E0F9-4CCA-92B7-7A6FC4DFEE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L-Shape 5">
            <a:extLst>
              <a:ext uri="{FF2B5EF4-FFF2-40B4-BE49-F238E27FC236}">
                <a16:creationId xmlns:a16="http://schemas.microsoft.com/office/drawing/2014/main" id="{7662D9AF-17EE-FB78-67C1-614C04F5FF8B}"/>
              </a:ext>
            </a:extLst>
          </p:cNvPr>
          <p:cNvSpPr/>
          <p:nvPr userDrawn="1"/>
        </p:nvSpPr>
        <p:spPr>
          <a:xfrm rot="5400000">
            <a:off x="1424940" y="876300"/>
            <a:ext cx="541020" cy="541020"/>
          </a:xfrm>
          <a:prstGeom prst="corner">
            <a:avLst>
              <a:gd name="adj1" fmla="val 32746"/>
              <a:gd name="adj2" fmla="val 28638"/>
            </a:avLst>
          </a:prstGeom>
          <a:solidFill>
            <a:schemeClr val="accent3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sz="1200" dirty="0"/>
          </a:p>
        </p:txBody>
      </p:sp>
      <p:sp>
        <p:nvSpPr>
          <p:cNvPr id="7" name="L-Shape 6">
            <a:extLst>
              <a:ext uri="{FF2B5EF4-FFF2-40B4-BE49-F238E27FC236}">
                <a16:creationId xmlns:a16="http://schemas.microsoft.com/office/drawing/2014/main" id="{1E9A79B3-280C-37E5-CEB6-C4F72AE129CF}"/>
              </a:ext>
            </a:extLst>
          </p:cNvPr>
          <p:cNvSpPr/>
          <p:nvPr userDrawn="1"/>
        </p:nvSpPr>
        <p:spPr>
          <a:xfrm rot="16200000">
            <a:off x="7178040" y="3901440"/>
            <a:ext cx="541020" cy="541020"/>
          </a:xfrm>
          <a:prstGeom prst="corner">
            <a:avLst>
              <a:gd name="adj1" fmla="val 32746"/>
              <a:gd name="adj2" fmla="val 28638"/>
            </a:avLst>
          </a:prstGeom>
          <a:solidFill>
            <a:schemeClr val="accent2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sz="1200" dirty="0"/>
          </a:p>
        </p:txBody>
      </p:sp>
      <p:pic>
        <p:nvPicPr>
          <p:cNvPr id="8" name="Corewell Health" descr="Corewell Health">
            <a:extLst>
              <a:ext uri="{FF2B5EF4-FFF2-40B4-BE49-F238E27FC236}">
                <a16:creationId xmlns:a16="http://schemas.microsoft.com/office/drawing/2014/main" id="{D7225047-5738-2168-5008-DE587B6E5D5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black">
          <a:xfrm>
            <a:off x="7117531" y="226695"/>
            <a:ext cx="1679787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8790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hoto">
    <p:bg>
      <p:bgPr>
        <a:solidFill>
          <a:srgbClr val="0ED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">
            <a:extLst>
              <a:ext uri="{FF2B5EF4-FFF2-40B4-BE49-F238E27FC236}">
                <a16:creationId xmlns:a16="http://schemas.microsoft.com/office/drawing/2014/main" id="{2FF04EDB-5448-5343-AD34-8408B0DEB9D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001768"/>
          </a:xfrm>
          <a:solidFill>
            <a:srgbClr val="7F7F7F"/>
          </a:solidFill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id="{85186827-DA85-9C4D-8C82-6FE011E09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42038AD7-C3D9-6141-BEF0-6BD01642C74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6259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156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hoto and Caption">
    <p:bg>
      <p:bgPr>
        <a:solidFill>
          <a:srgbClr val="0028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A52DAF2B-CBA8-8246-A0DB-2A432B73A86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9576" y="4297681"/>
            <a:ext cx="3977639" cy="59436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200"/>
            </a:lvl1pPr>
            <a:lvl2pPr marL="0" indent="0">
              <a:spcBef>
                <a:spcPts val="0"/>
              </a:spcBef>
              <a:buNone/>
              <a:defRPr sz="900"/>
            </a:lvl2pPr>
            <a:lvl3pPr marL="0" indent="0">
              <a:spcBef>
                <a:spcPts val="0"/>
              </a:spcBef>
              <a:buNone/>
              <a:defRPr sz="900"/>
            </a:lvl3pPr>
            <a:lvl4pPr marL="0" indent="0">
              <a:spcBef>
                <a:spcPts val="0"/>
              </a:spcBef>
              <a:buNone/>
              <a:defRPr sz="900"/>
            </a:lvl4pPr>
            <a:lvl5pPr marL="0" indent="0">
              <a:spcBef>
                <a:spcPts val="0"/>
              </a:spcBef>
              <a:buNone/>
              <a:defRPr sz="900"/>
            </a:lvl5pPr>
            <a:lvl6pPr marL="0" indent="0">
              <a:spcBef>
                <a:spcPts val="0"/>
              </a:spcBef>
              <a:buNone/>
              <a:defRPr sz="900"/>
            </a:lvl6pPr>
            <a:lvl7pPr marL="0" indent="0">
              <a:spcBef>
                <a:spcPts val="0"/>
              </a:spcBef>
              <a:buNone/>
              <a:defRPr sz="900"/>
            </a:lvl7pPr>
            <a:lvl8pPr marL="0" indent="0">
              <a:spcBef>
                <a:spcPts val="0"/>
              </a:spcBef>
              <a:buNone/>
              <a:defRPr sz="900"/>
            </a:lvl8pPr>
            <a:lvl9pPr marL="0" indent="0">
              <a:spcBef>
                <a:spcPts val="0"/>
              </a:spcBef>
              <a:buNone/>
              <a:defRPr sz="900"/>
            </a:lvl9pPr>
          </a:lstStyle>
          <a:p>
            <a:pPr lvl="0"/>
            <a:r>
              <a:rPr lang="en-US" dirty="0"/>
              <a:t>[Photo caption]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2FF04EDB-5448-5343-AD34-8408B0DEB9D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9144000" cy="4091940"/>
          </a:xfrm>
          <a:solidFill>
            <a:srgbClr val="7F7F7F"/>
          </a:solidFill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5186827-DA85-9C4D-8C82-6FE011E09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38AD7-C3D9-6141-BEF0-6BD01642C74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1473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58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with Large Titl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9EB6441-712F-79A0-EBFE-07BFDE8091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5460" b="1401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05742AD-9933-891A-2BE0-EBDB30E6D8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1080" y="1028700"/>
            <a:ext cx="7101840" cy="3261360"/>
          </a:xfrm>
        </p:spPr>
        <p:txBody>
          <a:bodyPr lIns="274320" tIns="274320" rIns="274320" bIns="274320" anchor="ctr" anchorCtr="0">
            <a:normAutofit/>
          </a:bodyPr>
          <a:lstStyle>
            <a:lvl1pPr algn="ctr">
              <a:lnSpc>
                <a:spcPct val="90000"/>
              </a:lnSpc>
              <a:defRPr sz="4800"/>
            </a:lvl1pPr>
          </a:lstStyle>
          <a:p>
            <a:r>
              <a:rPr lang="en-US" dirty="0"/>
              <a:t>This slide can</a:t>
            </a:r>
            <a:br>
              <a:rPr lang="en-US" dirty="0"/>
            </a:br>
            <a:r>
              <a:rPr lang="en-US" dirty="0"/>
              <a:t>fit a wide variety</a:t>
            </a:r>
            <a:br>
              <a:rPr lang="en-US" dirty="0"/>
            </a:br>
            <a:r>
              <a:rPr lang="en-US" dirty="0"/>
              <a:t>of content.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D5DEAA-8C7D-EBC1-5FFC-CA0506E43F0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[Presentation title - Please see slide 2 for directions]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35FDDD-1CD9-CBD9-D6AD-4E275C903F8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58DE5F1-E0F9-4CCA-92B7-7A6FC4DFEE1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Corewell Health" descr="Corewell Health">
            <a:extLst>
              <a:ext uri="{FF2B5EF4-FFF2-40B4-BE49-F238E27FC236}">
                <a16:creationId xmlns:a16="http://schemas.microsoft.com/office/drawing/2014/main" id="{485B815D-AC26-9A31-3366-916FFBC1A8F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117531" y="226695"/>
            <a:ext cx="1679787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8488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with Large Title 1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white gears&#10;&#10;Description automatically generated">
            <a:extLst>
              <a:ext uri="{FF2B5EF4-FFF2-40B4-BE49-F238E27FC236}">
                <a16:creationId xmlns:a16="http://schemas.microsoft.com/office/drawing/2014/main" id="{29EB6441-712F-79A0-EBFE-07BFDE8091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</a:extLst>
          </a:blip>
          <a:srcRect l="16355" t="18459" r="16355" b="18459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C1E4511-FD7C-7A82-BEF0-204E366EAAAF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sz="12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5742AD-9933-891A-2BE0-EBDB30E6D8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1080" y="1028700"/>
            <a:ext cx="7101840" cy="3261360"/>
          </a:xfrm>
        </p:spPr>
        <p:txBody>
          <a:bodyPr lIns="274320" tIns="274320" rIns="274320" bIns="274320" anchor="ctr" anchorCtr="0">
            <a:normAutofit/>
          </a:bodyPr>
          <a:lstStyle>
            <a:lvl1pPr algn="ctr">
              <a:lnSpc>
                <a:spcPct val="9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This slide can</a:t>
            </a:r>
            <a:br>
              <a:rPr lang="en-US" dirty="0"/>
            </a:br>
            <a:r>
              <a:rPr lang="en-US" dirty="0"/>
              <a:t>fit a wide variety</a:t>
            </a:r>
            <a:br>
              <a:rPr lang="en-US" dirty="0"/>
            </a:br>
            <a:r>
              <a:rPr lang="en-US" dirty="0"/>
              <a:t>of content.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D5DEAA-8C7D-EBC1-5FFC-CA0506E43F0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[Presentation title - Please see slide 2 for directions]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35FDDD-1CD9-CBD9-D6AD-4E275C903F8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8DE5F1-E0F9-4CCA-92B7-7A6FC4DFEE1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Corewell Health" descr="Corewell Health">
            <a:extLst>
              <a:ext uri="{FF2B5EF4-FFF2-40B4-BE49-F238E27FC236}">
                <a16:creationId xmlns:a16="http://schemas.microsoft.com/office/drawing/2014/main" id="{485B815D-AC26-9A31-3366-916FFBC1A8F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117531" y="226695"/>
            <a:ext cx="1679787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8073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with Large Title 3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9EB6441-712F-79A0-EBFE-07BFDE8091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20000"/>
                    </a14:imgEffect>
                  </a14:imgLayer>
                </a14:imgProps>
              </a:ext>
            </a:extLst>
          </a:blip>
          <a:srcRect l="5882" t="14804" r="5882" b="1902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C1E4511-FD7C-7A82-BEF0-204E366EAAAF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sz="12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5742AD-9933-891A-2BE0-EBDB30E6D8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1080" y="1028700"/>
            <a:ext cx="7101840" cy="3261360"/>
          </a:xfrm>
        </p:spPr>
        <p:txBody>
          <a:bodyPr lIns="274320" tIns="274320" rIns="274320" bIns="274320" anchor="ctr" anchorCtr="0">
            <a:normAutofit/>
          </a:bodyPr>
          <a:lstStyle>
            <a:lvl1pPr algn="ctr">
              <a:lnSpc>
                <a:spcPct val="9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This slide can</a:t>
            </a:r>
            <a:br>
              <a:rPr lang="en-US" dirty="0"/>
            </a:br>
            <a:r>
              <a:rPr lang="en-US" dirty="0"/>
              <a:t>fit a wide variety</a:t>
            </a:r>
            <a:br>
              <a:rPr lang="en-US" dirty="0"/>
            </a:br>
            <a:r>
              <a:rPr lang="en-US" dirty="0"/>
              <a:t>of content.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D5DEAA-8C7D-EBC1-5FFC-CA0506E43F0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[Presentation title - Please see slide 2 for directions]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35FDDD-1CD9-CBD9-D6AD-4E275C903F8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8DE5F1-E0F9-4CCA-92B7-7A6FC4DFEE1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Corewell Health" descr="Corewell Health">
            <a:extLst>
              <a:ext uri="{FF2B5EF4-FFF2-40B4-BE49-F238E27FC236}">
                <a16:creationId xmlns:a16="http://schemas.microsoft.com/office/drawing/2014/main" id="{485B815D-AC26-9A31-3366-916FFBC1A8F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117531" y="226695"/>
            <a:ext cx="1679787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9376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Content with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6C150CB-6910-DEAF-644D-B9936720956A}"/>
              </a:ext>
            </a:extLst>
          </p:cNvPr>
          <p:cNvSpPr/>
          <p:nvPr userDrawn="1"/>
        </p:nvSpPr>
        <p:spPr>
          <a:xfrm flipV="1">
            <a:off x="0" y="-1"/>
            <a:ext cx="9144000" cy="22271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sz="1200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4EE2C37-C20B-163E-EA8A-E89AED426F1F}"/>
              </a:ext>
            </a:extLst>
          </p:cNvPr>
          <p:cNvSpPr>
            <a:spLocks noGrp="1"/>
          </p:cNvSpPr>
          <p:nvPr>
            <p:ph type="pic" sz="quarter" idx="75"/>
          </p:nvPr>
        </p:nvSpPr>
        <p:spPr>
          <a:xfrm>
            <a:off x="409575" y="1581150"/>
            <a:ext cx="2576956" cy="1235705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9200A28-C478-A2B3-F74A-8772E261F9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2200"/>
            </a:lvl1pPr>
          </a:lstStyle>
          <a:p>
            <a:r>
              <a:rPr lang="en-US" dirty="0"/>
              <a:t>This is a “Three Content” slide with Pictures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932062D-6FB4-A554-E6AB-99799E3194F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11480" y="320040"/>
            <a:ext cx="3977642" cy="182880"/>
          </a:xfrm>
        </p:spPr>
        <p:txBody>
          <a:bodyPr/>
          <a:lstStyle/>
          <a:p>
            <a:r>
              <a:rPr lang="en-US" dirty="0"/>
              <a:t>[Presentation title - Please see slide 2 for directions]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CC4094-25EB-6712-9423-56178283A5B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8DE5F1-E0F9-4CCA-92B7-7A6FC4DFEE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5" name="Text Placeholder 7">
            <a:extLst>
              <a:ext uri="{FF2B5EF4-FFF2-40B4-BE49-F238E27FC236}">
                <a16:creationId xmlns:a16="http://schemas.microsoft.com/office/drawing/2014/main" id="{4B38D4A7-A433-D046-594B-8DE566AD7CB9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411587" y="2974063"/>
            <a:ext cx="2573640" cy="363492"/>
          </a:xfrm>
        </p:spPr>
        <p:txBody>
          <a:bodyPr anchor="t" anchorCtr="0"/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en-US" dirty="0"/>
              <a:t>Content header 1</a:t>
            </a:r>
            <a:br>
              <a:rPr lang="en-US" dirty="0"/>
            </a:br>
            <a:r>
              <a:rPr lang="en-US" dirty="0"/>
              <a:t>up to two lines</a:t>
            </a:r>
          </a:p>
        </p:txBody>
      </p:sp>
      <p:sp>
        <p:nvSpPr>
          <p:cNvPr id="73" name="Text Placeholder 6">
            <a:extLst>
              <a:ext uri="{FF2B5EF4-FFF2-40B4-BE49-F238E27FC236}">
                <a16:creationId xmlns:a16="http://schemas.microsoft.com/office/drawing/2014/main" id="{84D1FC42-5BC6-2A0C-FEE6-0EE20AC73E7D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>
          <a:xfrm>
            <a:off x="409588" y="2811503"/>
            <a:ext cx="2576542" cy="70514"/>
          </a:xfrm>
          <a:solidFill>
            <a:schemeClr val="accent3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40C2610C-B463-F3E5-7405-BC178024DBA6}"/>
              </a:ext>
            </a:extLst>
          </p:cNvPr>
          <p:cNvSpPr>
            <a:spLocks noGrp="1"/>
          </p:cNvSpPr>
          <p:nvPr>
            <p:ph type="pic" sz="quarter" idx="76"/>
          </p:nvPr>
        </p:nvSpPr>
        <p:spPr>
          <a:xfrm>
            <a:off x="3283522" y="1581150"/>
            <a:ext cx="2576956" cy="1235705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ED22131F-D8A0-2ECA-9FCE-9895FC0B4CC7}"/>
              </a:ext>
            </a:extLst>
          </p:cNvPr>
          <p:cNvSpPr>
            <a:spLocks noGrp="1"/>
          </p:cNvSpPr>
          <p:nvPr>
            <p:ph type="body" sz="quarter" idx="78"/>
          </p:nvPr>
        </p:nvSpPr>
        <p:spPr>
          <a:xfrm>
            <a:off x="3283535" y="2811503"/>
            <a:ext cx="2576542" cy="70514"/>
          </a:xfrm>
          <a:solidFill>
            <a:schemeClr val="accent3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Picture Placeholder 5">
            <a:extLst>
              <a:ext uri="{FF2B5EF4-FFF2-40B4-BE49-F238E27FC236}">
                <a16:creationId xmlns:a16="http://schemas.microsoft.com/office/drawing/2014/main" id="{F64A8847-1869-08F3-FB30-8AEA0F8BD296}"/>
              </a:ext>
            </a:extLst>
          </p:cNvPr>
          <p:cNvSpPr>
            <a:spLocks noGrp="1"/>
          </p:cNvSpPr>
          <p:nvPr>
            <p:ph type="pic" sz="quarter" idx="79"/>
          </p:nvPr>
        </p:nvSpPr>
        <p:spPr>
          <a:xfrm>
            <a:off x="6153278" y="1581150"/>
            <a:ext cx="2576956" cy="1235705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6">
            <a:extLst>
              <a:ext uri="{FF2B5EF4-FFF2-40B4-BE49-F238E27FC236}">
                <a16:creationId xmlns:a16="http://schemas.microsoft.com/office/drawing/2014/main" id="{FF017AFF-1A47-2F46-4B9F-E460495DE485}"/>
              </a:ext>
            </a:extLst>
          </p:cNvPr>
          <p:cNvSpPr>
            <a:spLocks noGrp="1"/>
          </p:cNvSpPr>
          <p:nvPr>
            <p:ph type="body" sz="quarter" idx="81"/>
          </p:nvPr>
        </p:nvSpPr>
        <p:spPr>
          <a:xfrm>
            <a:off x="6153291" y="2811503"/>
            <a:ext cx="2576542" cy="70514"/>
          </a:xfrm>
          <a:solidFill>
            <a:schemeClr val="accent3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28D887-E8F1-D864-235E-B4A9875744A8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411587" y="3466414"/>
            <a:ext cx="2573640" cy="1161587"/>
          </a:xfrm>
        </p:spPr>
        <p:txBody>
          <a:bodyPr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/>
            </a:lvl1pPr>
          </a:lstStyle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endParaRPr lang="en-US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E2C6EC9E-F697-53C2-D0E3-D86CCD6B8C1A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3283522" y="2974063"/>
            <a:ext cx="2573640" cy="363492"/>
          </a:xfrm>
        </p:spPr>
        <p:txBody>
          <a:bodyPr anchor="t" anchorCtr="0"/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en-US" dirty="0"/>
              <a:t>Content header 2</a:t>
            </a:r>
            <a:br>
              <a:rPr lang="en-US" dirty="0"/>
            </a:br>
            <a:r>
              <a:rPr lang="en-US" dirty="0"/>
              <a:t>up to two lines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739BA38C-9F43-7B5E-A50B-93703D685171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3283522" y="3466414"/>
            <a:ext cx="2573640" cy="1161587"/>
          </a:xfrm>
        </p:spPr>
        <p:txBody>
          <a:bodyPr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/>
            </a:lvl1pPr>
          </a:lstStyle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endParaRPr lang="en-US" dirty="0"/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B1F139B-5E47-4DE9-32D0-2CB52D48F2E5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159198" y="2974063"/>
            <a:ext cx="2573640" cy="363492"/>
          </a:xfrm>
        </p:spPr>
        <p:txBody>
          <a:bodyPr anchor="t" anchorCtr="0"/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en-US" dirty="0"/>
              <a:t>Content header 3</a:t>
            </a:r>
            <a:br>
              <a:rPr lang="en-US" dirty="0"/>
            </a:br>
            <a:r>
              <a:rPr lang="en-US" dirty="0"/>
              <a:t>up to two lines</a:t>
            </a: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534CDA66-B7F5-4059-13A2-6844305A9774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6159198" y="3466415"/>
            <a:ext cx="2573640" cy="1161586"/>
          </a:xfrm>
        </p:spPr>
        <p:txBody>
          <a:bodyPr anchor="t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/>
            </a:lvl1pPr>
          </a:lstStyle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endParaRPr lang="en-US" dirty="0"/>
          </a:p>
        </p:txBody>
      </p:sp>
      <p:pic>
        <p:nvPicPr>
          <p:cNvPr id="5" name="Corewell Health" descr="Corewell Health">
            <a:extLst>
              <a:ext uri="{FF2B5EF4-FFF2-40B4-BE49-F238E27FC236}">
                <a16:creationId xmlns:a16="http://schemas.microsoft.com/office/drawing/2014/main" id="{A39D4F60-949A-2568-2DDA-EC1C959C34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17531" y="226695"/>
            <a:ext cx="1679787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219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Content with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62747AA-BBD9-ABE4-4456-E1E00A04B4E4}"/>
              </a:ext>
            </a:extLst>
          </p:cNvPr>
          <p:cNvSpPr/>
          <p:nvPr userDrawn="1"/>
        </p:nvSpPr>
        <p:spPr>
          <a:xfrm flipV="1">
            <a:off x="0" y="-1"/>
            <a:ext cx="9144000" cy="22271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sz="1200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4EE2C37-C20B-163E-EA8A-E89AED426F1F}"/>
              </a:ext>
            </a:extLst>
          </p:cNvPr>
          <p:cNvSpPr>
            <a:spLocks noGrp="1"/>
          </p:cNvSpPr>
          <p:nvPr>
            <p:ph type="pic" sz="quarter" idx="75"/>
          </p:nvPr>
        </p:nvSpPr>
        <p:spPr>
          <a:xfrm>
            <a:off x="409574" y="1581150"/>
            <a:ext cx="1895476" cy="1186516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9200A28-C478-A2B3-F74A-8772E261F9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2200"/>
            </a:lvl1pPr>
          </a:lstStyle>
          <a:p>
            <a:r>
              <a:rPr lang="en-US" dirty="0"/>
              <a:t>This is a “Four Content” slide with Pictures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932062D-6FB4-A554-E6AB-99799E3194F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11480" y="320040"/>
            <a:ext cx="3977642" cy="182880"/>
          </a:xfrm>
        </p:spPr>
        <p:txBody>
          <a:bodyPr/>
          <a:lstStyle/>
          <a:p>
            <a:r>
              <a:rPr lang="en-US" dirty="0"/>
              <a:t>[Presentation title - Please see slide 2 for directions]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CC4094-25EB-6712-9423-56178283A5B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8DE5F1-E0F9-4CCA-92B7-7A6FC4DFEE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5" name="Text Placeholder 7">
            <a:extLst>
              <a:ext uri="{FF2B5EF4-FFF2-40B4-BE49-F238E27FC236}">
                <a16:creationId xmlns:a16="http://schemas.microsoft.com/office/drawing/2014/main" id="{4B38D4A7-A433-D046-594B-8DE566AD7CB9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411478" y="2952750"/>
            <a:ext cx="1893037" cy="1581485"/>
          </a:xfrm>
        </p:spPr>
        <p:txBody>
          <a:bodyPr anchor="t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</a:t>
            </a:r>
          </a:p>
        </p:txBody>
      </p:sp>
      <p:sp>
        <p:nvSpPr>
          <p:cNvPr id="73" name="Text Placeholder 6">
            <a:extLst>
              <a:ext uri="{FF2B5EF4-FFF2-40B4-BE49-F238E27FC236}">
                <a16:creationId xmlns:a16="http://schemas.microsoft.com/office/drawing/2014/main" id="{84D1FC42-5BC6-2A0C-FEE6-0EE20AC73E7D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>
          <a:xfrm>
            <a:off x="409575" y="2765919"/>
            <a:ext cx="1895170" cy="70514"/>
          </a:xfrm>
          <a:solidFill>
            <a:schemeClr val="accent3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40C2610C-B463-F3E5-7405-BC178024DBA6}"/>
              </a:ext>
            </a:extLst>
          </p:cNvPr>
          <p:cNvSpPr>
            <a:spLocks noGrp="1"/>
          </p:cNvSpPr>
          <p:nvPr>
            <p:ph type="pic" sz="quarter" idx="76"/>
          </p:nvPr>
        </p:nvSpPr>
        <p:spPr>
          <a:xfrm>
            <a:off x="2552700" y="1581150"/>
            <a:ext cx="1895476" cy="1186516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DD4C925D-9829-A8D4-399F-E8D96B12D8F5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2554604" y="2952750"/>
            <a:ext cx="1893037" cy="1581485"/>
          </a:xfrm>
        </p:spPr>
        <p:txBody>
          <a:bodyPr anchor="t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</a:t>
            </a:r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ED22131F-D8A0-2ECA-9FCE-9895FC0B4CC7}"/>
              </a:ext>
            </a:extLst>
          </p:cNvPr>
          <p:cNvSpPr>
            <a:spLocks noGrp="1"/>
          </p:cNvSpPr>
          <p:nvPr>
            <p:ph type="body" sz="quarter" idx="78"/>
          </p:nvPr>
        </p:nvSpPr>
        <p:spPr>
          <a:xfrm>
            <a:off x="2552701" y="2765919"/>
            <a:ext cx="1895170" cy="70514"/>
          </a:xfrm>
          <a:solidFill>
            <a:schemeClr val="accent3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Picture Placeholder 5">
            <a:extLst>
              <a:ext uri="{FF2B5EF4-FFF2-40B4-BE49-F238E27FC236}">
                <a16:creationId xmlns:a16="http://schemas.microsoft.com/office/drawing/2014/main" id="{F64A8847-1869-08F3-FB30-8AEA0F8BD296}"/>
              </a:ext>
            </a:extLst>
          </p:cNvPr>
          <p:cNvSpPr>
            <a:spLocks noGrp="1"/>
          </p:cNvSpPr>
          <p:nvPr>
            <p:ph type="pic" sz="quarter" idx="79"/>
          </p:nvPr>
        </p:nvSpPr>
        <p:spPr>
          <a:xfrm>
            <a:off x="4695826" y="1581150"/>
            <a:ext cx="1895476" cy="1186516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162CA4C4-6F22-0954-4F7E-34375773B4D0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4697730" y="2952750"/>
            <a:ext cx="1893037" cy="1581485"/>
          </a:xfrm>
        </p:spPr>
        <p:txBody>
          <a:bodyPr anchor="t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</a:t>
            </a:r>
          </a:p>
        </p:txBody>
      </p:sp>
      <p:sp>
        <p:nvSpPr>
          <p:cNvPr id="26" name="Text Placeholder 6">
            <a:extLst>
              <a:ext uri="{FF2B5EF4-FFF2-40B4-BE49-F238E27FC236}">
                <a16:creationId xmlns:a16="http://schemas.microsoft.com/office/drawing/2014/main" id="{FF017AFF-1A47-2F46-4B9F-E460495DE485}"/>
              </a:ext>
            </a:extLst>
          </p:cNvPr>
          <p:cNvSpPr>
            <a:spLocks noGrp="1"/>
          </p:cNvSpPr>
          <p:nvPr>
            <p:ph type="body" sz="quarter" idx="81"/>
          </p:nvPr>
        </p:nvSpPr>
        <p:spPr>
          <a:xfrm>
            <a:off x="4695827" y="2765919"/>
            <a:ext cx="1895170" cy="70514"/>
          </a:xfrm>
          <a:solidFill>
            <a:schemeClr val="accent3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Picture Placeholder 5">
            <a:extLst>
              <a:ext uri="{FF2B5EF4-FFF2-40B4-BE49-F238E27FC236}">
                <a16:creationId xmlns:a16="http://schemas.microsoft.com/office/drawing/2014/main" id="{38F7A16E-3B36-F6CB-8820-9C995F472B6C}"/>
              </a:ext>
            </a:extLst>
          </p:cNvPr>
          <p:cNvSpPr>
            <a:spLocks noGrp="1"/>
          </p:cNvSpPr>
          <p:nvPr>
            <p:ph type="pic" sz="quarter" idx="82"/>
          </p:nvPr>
        </p:nvSpPr>
        <p:spPr>
          <a:xfrm>
            <a:off x="6838952" y="1581150"/>
            <a:ext cx="1895476" cy="1186516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8" name="Text Placeholder 7">
            <a:extLst>
              <a:ext uri="{FF2B5EF4-FFF2-40B4-BE49-F238E27FC236}">
                <a16:creationId xmlns:a16="http://schemas.microsoft.com/office/drawing/2014/main" id="{2D86E470-BB1D-DB56-41AB-36A2251560D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840856" y="2952750"/>
            <a:ext cx="1893037" cy="1581485"/>
          </a:xfrm>
        </p:spPr>
        <p:txBody>
          <a:bodyPr anchor="t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</a:t>
            </a:r>
          </a:p>
        </p:txBody>
      </p:sp>
      <p:sp>
        <p:nvSpPr>
          <p:cNvPr id="29" name="Text Placeholder 6">
            <a:extLst>
              <a:ext uri="{FF2B5EF4-FFF2-40B4-BE49-F238E27FC236}">
                <a16:creationId xmlns:a16="http://schemas.microsoft.com/office/drawing/2014/main" id="{15E3D011-B79C-26C7-5AB1-FFBFB529BCA8}"/>
              </a:ext>
            </a:extLst>
          </p:cNvPr>
          <p:cNvSpPr>
            <a:spLocks noGrp="1"/>
          </p:cNvSpPr>
          <p:nvPr>
            <p:ph type="body" sz="quarter" idx="84"/>
          </p:nvPr>
        </p:nvSpPr>
        <p:spPr>
          <a:xfrm>
            <a:off x="6838953" y="2765919"/>
            <a:ext cx="1895170" cy="70514"/>
          </a:xfrm>
          <a:solidFill>
            <a:schemeClr val="accent3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Corewell Health" descr="Corewell Health">
            <a:extLst>
              <a:ext uri="{FF2B5EF4-FFF2-40B4-BE49-F238E27FC236}">
                <a16:creationId xmlns:a16="http://schemas.microsoft.com/office/drawing/2014/main" id="{9A63878C-EFF7-C9E5-3484-3A2FB0CC27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17531" y="226695"/>
            <a:ext cx="1679787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847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3/4 Frame Light Blu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rewell Health" descr="Corewell Health">
            <a:extLst>
              <a:ext uri="{FF2B5EF4-FFF2-40B4-BE49-F238E27FC236}">
                <a16:creationId xmlns:a16="http://schemas.microsoft.com/office/drawing/2014/main" id="{5A38F616-1002-3336-13D7-124C6ADB41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8431" y="226695"/>
            <a:ext cx="1679787" cy="365760"/>
          </a:xfrm>
          <a:prstGeom prst="rect">
            <a:avLst/>
          </a:prstGeom>
        </p:spPr>
      </p:pic>
      <p:sp>
        <p:nvSpPr>
          <p:cNvPr id="4" name="object 8">
            <a:extLst>
              <a:ext uri="{FF2B5EF4-FFF2-40B4-BE49-F238E27FC236}">
                <a16:creationId xmlns:a16="http://schemas.microsoft.com/office/drawing/2014/main" id="{52DE6614-8246-0E33-53F8-C2FCAD719B67}"/>
              </a:ext>
            </a:extLst>
          </p:cNvPr>
          <p:cNvSpPr/>
          <p:nvPr userDrawn="1"/>
        </p:nvSpPr>
        <p:spPr>
          <a:xfrm>
            <a:off x="5165671" y="-31"/>
            <a:ext cx="3990041" cy="5148326"/>
          </a:xfrm>
          <a:custGeom>
            <a:avLst/>
            <a:gdLst/>
            <a:ahLst/>
            <a:cxnLst/>
            <a:rect l="l" t="t" r="r" b="b"/>
            <a:pathLst>
              <a:path w="10460990" h="1565275">
                <a:moveTo>
                  <a:pt x="10460592" y="0"/>
                </a:moveTo>
                <a:lnTo>
                  <a:pt x="0" y="0"/>
                </a:lnTo>
                <a:lnTo>
                  <a:pt x="0" y="1565009"/>
                </a:lnTo>
                <a:lnTo>
                  <a:pt x="10460592" y="1565009"/>
                </a:lnTo>
                <a:lnTo>
                  <a:pt x="10460592" y="0"/>
                </a:lnTo>
                <a:close/>
              </a:path>
            </a:pathLst>
          </a:custGeom>
          <a:solidFill>
            <a:srgbClr val="0BD6E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94EFC493-8D88-C0D3-EA51-D25317030C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977957" y="423163"/>
            <a:ext cx="4754563" cy="430309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01E5D45-B29C-70DB-4E04-74B347B523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1481" y="708980"/>
            <a:ext cx="3183418" cy="1756628"/>
          </a:xfrm>
        </p:spPr>
        <p:txBody>
          <a:bodyPr anchor="b" anchorCtr="0"/>
          <a:lstStyle>
            <a:lvl1pPr>
              <a:lnSpc>
                <a:spcPct val="90000"/>
              </a:lnSpc>
              <a:defRPr sz="3200"/>
            </a:lvl1pPr>
          </a:lstStyle>
          <a:p>
            <a:r>
              <a:rPr lang="en-US" dirty="0"/>
              <a:t>[Headline goes here]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DB860D7F-3AE6-04D2-6044-0E4BF19683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9575" y="2894310"/>
            <a:ext cx="3182938" cy="1988279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tx1"/>
                </a:solidFill>
              </a:defRPr>
            </a:lvl1pPr>
            <a:lvl2pPr marL="137160" indent="0">
              <a:buNone/>
              <a:defRPr sz="1400"/>
            </a:lvl2pPr>
            <a:lvl3pPr marL="274320" indent="0">
              <a:buNone/>
              <a:defRPr sz="1400"/>
            </a:lvl3pPr>
            <a:lvl4pPr marL="411480" indent="0">
              <a:buNone/>
              <a:defRPr sz="1400"/>
            </a:lvl4pPr>
            <a:lvl5pPr marL="548640" indent="0">
              <a:buNone/>
              <a:defRPr sz="140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.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578A1398-C3DB-FCFF-374C-50D88A14C1C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9575" y="2629550"/>
            <a:ext cx="657225" cy="109375"/>
          </a:xfrm>
          <a:solidFill>
            <a:schemeClr val="accent3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035399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1AE6BB09-E3B1-8E4C-BC05-A3BEA4D63F4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1480" y="1282699"/>
            <a:ext cx="3977639" cy="749273"/>
          </a:xfrm>
        </p:spPr>
        <p:txBody>
          <a:bodyPr wrap="none" anchor="t" anchorCtr="0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 spc="-50" baseline="0"/>
            </a:lvl1pPr>
            <a:lvl2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/>
            </a:lvl2pPr>
            <a:lvl3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/>
            </a:lvl3pPr>
            <a:lvl4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/>
            </a:lvl4pPr>
            <a:lvl5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/>
            </a:lvl5pPr>
            <a:lvl6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/>
            </a:lvl6pPr>
            <a:lvl7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/>
            </a:lvl7pPr>
            <a:lvl8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/>
            </a:lvl8pPr>
            <a:lvl9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/>
            </a:lvl9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42A20B57-9C1D-4E8F-B2A3-A6062F929C2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411480" y="2148839"/>
            <a:ext cx="3977639" cy="1206473"/>
          </a:xfrm>
        </p:spPr>
        <p:txBody>
          <a:bodyPr tIns="274320" anchor="t" anchorCtr="0"/>
          <a:lstStyle>
            <a:lvl1pPr>
              <a:defRPr sz="2200" b="0" spc="0" baseline="0"/>
            </a:lvl1pPr>
          </a:lstStyle>
          <a:p>
            <a:r>
              <a:rPr lang="en-US" dirty="0"/>
              <a:t>[Section title]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7F9C3797-B4F9-481A-ADC7-21C0CA065530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411480" y="320040"/>
            <a:ext cx="3977640" cy="182880"/>
          </a:xfrm>
        </p:spPr>
        <p:txBody>
          <a:bodyPr/>
          <a:lstStyle/>
          <a:p>
            <a:r>
              <a:rPr lang="en-US" dirty="0"/>
              <a:t>[Presentation title - Please see slide 2 for directions]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B1BE67-4AA2-4F98-8F15-39B4F53A1316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B58DE5F1-E0F9-4CCA-92B7-7A6FC4DFEE1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22B75A-523B-FECE-3FF9-317E517C8B6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11480" y="2031972"/>
            <a:ext cx="1061446" cy="114301"/>
          </a:xfrm>
          <a:solidFill>
            <a:schemeClr val="accent3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FBA7941-BCED-BCF7-9749-D8C038166D13}"/>
              </a:ext>
            </a:extLst>
          </p:cNvPr>
          <p:cNvSpPr txBox="1"/>
          <p:nvPr userDrawn="1"/>
        </p:nvSpPr>
        <p:spPr>
          <a:xfrm>
            <a:off x="8175812" y="277906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137160" indent="-137160">
              <a:lnSpc>
                <a:spcPct val="100000"/>
              </a:lnSpc>
              <a:spcBef>
                <a:spcPts val="900"/>
              </a:spcBef>
              <a:buSzPct val="100000"/>
              <a:buFont typeface="Arial"/>
              <a:buChar char="•"/>
            </a:pPr>
            <a:endParaRPr lang="en-US" sz="1200" dirty="0"/>
          </a:p>
        </p:txBody>
      </p:sp>
      <p:sp>
        <p:nvSpPr>
          <p:cNvPr id="4" name="Rectangle">
            <a:extLst>
              <a:ext uri="{FF2B5EF4-FFF2-40B4-BE49-F238E27FC236}">
                <a16:creationId xmlns:a16="http://schemas.microsoft.com/office/drawing/2014/main" id="{5F47D79D-B827-F099-1FCD-3606D5F2D3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hidden">
          <a:xfrm>
            <a:off x="1" y="5006341"/>
            <a:ext cx="9143998" cy="137160"/>
          </a:xfrm>
          <a:prstGeom prst="rect">
            <a:avLst/>
          </a:prstGeom>
          <a:solidFill>
            <a:srgbClr val="0ED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611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2" pos="2952">
          <p15:clr>
            <a:srgbClr val="FBAE40"/>
          </p15:clr>
        </p15:guide>
        <p15:guide id="5" pos="2766">
          <p15:clr>
            <a:srgbClr val="FBAE40"/>
          </p15:clr>
        </p15:guide>
        <p15:guide id="7" orient="horz" pos="1352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3/4 Frame Gree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rewell Health" descr="Corewell Health">
            <a:extLst>
              <a:ext uri="{FF2B5EF4-FFF2-40B4-BE49-F238E27FC236}">
                <a16:creationId xmlns:a16="http://schemas.microsoft.com/office/drawing/2014/main" id="{5A38F616-1002-3336-13D7-124C6ADB41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8431" y="226695"/>
            <a:ext cx="1679787" cy="365760"/>
          </a:xfrm>
          <a:prstGeom prst="rect">
            <a:avLst/>
          </a:prstGeom>
        </p:spPr>
      </p:pic>
      <p:sp>
        <p:nvSpPr>
          <p:cNvPr id="4" name="object 8">
            <a:extLst>
              <a:ext uri="{FF2B5EF4-FFF2-40B4-BE49-F238E27FC236}">
                <a16:creationId xmlns:a16="http://schemas.microsoft.com/office/drawing/2014/main" id="{52DE6614-8246-0E33-53F8-C2FCAD719B67}"/>
              </a:ext>
            </a:extLst>
          </p:cNvPr>
          <p:cNvSpPr/>
          <p:nvPr userDrawn="1"/>
        </p:nvSpPr>
        <p:spPr>
          <a:xfrm>
            <a:off x="5165671" y="-31"/>
            <a:ext cx="3990041" cy="5148326"/>
          </a:xfrm>
          <a:custGeom>
            <a:avLst/>
            <a:gdLst/>
            <a:ahLst/>
            <a:cxnLst/>
            <a:rect l="l" t="t" r="r" b="b"/>
            <a:pathLst>
              <a:path w="10460990" h="1565275">
                <a:moveTo>
                  <a:pt x="10460592" y="0"/>
                </a:moveTo>
                <a:lnTo>
                  <a:pt x="0" y="0"/>
                </a:lnTo>
                <a:lnTo>
                  <a:pt x="0" y="1565009"/>
                </a:lnTo>
                <a:lnTo>
                  <a:pt x="10460592" y="1565009"/>
                </a:lnTo>
                <a:lnTo>
                  <a:pt x="10460592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B29EE09F-C91A-F6B5-E5E9-9B537DA54B3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977957" y="423163"/>
            <a:ext cx="4754563" cy="430309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D44604A7-1BED-1CBE-05C7-FA7A4005AB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9575" y="2894310"/>
            <a:ext cx="3182938" cy="1988279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tx1"/>
                </a:solidFill>
              </a:defRPr>
            </a:lvl1pPr>
            <a:lvl2pPr marL="137160" indent="0">
              <a:buNone/>
              <a:defRPr sz="1400"/>
            </a:lvl2pPr>
            <a:lvl3pPr marL="274320" indent="0">
              <a:buNone/>
              <a:defRPr sz="1400"/>
            </a:lvl3pPr>
            <a:lvl4pPr marL="411480" indent="0">
              <a:buNone/>
              <a:defRPr sz="1400"/>
            </a:lvl4pPr>
            <a:lvl5pPr marL="548640" indent="0">
              <a:buNone/>
              <a:defRPr sz="140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.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E19B794C-5616-6779-CE64-4E9727D2B1D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9575" y="2629550"/>
            <a:ext cx="657225" cy="109375"/>
          </a:xfrm>
          <a:solidFill>
            <a:schemeClr val="accent3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075A22B4-92E2-9B92-DB45-02D8231E65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1481" y="708980"/>
            <a:ext cx="3183418" cy="1756628"/>
          </a:xfrm>
        </p:spPr>
        <p:txBody>
          <a:bodyPr anchor="b" anchorCtr="0"/>
          <a:lstStyle>
            <a:lvl1pPr>
              <a:lnSpc>
                <a:spcPct val="90000"/>
              </a:lnSpc>
              <a:defRPr sz="3200"/>
            </a:lvl1pPr>
          </a:lstStyle>
          <a:p>
            <a:r>
              <a:rPr lang="en-US" dirty="0"/>
              <a:t>[Headline goes here]</a:t>
            </a:r>
          </a:p>
        </p:txBody>
      </p:sp>
    </p:spTree>
    <p:extLst>
      <p:ext uri="{BB962C8B-B14F-4D97-AF65-F5344CB8AC3E}">
        <p14:creationId xmlns:p14="http://schemas.microsoft.com/office/powerpoint/2010/main" val="6964861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3/4 Frame Dark Blu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rewell Health" descr="Corewell Health">
            <a:extLst>
              <a:ext uri="{FF2B5EF4-FFF2-40B4-BE49-F238E27FC236}">
                <a16:creationId xmlns:a16="http://schemas.microsoft.com/office/drawing/2014/main" id="{5A38F616-1002-3336-13D7-124C6ADB41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8431" y="226695"/>
            <a:ext cx="1679787" cy="365760"/>
          </a:xfrm>
          <a:prstGeom prst="rect">
            <a:avLst/>
          </a:prstGeom>
        </p:spPr>
      </p:pic>
      <p:sp>
        <p:nvSpPr>
          <p:cNvPr id="4" name="object 8">
            <a:extLst>
              <a:ext uri="{FF2B5EF4-FFF2-40B4-BE49-F238E27FC236}">
                <a16:creationId xmlns:a16="http://schemas.microsoft.com/office/drawing/2014/main" id="{52DE6614-8246-0E33-53F8-C2FCAD719B67}"/>
              </a:ext>
            </a:extLst>
          </p:cNvPr>
          <p:cNvSpPr/>
          <p:nvPr userDrawn="1"/>
        </p:nvSpPr>
        <p:spPr>
          <a:xfrm>
            <a:off x="5165671" y="-31"/>
            <a:ext cx="3990041" cy="5148326"/>
          </a:xfrm>
          <a:custGeom>
            <a:avLst/>
            <a:gdLst/>
            <a:ahLst/>
            <a:cxnLst/>
            <a:rect l="l" t="t" r="r" b="b"/>
            <a:pathLst>
              <a:path w="10460990" h="1565275">
                <a:moveTo>
                  <a:pt x="10460592" y="0"/>
                </a:moveTo>
                <a:lnTo>
                  <a:pt x="0" y="0"/>
                </a:lnTo>
                <a:lnTo>
                  <a:pt x="0" y="1565009"/>
                </a:lnTo>
                <a:lnTo>
                  <a:pt x="10460592" y="1565009"/>
                </a:lnTo>
                <a:lnTo>
                  <a:pt x="10460592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E2D553A-3D78-2359-6F80-214C1CA9834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977957" y="423163"/>
            <a:ext cx="4754563" cy="430309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93232B2-FACA-9B77-50DD-1E4449F755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9575" y="2894310"/>
            <a:ext cx="3182938" cy="1988279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tx1"/>
                </a:solidFill>
              </a:defRPr>
            </a:lvl1pPr>
            <a:lvl2pPr marL="137160" indent="0">
              <a:buNone/>
              <a:defRPr sz="1400"/>
            </a:lvl2pPr>
            <a:lvl3pPr marL="274320" indent="0">
              <a:buNone/>
              <a:defRPr sz="1400"/>
            </a:lvl3pPr>
            <a:lvl4pPr marL="411480" indent="0">
              <a:buNone/>
              <a:defRPr sz="1400"/>
            </a:lvl4pPr>
            <a:lvl5pPr marL="548640" indent="0">
              <a:buNone/>
              <a:defRPr sz="140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.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3A30D349-5A61-346B-FAFF-FAFFE084273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9575" y="2629550"/>
            <a:ext cx="657225" cy="109375"/>
          </a:xfrm>
          <a:solidFill>
            <a:schemeClr val="accent3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2ED96216-A186-ACC6-F288-6492CAA948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1481" y="708980"/>
            <a:ext cx="3183418" cy="1756628"/>
          </a:xfrm>
        </p:spPr>
        <p:txBody>
          <a:bodyPr anchor="b" anchorCtr="0"/>
          <a:lstStyle>
            <a:lvl1pPr>
              <a:lnSpc>
                <a:spcPct val="90000"/>
              </a:lnSpc>
              <a:defRPr sz="3200"/>
            </a:lvl1pPr>
          </a:lstStyle>
          <a:p>
            <a:r>
              <a:rPr lang="en-US" dirty="0"/>
              <a:t>[Headline goes here]</a:t>
            </a:r>
          </a:p>
        </p:txBody>
      </p:sp>
    </p:spTree>
    <p:extLst>
      <p:ext uri="{BB962C8B-B14F-4D97-AF65-F5344CB8AC3E}">
        <p14:creationId xmlns:p14="http://schemas.microsoft.com/office/powerpoint/2010/main" val="9332493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Half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8">
            <a:extLst>
              <a:ext uri="{FF2B5EF4-FFF2-40B4-BE49-F238E27FC236}">
                <a16:creationId xmlns:a16="http://schemas.microsoft.com/office/drawing/2014/main" id="{3BE2FB86-058F-E3CC-4E31-3F27FD1B6A07}"/>
              </a:ext>
            </a:extLst>
          </p:cNvPr>
          <p:cNvSpPr/>
          <p:nvPr userDrawn="1"/>
        </p:nvSpPr>
        <p:spPr>
          <a:xfrm>
            <a:off x="0" y="-4826"/>
            <a:ext cx="4572000" cy="5148326"/>
          </a:xfrm>
          <a:custGeom>
            <a:avLst/>
            <a:gdLst/>
            <a:ahLst/>
            <a:cxnLst/>
            <a:rect l="l" t="t" r="r" b="b"/>
            <a:pathLst>
              <a:path w="10460990" h="1565275">
                <a:moveTo>
                  <a:pt x="10460592" y="0"/>
                </a:moveTo>
                <a:lnTo>
                  <a:pt x="0" y="0"/>
                </a:lnTo>
                <a:lnTo>
                  <a:pt x="0" y="1565009"/>
                </a:lnTo>
                <a:lnTo>
                  <a:pt x="10460592" y="1565009"/>
                </a:lnTo>
                <a:lnTo>
                  <a:pt x="10460592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7B00E805-A4A0-D142-AA33-5849025B1C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72000" y="0"/>
            <a:ext cx="4572000" cy="5143500"/>
          </a:xfrm>
          <a:solidFill>
            <a:srgbClr val="7F7F7F"/>
          </a:solidFill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803D2708-6BA0-4A59-BB45-BA25910EB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[Presentation title - Please see slide 2 for directions]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49372-BC99-44B1-93F3-52B055BA1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8DE5F1-E0F9-4CCA-92B7-7A6FC4DFEE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1F4CBD3-C2D6-0174-38FA-A74C917BA7F0}"/>
              </a:ext>
            </a:extLst>
          </p:cNvPr>
          <p:cNvSpPr txBox="1"/>
          <p:nvPr userDrawn="1"/>
        </p:nvSpPr>
        <p:spPr>
          <a:xfrm>
            <a:off x="615142" y="5045825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137160" indent="-137160">
              <a:lnSpc>
                <a:spcPct val="100000"/>
              </a:lnSpc>
              <a:spcBef>
                <a:spcPts val="900"/>
              </a:spcBef>
              <a:buSzPct val="100000"/>
              <a:buFont typeface="Arial"/>
              <a:buChar char="•"/>
            </a:pPr>
            <a:endParaRPr lang="en-US" sz="1200" dirty="0"/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91A61ED0-D96B-1A5D-0051-0543B7DA392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13385" y="1009651"/>
            <a:ext cx="3977640" cy="1733550"/>
          </a:xfrm>
        </p:spPr>
        <p:txBody>
          <a:bodyPr anchor="b" anchorCtr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900"/>
              </a:spcAft>
              <a:buNone/>
              <a:defRPr sz="3200" b="1">
                <a:solidFill>
                  <a:schemeClr val="tx1"/>
                </a:solidFill>
              </a:defRPr>
            </a:lvl1pPr>
            <a:lvl2pPr marL="137160">
              <a:spcBef>
                <a:spcPts val="900"/>
              </a:spcBef>
              <a:defRPr>
                <a:solidFill>
                  <a:schemeClr val="bg1"/>
                </a:solidFill>
              </a:defRPr>
            </a:lvl2pPr>
            <a:lvl3pPr marL="274320">
              <a:defRPr>
                <a:solidFill>
                  <a:schemeClr val="bg1"/>
                </a:solidFill>
              </a:defRPr>
            </a:lvl3pPr>
            <a:lvl4pPr marL="411480">
              <a:defRPr>
                <a:solidFill>
                  <a:schemeClr val="bg1"/>
                </a:solidFill>
              </a:defRPr>
            </a:lvl4pPr>
            <a:lvl5pPr marL="548640">
              <a:defRPr>
                <a:solidFill>
                  <a:schemeClr val="bg1"/>
                </a:solidFill>
              </a:defRPr>
            </a:lvl5pPr>
            <a:lvl6pPr marL="685800">
              <a:defRPr>
                <a:solidFill>
                  <a:schemeClr val="bg1"/>
                </a:solidFill>
              </a:defRPr>
            </a:lvl6pPr>
            <a:lvl7pPr marL="822960">
              <a:defRPr>
                <a:solidFill>
                  <a:schemeClr val="bg1"/>
                </a:solidFill>
              </a:defRPr>
            </a:lvl7pPr>
            <a:lvl8pPr marL="960120">
              <a:defRPr>
                <a:solidFill>
                  <a:schemeClr val="bg1"/>
                </a:solidFill>
              </a:defRPr>
            </a:lvl8pPr>
            <a:lvl9pPr marL="1097280"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This is a “Half Photo” slide. </a:t>
            </a:r>
            <a:br>
              <a:rPr lang="en-US" dirty="0"/>
            </a:br>
            <a:r>
              <a:rPr lang="en-US" dirty="0"/>
              <a:t>Use it for a quote</a:t>
            </a:r>
          </a:p>
        </p:txBody>
      </p:sp>
      <p:sp>
        <p:nvSpPr>
          <p:cNvPr id="9" name="Text Placeholder 22">
            <a:extLst>
              <a:ext uri="{FF2B5EF4-FFF2-40B4-BE49-F238E27FC236}">
                <a16:creationId xmlns:a16="http://schemas.microsoft.com/office/drawing/2014/main" id="{8BD0C241-F625-AC01-E3E8-14D28A63195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11797" y="3000374"/>
            <a:ext cx="3981450" cy="1687513"/>
          </a:xfrm>
        </p:spPr>
        <p:txBody>
          <a:bodyPr/>
          <a:lstStyle>
            <a:lvl1pPr marL="137160" indent="-137160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−"/>
              <a:defRPr>
                <a:solidFill>
                  <a:schemeClr val="tx1"/>
                </a:solidFill>
              </a:defRPr>
            </a:lvl1pPr>
            <a:lvl2pPr marL="274320" indent="-13716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−"/>
              <a:defRPr>
                <a:solidFill>
                  <a:schemeClr val="bg1"/>
                </a:solidFill>
              </a:defRPr>
            </a:lvl2pPr>
            <a:lvl3pPr marL="411480" indent="-13716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−"/>
              <a:defRPr>
                <a:solidFill>
                  <a:schemeClr val="bg1"/>
                </a:solidFill>
              </a:defRPr>
            </a:lvl3pPr>
            <a:lvl4pPr marL="548640" indent="-13716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−"/>
              <a:defRPr>
                <a:solidFill>
                  <a:schemeClr val="bg1"/>
                </a:solidFill>
              </a:defRPr>
            </a:lvl4pPr>
            <a:lvl5pPr marL="685800" indent="-13716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−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Additional text levels possible</a:t>
            </a:r>
          </a:p>
        </p:txBody>
      </p:sp>
    </p:spTree>
    <p:extLst>
      <p:ext uri="{BB962C8B-B14F-4D97-AF65-F5344CB8AC3E}">
        <p14:creationId xmlns:p14="http://schemas.microsoft.com/office/powerpoint/2010/main" val="2591282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4" pos="2992">
          <p15:clr>
            <a:srgbClr val="FBAE40"/>
          </p15:clr>
        </p15:guide>
        <p15:guide id="6" orient="horz" pos="402">
          <p15:clr>
            <a:srgbClr val="FBAE40"/>
          </p15:clr>
        </p15:guide>
        <p15:guide id="8" orient="horz" pos="634">
          <p15:clr>
            <a:srgbClr val="FBAE40"/>
          </p15:clr>
        </p15:guide>
        <p15:guide id="9" pos="2766">
          <p15:clr>
            <a:srgbClr val="FBAE40"/>
          </p15:clr>
        </p15:guide>
        <p15:guide id="10" orient="horz" pos="2938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Half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20BA12D-1287-BA26-31B9-80BB785C0097}"/>
              </a:ext>
            </a:extLst>
          </p:cNvPr>
          <p:cNvSpPr/>
          <p:nvPr userDrawn="1"/>
        </p:nvSpPr>
        <p:spPr>
          <a:xfrm>
            <a:off x="0" y="0"/>
            <a:ext cx="4608576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sz="1200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7B00E805-A4A0-D142-AA33-5849025B1C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72000" y="0"/>
            <a:ext cx="4572000" cy="5143500"/>
          </a:xfrm>
          <a:solidFill>
            <a:srgbClr val="7F7F7F"/>
          </a:solidFill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803D2708-6BA0-4A59-BB45-BA25910EB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[Presentation title - Please see slide 2 for directions]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49372-BC99-44B1-93F3-52B055BA1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8DE5F1-E0F9-4CCA-92B7-7A6FC4DFEE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1F4CBD3-C2D6-0174-38FA-A74C917BA7F0}"/>
              </a:ext>
            </a:extLst>
          </p:cNvPr>
          <p:cNvSpPr txBox="1"/>
          <p:nvPr userDrawn="1"/>
        </p:nvSpPr>
        <p:spPr>
          <a:xfrm>
            <a:off x="615142" y="5045825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137160" indent="-137160">
              <a:lnSpc>
                <a:spcPct val="100000"/>
              </a:lnSpc>
              <a:spcBef>
                <a:spcPts val="900"/>
              </a:spcBef>
              <a:buSzPct val="100000"/>
              <a:buFont typeface="Arial"/>
              <a:buChar char="•"/>
            </a:pPr>
            <a:endParaRPr lang="en-US" sz="1200" dirty="0"/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534AD0D6-07D9-C90D-8C6D-01847CEDCE2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13385" y="1009651"/>
            <a:ext cx="3977640" cy="1733550"/>
          </a:xfrm>
        </p:spPr>
        <p:txBody>
          <a:bodyPr anchor="b" anchorCtr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900"/>
              </a:spcAft>
              <a:buNone/>
              <a:defRPr sz="3200" b="1">
                <a:solidFill>
                  <a:schemeClr val="tx1"/>
                </a:solidFill>
              </a:defRPr>
            </a:lvl1pPr>
            <a:lvl2pPr marL="137160">
              <a:spcBef>
                <a:spcPts val="900"/>
              </a:spcBef>
              <a:defRPr>
                <a:solidFill>
                  <a:schemeClr val="bg1"/>
                </a:solidFill>
              </a:defRPr>
            </a:lvl2pPr>
            <a:lvl3pPr marL="274320">
              <a:defRPr>
                <a:solidFill>
                  <a:schemeClr val="bg1"/>
                </a:solidFill>
              </a:defRPr>
            </a:lvl3pPr>
            <a:lvl4pPr marL="411480">
              <a:defRPr>
                <a:solidFill>
                  <a:schemeClr val="bg1"/>
                </a:solidFill>
              </a:defRPr>
            </a:lvl4pPr>
            <a:lvl5pPr marL="548640">
              <a:defRPr>
                <a:solidFill>
                  <a:schemeClr val="bg1"/>
                </a:solidFill>
              </a:defRPr>
            </a:lvl5pPr>
            <a:lvl6pPr marL="685800">
              <a:defRPr>
                <a:solidFill>
                  <a:schemeClr val="bg1"/>
                </a:solidFill>
              </a:defRPr>
            </a:lvl6pPr>
            <a:lvl7pPr marL="822960">
              <a:defRPr>
                <a:solidFill>
                  <a:schemeClr val="bg1"/>
                </a:solidFill>
              </a:defRPr>
            </a:lvl7pPr>
            <a:lvl8pPr marL="960120">
              <a:defRPr>
                <a:solidFill>
                  <a:schemeClr val="bg1"/>
                </a:solidFill>
              </a:defRPr>
            </a:lvl8pPr>
            <a:lvl9pPr marL="1097280"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This is a “Half Photo” slide. </a:t>
            </a:r>
            <a:br>
              <a:rPr lang="en-US" dirty="0"/>
            </a:br>
            <a:r>
              <a:rPr lang="en-US" dirty="0"/>
              <a:t>Use it for a quote</a:t>
            </a:r>
          </a:p>
        </p:txBody>
      </p:sp>
      <p:sp>
        <p:nvSpPr>
          <p:cNvPr id="4" name="Text Placeholder 22">
            <a:extLst>
              <a:ext uri="{FF2B5EF4-FFF2-40B4-BE49-F238E27FC236}">
                <a16:creationId xmlns:a16="http://schemas.microsoft.com/office/drawing/2014/main" id="{3DF9AE78-059F-7A4E-5E4F-7A91FB53876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11797" y="3000374"/>
            <a:ext cx="3981450" cy="1687513"/>
          </a:xfrm>
        </p:spPr>
        <p:txBody>
          <a:bodyPr/>
          <a:lstStyle>
            <a:lvl1pPr marL="137160" indent="-137160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−"/>
              <a:defRPr>
                <a:solidFill>
                  <a:schemeClr val="tx1"/>
                </a:solidFill>
              </a:defRPr>
            </a:lvl1pPr>
            <a:lvl2pPr marL="274320" indent="-13716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−"/>
              <a:defRPr>
                <a:solidFill>
                  <a:schemeClr val="bg1"/>
                </a:solidFill>
              </a:defRPr>
            </a:lvl2pPr>
            <a:lvl3pPr marL="411480" indent="-13716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−"/>
              <a:defRPr>
                <a:solidFill>
                  <a:schemeClr val="bg1"/>
                </a:solidFill>
              </a:defRPr>
            </a:lvl3pPr>
            <a:lvl4pPr marL="548640" indent="-13716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−"/>
              <a:defRPr>
                <a:solidFill>
                  <a:schemeClr val="bg1"/>
                </a:solidFill>
              </a:defRPr>
            </a:lvl4pPr>
            <a:lvl5pPr marL="685800" indent="-13716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−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Additional text levels possible</a:t>
            </a:r>
          </a:p>
        </p:txBody>
      </p:sp>
    </p:spTree>
    <p:extLst>
      <p:ext uri="{BB962C8B-B14F-4D97-AF65-F5344CB8AC3E}">
        <p14:creationId xmlns:p14="http://schemas.microsoft.com/office/powerpoint/2010/main" val="286579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4" pos="2992">
          <p15:clr>
            <a:srgbClr val="FBAE40"/>
          </p15:clr>
        </p15:guide>
        <p15:guide id="6" orient="horz" pos="402">
          <p15:clr>
            <a:srgbClr val="FBAE40"/>
          </p15:clr>
        </p15:guide>
        <p15:guide id="8" orient="horz" pos="634">
          <p15:clr>
            <a:srgbClr val="FBAE40"/>
          </p15:clr>
        </p15:guide>
        <p15:guide id="9" pos="2766">
          <p15:clr>
            <a:srgbClr val="FBAE40"/>
          </p15:clr>
        </p15:guide>
        <p15:guide id="10" orient="horz" pos="2938" userDrawn="1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alf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7B00E805-A4A0-D142-AA33-5849025B1C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72000" y="0"/>
            <a:ext cx="4572000" cy="5143500"/>
          </a:xfrm>
          <a:solidFill>
            <a:srgbClr val="7F7F7F"/>
          </a:solidFill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803D2708-6BA0-4A59-BB45-BA25910EB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[Presentation title - Please see slide 2 for directions]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49372-BC99-44B1-93F3-52B055BA1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8DE5F1-E0F9-4CCA-92B7-7A6FC4DFEE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1F4CBD3-C2D6-0174-38FA-A74C917BA7F0}"/>
              </a:ext>
            </a:extLst>
          </p:cNvPr>
          <p:cNvSpPr txBox="1"/>
          <p:nvPr userDrawn="1"/>
        </p:nvSpPr>
        <p:spPr>
          <a:xfrm>
            <a:off x="615142" y="5045825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137160" indent="-137160">
              <a:lnSpc>
                <a:spcPct val="100000"/>
              </a:lnSpc>
              <a:spcBef>
                <a:spcPts val="900"/>
              </a:spcBef>
              <a:buSzPct val="100000"/>
              <a:buFont typeface="Arial"/>
              <a:buChar char="•"/>
            </a:pPr>
            <a:endParaRPr lang="en-US" sz="1200" dirty="0"/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8E4F15CB-DBCE-5E3D-48A6-F48373DACC1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13385" y="1009651"/>
            <a:ext cx="3977640" cy="1733550"/>
          </a:xfrm>
        </p:spPr>
        <p:txBody>
          <a:bodyPr anchor="b" anchorCtr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900"/>
              </a:spcAft>
              <a:buNone/>
              <a:defRPr sz="3200" b="1">
                <a:solidFill>
                  <a:schemeClr val="tx1"/>
                </a:solidFill>
              </a:defRPr>
            </a:lvl1pPr>
            <a:lvl2pPr marL="137160">
              <a:spcBef>
                <a:spcPts val="900"/>
              </a:spcBef>
              <a:defRPr>
                <a:solidFill>
                  <a:schemeClr val="bg1"/>
                </a:solidFill>
              </a:defRPr>
            </a:lvl2pPr>
            <a:lvl3pPr marL="274320">
              <a:defRPr>
                <a:solidFill>
                  <a:schemeClr val="bg1"/>
                </a:solidFill>
              </a:defRPr>
            </a:lvl3pPr>
            <a:lvl4pPr marL="411480">
              <a:defRPr>
                <a:solidFill>
                  <a:schemeClr val="bg1"/>
                </a:solidFill>
              </a:defRPr>
            </a:lvl4pPr>
            <a:lvl5pPr marL="548640">
              <a:defRPr>
                <a:solidFill>
                  <a:schemeClr val="bg1"/>
                </a:solidFill>
              </a:defRPr>
            </a:lvl5pPr>
            <a:lvl6pPr marL="685800">
              <a:defRPr>
                <a:solidFill>
                  <a:schemeClr val="bg1"/>
                </a:solidFill>
              </a:defRPr>
            </a:lvl6pPr>
            <a:lvl7pPr marL="822960">
              <a:defRPr>
                <a:solidFill>
                  <a:schemeClr val="bg1"/>
                </a:solidFill>
              </a:defRPr>
            </a:lvl7pPr>
            <a:lvl8pPr marL="960120">
              <a:defRPr>
                <a:solidFill>
                  <a:schemeClr val="bg1"/>
                </a:solidFill>
              </a:defRPr>
            </a:lvl8pPr>
            <a:lvl9pPr marL="1097280"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This is a “Half Photo” slide.</a:t>
            </a:r>
            <a:br>
              <a:rPr lang="en-US" dirty="0"/>
            </a:br>
            <a:r>
              <a:rPr lang="en-US" dirty="0"/>
              <a:t>Use it for a quote</a:t>
            </a:r>
          </a:p>
        </p:txBody>
      </p:sp>
      <p:sp>
        <p:nvSpPr>
          <p:cNvPr id="4" name="Text Placeholder 22">
            <a:extLst>
              <a:ext uri="{FF2B5EF4-FFF2-40B4-BE49-F238E27FC236}">
                <a16:creationId xmlns:a16="http://schemas.microsoft.com/office/drawing/2014/main" id="{4FFB9C53-5CD2-73A2-396B-5DC68B94D96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11797" y="3000374"/>
            <a:ext cx="3981450" cy="1687513"/>
          </a:xfrm>
        </p:spPr>
        <p:txBody>
          <a:bodyPr/>
          <a:lstStyle>
            <a:lvl1pPr marL="137160" indent="-137160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−"/>
              <a:defRPr>
                <a:solidFill>
                  <a:schemeClr val="tx1"/>
                </a:solidFill>
              </a:defRPr>
            </a:lvl1pPr>
            <a:lvl2pPr marL="274320" indent="-13716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−"/>
              <a:defRPr>
                <a:solidFill>
                  <a:schemeClr val="bg1"/>
                </a:solidFill>
              </a:defRPr>
            </a:lvl2pPr>
            <a:lvl3pPr marL="411480" indent="-13716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−"/>
              <a:defRPr>
                <a:solidFill>
                  <a:schemeClr val="bg1"/>
                </a:solidFill>
              </a:defRPr>
            </a:lvl3pPr>
            <a:lvl4pPr marL="548640" indent="-13716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−"/>
              <a:defRPr>
                <a:solidFill>
                  <a:schemeClr val="bg1"/>
                </a:solidFill>
              </a:defRPr>
            </a:lvl4pPr>
            <a:lvl5pPr marL="685800" indent="-13716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−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Additional text levels possible</a:t>
            </a:r>
          </a:p>
        </p:txBody>
      </p:sp>
    </p:spTree>
    <p:extLst>
      <p:ext uri="{BB962C8B-B14F-4D97-AF65-F5344CB8AC3E}">
        <p14:creationId xmlns:p14="http://schemas.microsoft.com/office/powerpoint/2010/main" val="2574612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4" pos="2992">
          <p15:clr>
            <a:srgbClr val="FBAE40"/>
          </p15:clr>
        </p15:guide>
        <p15:guide id="6" orient="horz" pos="402">
          <p15:clr>
            <a:srgbClr val="FBAE40"/>
          </p15:clr>
        </p15:guide>
        <p15:guide id="8" orient="horz" pos="634">
          <p15:clr>
            <a:srgbClr val="FBAE40"/>
          </p15:clr>
        </p15:guide>
        <p15:guide id="9" pos="2766">
          <p15:clr>
            <a:srgbClr val="FBAE40"/>
          </p15:clr>
        </p15:guide>
        <p15:guide id="10" orient="horz" pos="2938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eneral Awa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00A28-C478-A2B3-F74A-8772E261F9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2200"/>
            </a:lvl1pPr>
          </a:lstStyle>
          <a:p>
            <a:r>
              <a:rPr lang="en-US" dirty="0"/>
              <a:t>This is an “Awards” slide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932062D-6FB4-A554-E6AB-99799E3194F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11480" y="320040"/>
            <a:ext cx="3977642" cy="182880"/>
          </a:xfrm>
        </p:spPr>
        <p:txBody>
          <a:bodyPr/>
          <a:lstStyle/>
          <a:p>
            <a:r>
              <a:rPr lang="en-US" dirty="0"/>
              <a:t>[Presentation title - Please see slide 2 for directions]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CC4094-25EB-6712-9423-56178283A5B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8DE5F1-E0F9-4CCA-92B7-7A6FC4DFEE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6" name="Text Placeholder 6">
            <a:extLst>
              <a:ext uri="{FF2B5EF4-FFF2-40B4-BE49-F238E27FC236}">
                <a16:creationId xmlns:a16="http://schemas.microsoft.com/office/drawing/2014/main" id="{CBB8CDB5-B3E3-15A5-2506-DFAEB99BB148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5780858" y="1581150"/>
            <a:ext cx="2942176" cy="70514"/>
          </a:xfrm>
          <a:solidFill>
            <a:schemeClr val="accent3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7">
            <a:extLst>
              <a:ext uri="{FF2B5EF4-FFF2-40B4-BE49-F238E27FC236}">
                <a16:creationId xmlns:a16="http://schemas.microsoft.com/office/drawing/2014/main" id="{1B25F85E-3742-F26A-605A-A145CC46BFD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780858" y="2605015"/>
            <a:ext cx="2942177" cy="495617"/>
          </a:xfrm>
        </p:spPr>
        <p:txBody>
          <a:bodyPr anchor="t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 b="0"/>
            </a:lvl1pPr>
          </a:lstStyle>
          <a:p>
            <a:r>
              <a:rPr lang="en-US" dirty="0"/>
              <a:t>Award description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5E8643FC-E324-83DB-8EDF-8041701D4DE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9575" y="1581150"/>
            <a:ext cx="1958337" cy="3126233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endParaRPr lang="en-US" dirty="0"/>
          </a:p>
        </p:txBody>
      </p:sp>
      <p:sp>
        <p:nvSpPr>
          <p:cNvPr id="26" name="Text Placeholder 6">
            <a:extLst>
              <a:ext uri="{FF2B5EF4-FFF2-40B4-BE49-F238E27FC236}">
                <a16:creationId xmlns:a16="http://schemas.microsoft.com/office/drawing/2014/main" id="{36434391-952D-5CBC-54F7-08D3D548CAC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780858" y="3187901"/>
            <a:ext cx="2942176" cy="70514"/>
          </a:xfrm>
          <a:solidFill>
            <a:schemeClr val="accent3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7">
            <a:extLst>
              <a:ext uri="{FF2B5EF4-FFF2-40B4-BE49-F238E27FC236}">
                <a16:creationId xmlns:a16="http://schemas.microsoft.com/office/drawing/2014/main" id="{B8343B20-ED6A-90B1-CB6A-DF1F7576E7F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772678" y="4211766"/>
            <a:ext cx="2942177" cy="495617"/>
          </a:xfrm>
        </p:spPr>
        <p:txBody>
          <a:bodyPr anchor="t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 b="0"/>
            </a:lvl1pPr>
          </a:lstStyle>
          <a:p>
            <a:r>
              <a:rPr lang="en-US" dirty="0"/>
              <a:t>Award description</a:t>
            </a:r>
          </a:p>
        </p:txBody>
      </p:sp>
      <p:pic>
        <p:nvPicPr>
          <p:cNvPr id="5" name="Corewell Health" descr="Corewell Health">
            <a:extLst>
              <a:ext uri="{FF2B5EF4-FFF2-40B4-BE49-F238E27FC236}">
                <a16:creationId xmlns:a16="http://schemas.microsoft.com/office/drawing/2014/main" id="{08136E71-A793-09F9-CC7E-55AD6415CF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17531" y="226695"/>
            <a:ext cx="1679787" cy="365760"/>
          </a:xfrm>
          <a:prstGeom prst="rect">
            <a:avLst/>
          </a:prstGeom>
        </p:spPr>
      </p:pic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C31E6B29-BA35-973B-971B-4D34CB64E47B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2612858" y="1581150"/>
            <a:ext cx="2942176" cy="70514"/>
          </a:xfrm>
          <a:solidFill>
            <a:schemeClr val="accent3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E155E1FE-E1BE-B782-855E-FDEA914DF31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2611878" y="1727865"/>
            <a:ext cx="1681198" cy="778094"/>
          </a:xfrm>
        </p:spPr>
        <p:txBody>
          <a:bodyPr anchor="t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en-US" dirty="0"/>
              <a:t>Award</a:t>
            </a: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A683E4EC-69A1-2444-87A1-F49389B123A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612858" y="2605015"/>
            <a:ext cx="2942177" cy="495617"/>
          </a:xfrm>
        </p:spPr>
        <p:txBody>
          <a:bodyPr anchor="t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 b="0"/>
            </a:lvl1pPr>
          </a:lstStyle>
          <a:p>
            <a:r>
              <a:rPr lang="en-US" dirty="0"/>
              <a:t>Award description</a:t>
            </a:r>
          </a:p>
        </p:txBody>
      </p:sp>
      <p:sp>
        <p:nvSpPr>
          <p:cNvPr id="20" name="Picture Placeholder 10">
            <a:extLst>
              <a:ext uri="{FF2B5EF4-FFF2-40B4-BE49-F238E27FC236}">
                <a16:creationId xmlns:a16="http://schemas.microsoft.com/office/drawing/2014/main" id="{8D95FB57-C94F-CFCE-CA64-EAAEF350172F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476993" y="1727864"/>
            <a:ext cx="1078041" cy="778095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en-US" dirty="0"/>
              <a:t>Company logo</a:t>
            </a:r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D75A9C76-24F8-605F-B616-D5F164AD2553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2612858" y="3187901"/>
            <a:ext cx="2942176" cy="70514"/>
          </a:xfrm>
          <a:solidFill>
            <a:schemeClr val="accent3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29308491-6063-0C3A-C26F-2F6962C97DA1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611878" y="3334616"/>
            <a:ext cx="1681198" cy="778094"/>
          </a:xfrm>
        </p:spPr>
        <p:txBody>
          <a:bodyPr anchor="t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en-US" dirty="0"/>
              <a:t>Award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4F875F65-C76C-92B1-C1B4-A58D23B4FAC5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2612858" y="4211766"/>
            <a:ext cx="2942177" cy="495617"/>
          </a:xfrm>
        </p:spPr>
        <p:txBody>
          <a:bodyPr anchor="t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 b="0"/>
            </a:lvl1pPr>
          </a:lstStyle>
          <a:p>
            <a:r>
              <a:rPr lang="en-US" dirty="0"/>
              <a:t>Award description</a:t>
            </a:r>
          </a:p>
        </p:txBody>
      </p:sp>
      <p:sp>
        <p:nvSpPr>
          <p:cNvPr id="24" name="Picture Placeholder 10">
            <a:extLst>
              <a:ext uri="{FF2B5EF4-FFF2-40B4-BE49-F238E27FC236}">
                <a16:creationId xmlns:a16="http://schemas.microsoft.com/office/drawing/2014/main" id="{F965B779-7891-4195-B21B-76D4F30A6DCD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4476992" y="3334615"/>
            <a:ext cx="1078041" cy="778095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Company logo</a:t>
            </a:r>
          </a:p>
          <a:p>
            <a:endParaRPr lang="en-US" dirty="0"/>
          </a:p>
        </p:txBody>
      </p:sp>
      <p:sp>
        <p:nvSpPr>
          <p:cNvPr id="25" name="Text Placeholder 7">
            <a:extLst>
              <a:ext uri="{FF2B5EF4-FFF2-40B4-BE49-F238E27FC236}">
                <a16:creationId xmlns:a16="http://schemas.microsoft.com/office/drawing/2014/main" id="{D6D461CD-66A1-AD8D-B92A-521FEFA92737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5787078" y="1727865"/>
            <a:ext cx="1681198" cy="778094"/>
          </a:xfrm>
        </p:spPr>
        <p:txBody>
          <a:bodyPr anchor="t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en-US" dirty="0"/>
              <a:t>Award</a:t>
            </a:r>
          </a:p>
        </p:txBody>
      </p:sp>
      <p:sp>
        <p:nvSpPr>
          <p:cNvPr id="38" name="Picture Placeholder 10">
            <a:extLst>
              <a:ext uri="{FF2B5EF4-FFF2-40B4-BE49-F238E27FC236}">
                <a16:creationId xmlns:a16="http://schemas.microsoft.com/office/drawing/2014/main" id="{5D3B91F0-8419-6B28-19E4-86D2082B240A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652193" y="1727864"/>
            <a:ext cx="1078041" cy="778095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Company logo</a:t>
            </a:r>
          </a:p>
          <a:p>
            <a:endParaRPr lang="en-US" dirty="0"/>
          </a:p>
        </p:txBody>
      </p:sp>
      <p:sp>
        <p:nvSpPr>
          <p:cNvPr id="40" name="Text Placeholder 7">
            <a:extLst>
              <a:ext uri="{FF2B5EF4-FFF2-40B4-BE49-F238E27FC236}">
                <a16:creationId xmlns:a16="http://schemas.microsoft.com/office/drawing/2014/main" id="{437A28A2-1115-9AF1-FD3B-CE719B2B997E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5779878" y="3334616"/>
            <a:ext cx="1681198" cy="778094"/>
          </a:xfrm>
        </p:spPr>
        <p:txBody>
          <a:bodyPr anchor="t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en-US" dirty="0"/>
              <a:t>Award</a:t>
            </a:r>
          </a:p>
        </p:txBody>
      </p:sp>
      <p:sp>
        <p:nvSpPr>
          <p:cNvPr id="41" name="Picture Placeholder 10">
            <a:extLst>
              <a:ext uri="{FF2B5EF4-FFF2-40B4-BE49-F238E27FC236}">
                <a16:creationId xmlns:a16="http://schemas.microsoft.com/office/drawing/2014/main" id="{9F543CC8-C2C9-27B6-2DFE-AC2E6C8FA59C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7644992" y="3334615"/>
            <a:ext cx="1078041" cy="778095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Company logo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0882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alf 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">
            <a:extLst>
              <a:ext uri="{FF2B5EF4-FFF2-40B4-BE49-F238E27FC236}">
                <a16:creationId xmlns:a16="http://schemas.microsoft.com/office/drawing/2014/main" id="{5590D3B0-A0BF-A774-AEA9-8588C3FDFE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hidden">
          <a:xfrm>
            <a:off x="1" y="1"/>
            <a:ext cx="4571999" cy="5143500"/>
          </a:xfrm>
          <a:prstGeom prst="rect">
            <a:avLst/>
          </a:prstGeom>
          <a:solidFill>
            <a:srgbClr val="0028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Corewell Health" descr="Corewell Health">
            <a:extLst>
              <a:ext uri="{FF2B5EF4-FFF2-40B4-BE49-F238E27FC236}">
                <a16:creationId xmlns:a16="http://schemas.microsoft.com/office/drawing/2014/main" id="{89F1DB7F-7D6C-01FE-4C7F-495DB02224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17531" y="226695"/>
            <a:ext cx="1679787" cy="365760"/>
          </a:xfrm>
          <a:prstGeom prst="rect">
            <a:avLst/>
          </a:prstGeom>
        </p:spPr>
      </p:pic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8AC6D161-014B-CB43-B0F3-BBB32B3E10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1163" y="1009651"/>
            <a:ext cx="3977640" cy="1733550"/>
          </a:xfrm>
        </p:spPr>
        <p:txBody>
          <a:bodyPr anchor="b" anchorCtr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900"/>
              </a:spcAft>
              <a:buNone/>
              <a:defRPr sz="3200" b="1">
                <a:solidFill>
                  <a:srgbClr val="0ED7E5"/>
                </a:solidFill>
              </a:defRPr>
            </a:lvl1pPr>
            <a:lvl2pPr marL="137160">
              <a:spcBef>
                <a:spcPts val="900"/>
              </a:spcBef>
              <a:defRPr>
                <a:solidFill>
                  <a:schemeClr val="bg1"/>
                </a:solidFill>
              </a:defRPr>
            </a:lvl2pPr>
            <a:lvl3pPr marL="274320">
              <a:defRPr>
                <a:solidFill>
                  <a:schemeClr val="bg1"/>
                </a:solidFill>
              </a:defRPr>
            </a:lvl3pPr>
            <a:lvl4pPr marL="411480">
              <a:defRPr>
                <a:solidFill>
                  <a:schemeClr val="bg1"/>
                </a:solidFill>
              </a:defRPr>
            </a:lvl4pPr>
            <a:lvl5pPr marL="548640">
              <a:defRPr>
                <a:solidFill>
                  <a:schemeClr val="bg1"/>
                </a:solidFill>
              </a:defRPr>
            </a:lvl5pPr>
            <a:lvl6pPr marL="685800">
              <a:defRPr>
                <a:solidFill>
                  <a:schemeClr val="bg1"/>
                </a:solidFill>
              </a:defRPr>
            </a:lvl6pPr>
            <a:lvl7pPr marL="822960">
              <a:defRPr>
                <a:solidFill>
                  <a:schemeClr val="bg1"/>
                </a:solidFill>
              </a:defRPr>
            </a:lvl7pPr>
            <a:lvl8pPr marL="960120">
              <a:defRPr>
                <a:solidFill>
                  <a:schemeClr val="bg1"/>
                </a:solidFill>
              </a:defRPr>
            </a:lvl8pPr>
            <a:lvl9pPr marL="1097280"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This is a “Half Dark Blue” slide used to make an important point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803D2708-6BA0-4A59-BB45-BA25910EB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480" y="320040"/>
            <a:ext cx="3979545" cy="18288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[Presentation title - Please see slide 2 for directions]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49372-BC99-44B1-93F3-52B055BA1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E5F1-E0F9-4CCA-92B7-7A6FC4DFEE1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Text Placeholder 1">
            <a:extLst>
              <a:ext uri="{FF2B5EF4-FFF2-40B4-BE49-F238E27FC236}">
                <a16:creationId xmlns:a16="http://schemas.microsoft.com/office/drawing/2014/main" id="{80A7FF73-C159-1616-6F1E-D4F6099FDC0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37125" y="833880"/>
            <a:ext cx="3795713" cy="365760"/>
          </a:xfrm>
        </p:spPr>
        <p:txBody>
          <a:bodyPr wrap="none" anchor="b" anchorCtr="0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3200" b="1" spc="-50" baseline="0">
                <a:solidFill>
                  <a:schemeClr val="tx1"/>
                </a:solidFill>
              </a:defRPr>
            </a:lvl1pPr>
            <a:lvl2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>
                <a:solidFill>
                  <a:srgbClr val="0ED7E5"/>
                </a:solidFill>
              </a:defRPr>
            </a:lvl2pPr>
            <a:lvl3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>
                <a:solidFill>
                  <a:srgbClr val="0ED7E5"/>
                </a:solidFill>
              </a:defRPr>
            </a:lvl3pPr>
            <a:lvl4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>
                <a:solidFill>
                  <a:srgbClr val="0ED7E5"/>
                </a:solidFill>
              </a:defRPr>
            </a:lvl4pPr>
            <a:lvl5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>
                <a:solidFill>
                  <a:srgbClr val="0ED7E5"/>
                </a:solidFill>
              </a:defRPr>
            </a:lvl5pPr>
            <a:lvl6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>
                <a:solidFill>
                  <a:srgbClr val="0ED7E5"/>
                </a:solidFill>
              </a:defRPr>
            </a:lvl6pPr>
            <a:lvl7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>
                <a:solidFill>
                  <a:srgbClr val="0ED7E5"/>
                </a:solidFill>
              </a:defRPr>
            </a:lvl7pPr>
            <a:lvl8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>
                <a:solidFill>
                  <a:srgbClr val="0ED7E5"/>
                </a:solidFill>
              </a:defRPr>
            </a:lvl8pPr>
            <a:lvl9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>
                <a:solidFill>
                  <a:srgbClr val="0ED7E5"/>
                </a:solidFill>
              </a:defRPr>
            </a:lvl9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8228DF8E-7211-E939-41D1-BD16E6158DB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 flipV="1">
            <a:off x="4937125" y="1245485"/>
            <a:ext cx="3793109" cy="13200"/>
          </a:xfrm>
          <a:solidFill>
            <a:schemeClr val="tx1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">
            <a:extLst>
              <a:ext uri="{FF2B5EF4-FFF2-40B4-BE49-F238E27FC236}">
                <a16:creationId xmlns:a16="http://schemas.microsoft.com/office/drawing/2014/main" id="{AC9724A4-FC54-4FA1-5418-D032F0D8DEC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7125" y="1381076"/>
            <a:ext cx="3795713" cy="365760"/>
          </a:xfrm>
        </p:spPr>
        <p:txBody>
          <a:bodyPr wrap="square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200" b="0" spc="0" baseline="0">
                <a:solidFill>
                  <a:schemeClr val="tx1"/>
                </a:solidFill>
              </a:defRPr>
            </a:lvl1pPr>
            <a:lvl2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>
                <a:solidFill>
                  <a:srgbClr val="0ED7E5"/>
                </a:solidFill>
              </a:defRPr>
            </a:lvl2pPr>
            <a:lvl3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>
                <a:solidFill>
                  <a:srgbClr val="0ED7E5"/>
                </a:solidFill>
              </a:defRPr>
            </a:lvl3pPr>
            <a:lvl4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>
                <a:solidFill>
                  <a:srgbClr val="0ED7E5"/>
                </a:solidFill>
              </a:defRPr>
            </a:lvl4pPr>
            <a:lvl5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>
                <a:solidFill>
                  <a:srgbClr val="0ED7E5"/>
                </a:solidFill>
              </a:defRPr>
            </a:lvl5pPr>
            <a:lvl6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>
                <a:solidFill>
                  <a:srgbClr val="0ED7E5"/>
                </a:solidFill>
              </a:defRPr>
            </a:lvl6pPr>
            <a:lvl7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>
                <a:solidFill>
                  <a:srgbClr val="0ED7E5"/>
                </a:solidFill>
              </a:defRPr>
            </a:lvl7pPr>
            <a:lvl8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>
                <a:solidFill>
                  <a:srgbClr val="0ED7E5"/>
                </a:solidFill>
              </a:defRPr>
            </a:lvl8pPr>
            <a:lvl9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>
                <a:solidFill>
                  <a:srgbClr val="0ED7E5"/>
                </a:solidFill>
              </a:defRPr>
            </a:lvl9pPr>
          </a:lstStyle>
          <a:p>
            <a:pPr lvl="0"/>
            <a:r>
              <a:rPr lang="en-US" dirty="0"/>
              <a:t>This is placeholder text.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</a:t>
            </a:r>
          </a:p>
        </p:txBody>
      </p:sp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55788CF1-6360-FAAF-1257-B53BA785AB1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37125" y="2161032"/>
            <a:ext cx="3795713" cy="365760"/>
          </a:xfrm>
        </p:spPr>
        <p:txBody>
          <a:bodyPr wrap="none" anchor="b" anchorCtr="0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3200" b="1" spc="-50" baseline="0">
                <a:solidFill>
                  <a:schemeClr val="tx1"/>
                </a:solidFill>
              </a:defRPr>
            </a:lvl1pPr>
            <a:lvl2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>
                <a:solidFill>
                  <a:srgbClr val="0ED7E5"/>
                </a:solidFill>
              </a:defRPr>
            </a:lvl2pPr>
            <a:lvl3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>
                <a:solidFill>
                  <a:srgbClr val="0ED7E5"/>
                </a:solidFill>
              </a:defRPr>
            </a:lvl3pPr>
            <a:lvl4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>
                <a:solidFill>
                  <a:srgbClr val="0ED7E5"/>
                </a:solidFill>
              </a:defRPr>
            </a:lvl4pPr>
            <a:lvl5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>
                <a:solidFill>
                  <a:srgbClr val="0ED7E5"/>
                </a:solidFill>
              </a:defRPr>
            </a:lvl5pPr>
            <a:lvl6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>
                <a:solidFill>
                  <a:srgbClr val="0ED7E5"/>
                </a:solidFill>
              </a:defRPr>
            </a:lvl6pPr>
            <a:lvl7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>
                <a:solidFill>
                  <a:srgbClr val="0ED7E5"/>
                </a:solidFill>
              </a:defRPr>
            </a:lvl7pPr>
            <a:lvl8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>
                <a:solidFill>
                  <a:srgbClr val="0ED7E5"/>
                </a:solidFill>
              </a:defRPr>
            </a:lvl8pPr>
            <a:lvl9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>
                <a:solidFill>
                  <a:srgbClr val="0ED7E5"/>
                </a:solidFill>
              </a:defRPr>
            </a:lvl9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1FB29DBA-273F-D85D-9412-103F0E909E0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 flipV="1">
            <a:off x="4937125" y="2572637"/>
            <a:ext cx="3793109" cy="13200"/>
          </a:xfrm>
          <a:solidFill>
            <a:schemeClr val="tx1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">
            <a:extLst>
              <a:ext uri="{FF2B5EF4-FFF2-40B4-BE49-F238E27FC236}">
                <a16:creationId xmlns:a16="http://schemas.microsoft.com/office/drawing/2014/main" id="{FFCCD2C0-6FB9-873A-B623-AF4FFBD1157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937125" y="2708228"/>
            <a:ext cx="3795713" cy="365760"/>
          </a:xfrm>
        </p:spPr>
        <p:txBody>
          <a:bodyPr wrap="square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200" b="0" spc="0" baseline="0">
                <a:solidFill>
                  <a:schemeClr val="tx1"/>
                </a:solidFill>
              </a:defRPr>
            </a:lvl1pPr>
            <a:lvl2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>
                <a:solidFill>
                  <a:srgbClr val="0ED7E5"/>
                </a:solidFill>
              </a:defRPr>
            </a:lvl2pPr>
            <a:lvl3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>
                <a:solidFill>
                  <a:srgbClr val="0ED7E5"/>
                </a:solidFill>
              </a:defRPr>
            </a:lvl3pPr>
            <a:lvl4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>
                <a:solidFill>
                  <a:srgbClr val="0ED7E5"/>
                </a:solidFill>
              </a:defRPr>
            </a:lvl4pPr>
            <a:lvl5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>
                <a:solidFill>
                  <a:srgbClr val="0ED7E5"/>
                </a:solidFill>
              </a:defRPr>
            </a:lvl5pPr>
            <a:lvl6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>
                <a:solidFill>
                  <a:srgbClr val="0ED7E5"/>
                </a:solidFill>
              </a:defRPr>
            </a:lvl6pPr>
            <a:lvl7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>
                <a:solidFill>
                  <a:srgbClr val="0ED7E5"/>
                </a:solidFill>
              </a:defRPr>
            </a:lvl7pPr>
            <a:lvl8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>
                <a:solidFill>
                  <a:srgbClr val="0ED7E5"/>
                </a:solidFill>
              </a:defRPr>
            </a:lvl8pPr>
            <a:lvl9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>
                <a:solidFill>
                  <a:srgbClr val="0ED7E5"/>
                </a:solidFill>
              </a:defRPr>
            </a:lvl9pPr>
          </a:lstStyle>
          <a:p>
            <a:pPr lvl="0"/>
            <a:r>
              <a:rPr lang="en-US" dirty="0"/>
              <a:t>This is placeholder text.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</a:t>
            </a:r>
          </a:p>
        </p:txBody>
      </p:sp>
      <p:sp>
        <p:nvSpPr>
          <p:cNvPr id="19" name="Text Placeholder 1">
            <a:extLst>
              <a:ext uri="{FF2B5EF4-FFF2-40B4-BE49-F238E27FC236}">
                <a16:creationId xmlns:a16="http://schemas.microsoft.com/office/drawing/2014/main" id="{CA1A2F39-7664-2477-45FD-BCD3232569B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37125" y="3492766"/>
            <a:ext cx="3795713" cy="365760"/>
          </a:xfrm>
        </p:spPr>
        <p:txBody>
          <a:bodyPr wrap="none" anchor="b" anchorCtr="0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3200" b="1" spc="-50" baseline="0">
                <a:solidFill>
                  <a:schemeClr val="tx1"/>
                </a:solidFill>
              </a:defRPr>
            </a:lvl1pPr>
            <a:lvl2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>
                <a:solidFill>
                  <a:srgbClr val="0ED7E5"/>
                </a:solidFill>
              </a:defRPr>
            </a:lvl2pPr>
            <a:lvl3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>
                <a:solidFill>
                  <a:srgbClr val="0ED7E5"/>
                </a:solidFill>
              </a:defRPr>
            </a:lvl3pPr>
            <a:lvl4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>
                <a:solidFill>
                  <a:srgbClr val="0ED7E5"/>
                </a:solidFill>
              </a:defRPr>
            </a:lvl4pPr>
            <a:lvl5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>
                <a:solidFill>
                  <a:srgbClr val="0ED7E5"/>
                </a:solidFill>
              </a:defRPr>
            </a:lvl5pPr>
            <a:lvl6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>
                <a:solidFill>
                  <a:srgbClr val="0ED7E5"/>
                </a:solidFill>
              </a:defRPr>
            </a:lvl6pPr>
            <a:lvl7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>
                <a:solidFill>
                  <a:srgbClr val="0ED7E5"/>
                </a:solidFill>
              </a:defRPr>
            </a:lvl7pPr>
            <a:lvl8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>
                <a:solidFill>
                  <a:srgbClr val="0ED7E5"/>
                </a:solidFill>
              </a:defRPr>
            </a:lvl8pPr>
            <a:lvl9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>
                <a:solidFill>
                  <a:srgbClr val="0ED7E5"/>
                </a:solidFill>
              </a:defRPr>
            </a:lvl9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38B60C9B-DED2-3E19-249E-45554CEFFCD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 flipV="1">
            <a:off x="4937125" y="3904371"/>
            <a:ext cx="3793109" cy="13200"/>
          </a:xfrm>
          <a:solidFill>
            <a:schemeClr val="tx1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1">
            <a:extLst>
              <a:ext uri="{FF2B5EF4-FFF2-40B4-BE49-F238E27FC236}">
                <a16:creationId xmlns:a16="http://schemas.microsoft.com/office/drawing/2014/main" id="{551C815A-34AC-1630-9024-F1E49DDB5DB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37125" y="4039962"/>
            <a:ext cx="3795713" cy="365760"/>
          </a:xfrm>
        </p:spPr>
        <p:txBody>
          <a:bodyPr wrap="square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200" b="0" spc="0" baseline="0">
                <a:solidFill>
                  <a:schemeClr val="tx1"/>
                </a:solidFill>
              </a:defRPr>
            </a:lvl1pPr>
            <a:lvl2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>
                <a:solidFill>
                  <a:srgbClr val="0ED7E5"/>
                </a:solidFill>
              </a:defRPr>
            </a:lvl2pPr>
            <a:lvl3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>
                <a:solidFill>
                  <a:srgbClr val="0ED7E5"/>
                </a:solidFill>
              </a:defRPr>
            </a:lvl3pPr>
            <a:lvl4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>
                <a:solidFill>
                  <a:srgbClr val="0ED7E5"/>
                </a:solidFill>
              </a:defRPr>
            </a:lvl4pPr>
            <a:lvl5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>
                <a:solidFill>
                  <a:srgbClr val="0ED7E5"/>
                </a:solidFill>
              </a:defRPr>
            </a:lvl5pPr>
            <a:lvl6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>
                <a:solidFill>
                  <a:srgbClr val="0ED7E5"/>
                </a:solidFill>
              </a:defRPr>
            </a:lvl6pPr>
            <a:lvl7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>
                <a:solidFill>
                  <a:srgbClr val="0ED7E5"/>
                </a:solidFill>
              </a:defRPr>
            </a:lvl7pPr>
            <a:lvl8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>
                <a:solidFill>
                  <a:srgbClr val="0ED7E5"/>
                </a:solidFill>
              </a:defRPr>
            </a:lvl8pPr>
            <a:lvl9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>
                <a:solidFill>
                  <a:srgbClr val="0ED7E5"/>
                </a:solidFill>
              </a:defRPr>
            </a:lvl9pPr>
          </a:lstStyle>
          <a:p>
            <a:pPr lvl="0"/>
            <a:r>
              <a:rPr lang="en-US" dirty="0"/>
              <a:t>This is placeholder text.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511222AA-72FC-7EF3-DC75-673C9736B66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09575" y="3000374"/>
            <a:ext cx="3981450" cy="1687513"/>
          </a:xfrm>
        </p:spPr>
        <p:txBody>
          <a:bodyPr/>
          <a:lstStyle>
            <a:lvl1pPr marL="137160" indent="-13716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−"/>
              <a:defRPr>
                <a:solidFill>
                  <a:schemeClr val="bg1"/>
                </a:solidFill>
              </a:defRPr>
            </a:lvl1pPr>
            <a:lvl2pPr marL="274320" indent="-13716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−"/>
              <a:defRPr>
                <a:solidFill>
                  <a:schemeClr val="bg1"/>
                </a:solidFill>
              </a:defRPr>
            </a:lvl2pPr>
            <a:lvl3pPr marL="411480" indent="-13716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−"/>
              <a:defRPr>
                <a:solidFill>
                  <a:schemeClr val="bg1"/>
                </a:solidFill>
              </a:defRPr>
            </a:lvl3pPr>
            <a:lvl4pPr marL="548640" indent="-13716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−"/>
              <a:defRPr>
                <a:solidFill>
                  <a:schemeClr val="bg1"/>
                </a:solidFill>
              </a:defRPr>
            </a:lvl4pPr>
            <a:lvl5pPr marL="685800" indent="-13716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−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Additional text levels possible</a:t>
            </a:r>
          </a:p>
        </p:txBody>
      </p:sp>
    </p:spTree>
    <p:extLst>
      <p:ext uri="{BB962C8B-B14F-4D97-AF65-F5344CB8AC3E}">
        <p14:creationId xmlns:p14="http://schemas.microsoft.com/office/powerpoint/2010/main" val="3943187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4" pos="3110" userDrawn="1">
          <p15:clr>
            <a:srgbClr val="FBAE40"/>
          </p15:clr>
        </p15:guide>
        <p15:guide id="6" orient="horz" pos="402">
          <p15:clr>
            <a:srgbClr val="FBAE40"/>
          </p15:clr>
        </p15:guide>
        <p15:guide id="8" orient="horz" pos="634">
          <p15:clr>
            <a:srgbClr val="FBAE40"/>
          </p15:clr>
        </p15:guide>
        <p15:guide id="9" pos="2766">
          <p15:clr>
            <a:srgbClr val="FBAE40"/>
          </p15:clr>
        </p15:guide>
        <p15:guide id="10" orient="horz" pos="2938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content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EFB1769-DFB2-8204-8AFA-D262B66E671A}"/>
              </a:ext>
            </a:extLst>
          </p:cNvPr>
          <p:cNvSpPr/>
          <p:nvPr userDrawn="1"/>
        </p:nvSpPr>
        <p:spPr>
          <a:xfrm>
            <a:off x="0" y="0"/>
            <a:ext cx="3048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sz="12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27AAA9A-F180-FFFC-2899-E7D8FDCEBF87}"/>
              </a:ext>
            </a:extLst>
          </p:cNvPr>
          <p:cNvSpPr/>
          <p:nvPr userDrawn="1"/>
        </p:nvSpPr>
        <p:spPr>
          <a:xfrm>
            <a:off x="6096000" y="0"/>
            <a:ext cx="3048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sz="120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347475-A6A8-82F6-054F-861F4D6AF49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[Presentation title - Please see slide 2 for directions]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581419-C690-87B4-B241-EF392D6DC7A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8DE5F1-E0F9-4CCA-92B7-7A6FC4DFEE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68CD6A8-F4A8-2C89-ABDF-69CD919E38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1162" y="1336626"/>
            <a:ext cx="2225042" cy="502920"/>
          </a:xfrm>
        </p:spPr>
        <p:txBody>
          <a:bodyPr anchor="b" anchorCtr="0"/>
          <a:lstStyle>
            <a:lvl1pPr marL="0" indent="0">
              <a:buNone/>
              <a:defRPr sz="3200" b="1"/>
            </a:lvl1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6BCD96D3-B0EF-5740-9A89-3DF169780BB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1162" y="2077510"/>
            <a:ext cx="2225042" cy="627620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None/>
              <a:defRPr sz="1800" b="1"/>
            </a:lvl1pPr>
          </a:lstStyle>
          <a:p>
            <a:pPr lvl="0"/>
            <a:r>
              <a:rPr lang="en-US" dirty="0"/>
              <a:t>Title goes here.</a:t>
            </a:r>
            <a:br>
              <a:rPr lang="en-US" dirty="0"/>
            </a:br>
            <a:r>
              <a:rPr lang="en-US" dirty="0"/>
              <a:t>2 lines max.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42288309-65B4-9E2D-45CF-75C5397682A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11163" y="1849029"/>
            <a:ext cx="391001" cy="90287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31FF5ED-5C32-F63E-C606-FF025E49610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10846" y="2781331"/>
            <a:ext cx="2225675" cy="1070610"/>
          </a:xfrm>
        </p:spPr>
        <p:txBody>
          <a:bodyPr/>
          <a:lstStyle>
            <a:lvl1pPr marL="0" indent="0">
              <a:buNone/>
              <a:defRPr sz="1200"/>
            </a:lvl1pPr>
            <a:lvl2pPr marL="137160" indent="0">
              <a:buNone/>
              <a:defRPr sz="1400"/>
            </a:lvl2pPr>
            <a:lvl3pPr marL="274320" indent="0">
              <a:buNone/>
              <a:defRPr sz="1400"/>
            </a:lvl3pPr>
            <a:lvl4pPr marL="411480" indent="0">
              <a:buNone/>
              <a:defRPr sz="1400"/>
            </a:lvl4pPr>
            <a:lvl5pPr marL="548640" indent="0">
              <a:buNone/>
              <a:defRPr sz="140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Aenean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sem. Maecenas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.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7E3C4F9B-1E73-1F34-2BED-B806B5584C8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59162" y="1340781"/>
            <a:ext cx="2225042" cy="502920"/>
          </a:xfrm>
        </p:spPr>
        <p:txBody>
          <a:bodyPr anchor="b" anchorCtr="0"/>
          <a:lstStyle>
            <a:lvl1pPr marL="0" indent="0">
              <a:buNone/>
              <a:defRPr sz="3200" b="1"/>
            </a:lvl1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4A9990D6-2131-66E2-D3E9-3751DD4C0CD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459162" y="2081665"/>
            <a:ext cx="2225042" cy="627620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None/>
              <a:defRPr sz="1800" b="1"/>
            </a:lvl1pPr>
          </a:lstStyle>
          <a:p>
            <a:pPr lvl="0"/>
            <a:r>
              <a:rPr lang="en-US" dirty="0"/>
              <a:t>Title goes here.</a:t>
            </a:r>
            <a:br>
              <a:rPr lang="en-US" dirty="0"/>
            </a:br>
            <a:r>
              <a:rPr lang="en-US" dirty="0"/>
              <a:t>2 lines max.</a:t>
            </a:r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C7DCB87F-6630-A267-16B8-BCA20B7EFA1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59163" y="1853184"/>
            <a:ext cx="391001" cy="90287"/>
          </a:xfrm>
          <a:solidFill>
            <a:schemeClr val="accent2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C2E2E7CA-8B72-8231-8AA9-81F1F8BD03B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58846" y="2785486"/>
            <a:ext cx="2225675" cy="1070610"/>
          </a:xfrm>
        </p:spPr>
        <p:txBody>
          <a:bodyPr/>
          <a:lstStyle>
            <a:lvl1pPr marL="0" indent="0">
              <a:buNone/>
              <a:defRPr sz="1200"/>
            </a:lvl1pPr>
            <a:lvl2pPr marL="137160" indent="0">
              <a:buNone/>
              <a:defRPr sz="1400"/>
            </a:lvl2pPr>
            <a:lvl3pPr marL="274320" indent="0">
              <a:buNone/>
              <a:defRPr sz="1400"/>
            </a:lvl3pPr>
            <a:lvl4pPr marL="411480" indent="0">
              <a:buNone/>
              <a:defRPr sz="1400"/>
            </a:lvl4pPr>
            <a:lvl5pPr marL="548640" indent="0">
              <a:buNone/>
              <a:defRPr sz="140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Aenean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sem. Maecenas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.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6DEA1E0C-9106-D3CA-585E-C1FB91F9734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05192" y="1336626"/>
            <a:ext cx="2225042" cy="502920"/>
          </a:xfrm>
        </p:spPr>
        <p:txBody>
          <a:bodyPr anchor="b" anchorCtr="0"/>
          <a:lstStyle>
            <a:lvl1pPr marL="0" indent="0">
              <a:buNone/>
              <a:defRPr sz="3200" b="1"/>
            </a:lvl1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46CB5AC2-F5B6-82DE-B0F7-C808827989C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05192" y="2077510"/>
            <a:ext cx="2225042" cy="627620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None/>
              <a:defRPr sz="1800" b="1"/>
            </a:lvl1pPr>
          </a:lstStyle>
          <a:p>
            <a:pPr lvl="0"/>
            <a:r>
              <a:rPr lang="en-US" dirty="0"/>
              <a:t>Title goes here.</a:t>
            </a:r>
            <a:br>
              <a:rPr lang="en-US" dirty="0"/>
            </a:br>
            <a:r>
              <a:rPr lang="en-US" dirty="0"/>
              <a:t>2 lines max.</a:t>
            </a:r>
          </a:p>
        </p:txBody>
      </p:sp>
      <p:sp>
        <p:nvSpPr>
          <p:cNvPr id="23" name="Text Placeholder 6">
            <a:extLst>
              <a:ext uri="{FF2B5EF4-FFF2-40B4-BE49-F238E27FC236}">
                <a16:creationId xmlns:a16="http://schemas.microsoft.com/office/drawing/2014/main" id="{9412DEE6-56AE-24D2-9E7A-61212892527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505193" y="1849029"/>
            <a:ext cx="391001" cy="90287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>
            <a:extLst>
              <a:ext uri="{FF2B5EF4-FFF2-40B4-BE49-F238E27FC236}">
                <a16:creationId xmlns:a16="http://schemas.microsoft.com/office/drawing/2014/main" id="{D1DDD923-2C65-A653-9A60-D7B37658324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504876" y="2781331"/>
            <a:ext cx="2225675" cy="1070610"/>
          </a:xfrm>
        </p:spPr>
        <p:txBody>
          <a:bodyPr/>
          <a:lstStyle>
            <a:lvl1pPr marL="0" indent="0">
              <a:buNone/>
              <a:defRPr sz="1200"/>
            </a:lvl1pPr>
            <a:lvl2pPr marL="137160" indent="0">
              <a:buNone/>
              <a:defRPr sz="1400"/>
            </a:lvl2pPr>
            <a:lvl3pPr marL="274320" indent="0">
              <a:buNone/>
              <a:defRPr sz="1400"/>
            </a:lvl3pPr>
            <a:lvl4pPr marL="411480" indent="0">
              <a:buNone/>
              <a:defRPr sz="1400"/>
            </a:lvl4pPr>
            <a:lvl5pPr marL="548640" indent="0">
              <a:buNone/>
              <a:defRPr sz="140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Aenean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sem. Maecenas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.</a:t>
            </a:r>
          </a:p>
        </p:txBody>
      </p:sp>
      <p:pic>
        <p:nvPicPr>
          <p:cNvPr id="25" name="Corewell Health" descr="Corewell Health">
            <a:extLst>
              <a:ext uri="{FF2B5EF4-FFF2-40B4-BE49-F238E27FC236}">
                <a16:creationId xmlns:a16="http://schemas.microsoft.com/office/drawing/2014/main" id="{7BF9195B-02A6-FDDC-36BF-C5D2DB1AB8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17531" y="226695"/>
            <a:ext cx="1679787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57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Statistics">
    <p:bg>
      <p:bgPr>
        <a:solidFill>
          <a:srgbClr val="0028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rewell Health" descr="Corewell Health">
            <a:extLst>
              <a:ext uri="{FF2B5EF4-FFF2-40B4-BE49-F238E27FC236}">
                <a16:creationId xmlns:a16="http://schemas.microsoft.com/office/drawing/2014/main" id="{CE67CB4A-61CF-1C39-485C-C99AB9B1D5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black">
          <a:xfrm>
            <a:off x="7117531" y="226695"/>
            <a:ext cx="1679787" cy="3657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BE6153A-E3AD-254E-97F6-53792BD11D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1480" y="640080"/>
            <a:ext cx="8318754" cy="640080"/>
          </a:xfrm>
        </p:spPr>
        <p:txBody>
          <a:bodyPr/>
          <a:lstStyle/>
          <a:p>
            <a:r>
              <a:rPr lang="en-US" dirty="0"/>
              <a:t>This is a “Three Statistics – Dark” slide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A37C7FF-285D-C241-8584-1E44D366D8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9575" y="1416067"/>
            <a:ext cx="2560320" cy="822960"/>
          </a:xfrm>
        </p:spPr>
        <p:txBody>
          <a:bodyPr anchor="b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6600" b="1" spc="-50" baseline="0">
                <a:solidFill>
                  <a:schemeClr val="tx1"/>
                </a:solidFill>
              </a:defRPr>
            </a:lvl1pPr>
            <a:lvl2pPr marL="137160" indent="-137160">
              <a:spcBef>
                <a:spcPts val="900"/>
              </a:spcBef>
              <a:buFont typeface="Arial" panose="020B0604020202020204" pitchFamily="34" charset="0"/>
              <a:buChar char="•"/>
              <a:defRPr/>
            </a:lvl2pPr>
            <a:lvl3pPr marL="274320">
              <a:defRPr/>
            </a:lvl3pPr>
            <a:lvl4pPr marL="411480">
              <a:defRPr/>
            </a:lvl4pPr>
            <a:lvl5pPr marL="548640">
              <a:defRPr/>
            </a:lvl5pPr>
            <a:lvl6pPr marL="685800">
              <a:defRPr/>
            </a:lvl6pPr>
            <a:lvl7pPr marL="822960">
              <a:defRPr/>
            </a:lvl7pPr>
            <a:lvl8pPr marL="960120">
              <a:defRPr/>
            </a:lvl8pPr>
            <a:lvl9pPr marL="1097280">
              <a:defRPr/>
            </a:lvl9pPr>
          </a:lstStyle>
          <a:p>
            <a:pPr lvl="0"/>
            <a:r>
              <a:rPr lang="en-US" dirty="0"/>
              <a:t>000%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E6D59649-1D51-4F47-B0E7-BABEDD519E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9575" y="3030463"/>
            <a:ext cx="2562225" cy="1633611"/>
          </a:xfrm>
        </p:spPr>
        <p:txBody>
          <a:bodyPr/>
          <a:lstStyle>
            <a:lvl1pPr marL="0" indent="0">
              <a:buNone/>
              <a:defRPr/>
            </a:lvl1pPr>
            <a:lvl2pPr marL="137160" indent="0">
              <a:buNone/>
              <a:defRPr/>
            </a:lvl2pPr>
            <a:lvl3pPr marL="274320" indent="0">
              <a:buNone/>
              <a:defRPr/>
            </a:lvl3pPr>
            <a:lvl4pPr marL="411480" indent="0">
              <a:buNone/>
              <a:defRPr/>
            </a:lvl4pPr>
            <a:lvl5pPr marL="548640" indent="0">
              <a:buNone/>
              <a:defRPr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5CC262AE-E8C8-0B47-8269-37F9BDCF159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89744" y="1416067"/>
            <a:ext cx="2560320" cy="822960"/>
          </a:xfrm>
        </p:spPr>
        <p:txBody>
          <a:bodyPr anchor="b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6600" b="1" spc="-50" baseline="0">
                <a:solidFill>
                  <a:schemeClr val="tx1"/>
                </a:solidFill>
              </a:defRPr>
            </a:lvl1pPr>
            <a:lvl2pPr marL="137160" indent="-137160">
              <a:spcBef>
                <a:spcPts val="900"/>
              </a:spcBef>
              <a:buFont typeface="Arial" panose="020B0604020202020204" pitchFamily="34" charset="0"/>
              <a:buChar char="•"/>
              <a:defRPr/>
            </a:lvl2pPr>
            <a:lvl3pPr marL="274320">
              <a:defRPr/>
            </a:lvl3pPr>
            <a:lvl4pPr marL="411480">
              <a:defRPr/>
            </a:lvl4pPr>
            <a:lvl5pPr marL="548640">
              <a:defRPr/>
            </a:lvl5pPr>
            <a:lvl6pPr marL="685800">
              <a:defRPr/>
            </a:lvl6pPr>
            <a:lvl7pPr marL="822960">
              <a:defRPr/>
            </a:lvl7pPr>
            <a:lvl8pPr marL="960120">
              <a:defRPr/>
            </a:lvl8pPr>
            <a:lvl9pPr marL="1097280">
              <a:defRPr/>
            </a:lvl9pPr>
          </a:lstStyle>
          <a:p>
            <a:pPr lvl="0"/>
            <a:r>
              <a:rPr lang="en-US" dirty="0"/>
              <a:t>000%</a:t>
            </a:r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FCF581EF-849F-6C43-8C6B-A56DA9FF33F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69914" y="1416067"/>
            <a:ext cx="2560320" cy="822960"/>
          </a:xfrm>
        </p:spPr>
        <p:txBody>
          <a:bodyPr anchor="b" anchorCtr="0">
            <a:norm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6600" b="1" spc="-50" baseline="0">
                <a:solidFill>
                  <a:schemeClr val="tx1"/>
                </a:solidFill>
              </a:defRPr>
            </a:lvl1pPr>
            <a:lvl2pPr marL="137160" indent="-137160">
              <a:spcBef>
                <a:spcPts val="900"/>
              </a:spcBef>
              <a:buFont typeface="Arial" panose="020B0604020202020204" pitchFamily="34" charset="0"/>
              <a:buChar char="•"/>
              <a:defRPr/>
            </a:lvl2pPr>
            <a:lvl3pPr marL="274320">
              <a:defRPr/>
            </a:lvl3pPr>
            <a:lvl4pPr marL="411480">
              <a:defRPr/>
            </a:lvl4pPr>
            <a:lvl5pPr marL="548640">
              <a:defRPr/>
            </a:lvl5pPr>
            <a:lvl6pPr marL="685800">
              <a:defRPr/>
            </a:lvl6pPr>
            <a:lvl7pPr marL="822960">
              <a:defRPr/>
            </a:lvl7pPr>
            <a:lvl8pPr marL="960120">
              <a:defRPr/>
            </a:lvl8pPr>
            <a:lvl9pPr marL="1097280">
              <a:defRPr/>
            </a:lvl9pPr>
          </a:lstStyle>
          <a:p>
            <a:pPr lvl="0"/>
            <a:r>
              <a:rPr lang="en-US" dirty="0"/>
              <a:t>000%</a:t>
            </a:r>
          </a:p>
        </p:txBody>
      </p:sp>
      <p:sp>
        <p:nvSpPr>
          <p:cNvPr id="3" name="Footer Placeholder 8">
            <a:extLst>
              <a:ext uri="{FF2B5EF4-FFF2-40B4-BE49-F238E27FC236}">
                <a16:creationId xmlns:a16="http://schemas.microsoft.com/office/drawing/2014/main" id="{5CFB18C5-8081-8943-8A1C-8DFEA2F9D2F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[Presentation title - Please see slide 2 for directions]</a:t>
            </a:r>
          </a:p>
        </p:txBody>
      </p:sp>
      <p:sp>
        <p:nvSpPr>
          <p:cNvPr id="5" name="Slide Number Placeholder 10">
            <a:extLst>
              <a:ext uri="{FF2B5EF4-FFF2-40B4-BE49-F238E27FC236}">
                <a16:creationId xmlns:a16="http://schemas.microsoft.com/office/drawing/2014/main" id="{84C99325-18F2-9143-B9D6-8B88BF8EA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E5F1-E0F9-4CCA-92B7-7A6FC4DFEE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8CE0C131-F924-7C4C-C4E0-168FDB97BD8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17813" y="2239027"/>
            <a:ext cx="585013" cy="94562"/>
          </a:xfrm>
          <a:solidFill>
            <a:srgbClr val="67F48C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5A196B02-2766-1625-3127-24E7E9B4D60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286223" y="2239027"/>
            <a:ext cx="585013" cy="94562"/>
          </a:xfrm>
          <a:solidFill>
            <a:srgbClr val="67F48C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17DF5A14-DF98-097E-D28A-75C8DBA31BE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59023" y="2239027"/>
            <a:ext cx="585013" cy="94562"/>
          </a:xfrm>
          <a:solidFill>
            <a:srgbClr val="67F48C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1870EDE-3E91-4479-9854-E05925909A4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17813" y="2492433"/>
            <a:ext cx="2560321" cy="379186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None/>
              <a:defRPr sz="1400" b="1"/>
            </a:lvl1pPr>
            <a:lvl2pPr marL="137160" indent="0">
              <a:spcBef>
                <a:spcPts val="0"/>
              </a:spcBef>
              <a:buNone/>
              <a:defRPr sz="1400" b="1"/>
            </a:lvl2pPr>
            <a:lvl3pPr marL="274320" indent="0">
              <a:spcBef>
                <a:spcPts val="0"/>
              </a:spcBef>
              <a:buNone/>
              <a:defRPr sz="1400" b="1"/>
            </a:lvl3pPr>
            <a:lvl4pPr marL="411480" indent="0">
              <a:spcBef>
                <a:spcPts val="0"/>
              </a:spcBef>
              <a:buNone/>
              <a:defRPr sz="1400" b="1"/>
            </a:lvl4pPr>
            <a:lvl5pPr marL="548640" indent="0">
              <a:spcBef>
                <a:spcPts val="0"/>
              </a:spcBef>
              <a:buNone/>
              <a:defRPr sz="1400" b="1"/>
            </a:lvl5pPr>
          </a:lstStyle>
          <a:p>
            <a:pPr lvl="0"/>
            <a:r>
              <a:rPr lang="en-US" dirty="0"/>
              <a:t>Body header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5486CB14-BD37-23D9-CF70-A5F76F54C07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291204" y="2492433"/>
            <a:ext cx="2560321" cy="379186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None/>
              <a:defRPr sz="1400" b="1"/>
            </a:lvl1pPr>
            <a:lvl2pPr marL="137160" indent="0">
              <a:spcBef>
                <a:spcPts val="0"/>
              </a:spcBef>
              <a:buNone/>
              <a:defRPr sz="1400" b="1"/>
            </a:lvl2pPr>
            <a:lvl3pPr marL="274320" indent="0">
              <a:spcBef>
                <a:spcPts val="0"/>
              </a:spcBef>
              <a:buNone/>
              <a:defRPr sz="1400" b="1"/>
            </a:lvl3pPr>
            <a:lvl4pPr marL="411480" indent="0">
              <a:spcBef>
                <a:spcPts val="0"/>
              </a:spcBef>
              <a:buNone/>
              <a:defRPr sz="1400" b="1"/>
            </a:lvl4pPr>
            <a:lvl5pPr marL="548640" indent="0">
              <a:spcBef>
                <a:spcPts val="0"/>
              </a:spcBef>
              <a:buNone/>
              <a:defRPr sz="1400" b="1"/>
            </a:lvl5pPr>
          </a:lstStyle>
          <a:p>
            <a:pPr lvl="0"/>
            <a:r>
              <a:rPr lang="en-US" dirty="0"/>
              <a:t>Body header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B878F63C-9972-D50C-58F3-9073A5AFDFD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172517" y="2492433"/>
            <a:ext cx="2560321" cy="379186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None/>
              <a:defRPr sz="1400" b="1"/>
            </a:lvl1pPr>
            <a:lvl2pPr marL="137160" indent="0">
              <a:spcBef>
                <a:spcPts val="0"/>
              </a:spcBef>
              <a:buNone/>
              <a:defRPr sz="1400" b="1"/>
            </a:lvl2pPr>
            <a:lvl3pPr marL="274320" indent="0">
              <a:spcBef>
                <a:spcPts val="0"/>
              </a:spcBef>
              <a:buNone/>
              <a:defRPr sz="1400" b="1"/>
            </a:lvl3pPr>
            <a:lvl4pPr marL="411480" indent="0">
              <a:spcBef>
                <a:spcPts val="0"/>
              </a:spcBef>
              <a:buNone/>
              <a:defRPr sz="1400" b="1"/>
            </a:lvl4pPr>
            <a:lvl5pPr marL="548640" indent="0">
              <a:spcBef>
                <a:spcPts val="0"/>
              </a:spcBef>
              <a:buNone/>
              <a:defRPr sz="1400" b="1"/>
            </a:lvl5pPr>
          </a:lstStyle>
          <a:p>
            <a:pPr lvl="0"/>
            <a:r>
              <a:rPr lang="en-US" dirty="0"/>
              <a:t>Body header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1DB733BF-855D-4C61-0417-2D38DE66202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289300" y="3030463"/>
            <a:ext cx="2562225" cy="1633611"/>
          </a:xfrm>
        </p:spPr>
        <p:txBody>
          <a:bodyPr/>
          <a:lstStyle>
            <a:lvl1pPr marL="0" indent="0">
              <a:buNone/>
              <a:defRPr/>
            </a:lvl1pPr>
            <a:lvl2pPr marL="137160" indent="0">
              <a:buNone/>
              <a:defRPr/>
            </a:lvl2pPr>
            <a:lvl3pPr marL="274320" indent="0">
              <a:buNone/>
              <a:defRPr/>
            </a:lvl3pPr>
            <a:lvl4pPr marL="411480" indent="0">
              <a:buNone/>
              <a:defRPr/>
            </a:lvl4pPr>
            <a:lvl5pPr marL="548640" indent="0">
              <a:buNone/>
              <a:defRPr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7EC84C36-D868-2E02-1562-5C0A09E319D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168009" y="3030463"/>
            <a:ext cx="2562225" cy="1633611"/>
          </a:xfrm>
        </p:spPr>
        <p:txBody>
          <a:bodyPr/>
          <a:lstStyle>
            <a:lvl1pPr marL="0" indent="0">
              <a:buNone/>
              <a:defRPr/>
            </a:lvl1pPr>
            <a:lvl2pPr marL="137160" indent="0">
              <a:buNone/>
              <a:defRPr/>
            </a:lvl2pPr>
            <a:lvl3pPr marL="274320" indent="0">
              <a:buNone/>
              <a:defRPr/>
            </a:lvl3pPr>
            <a:lvl4pPr marL="411480" indent="0">
              <a:buNone/>
              <a:defRPr/>
            </a:lvl4pPr>
            <a:lvl5pPr marL="548640" indent="0">
              <a:buNone/>
              <a:defRPr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026149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1872" userDrawn="1">
          <p15:clr>
            <a:srgbClr val="FBAE40"/>
          </p15:clr>
        </p15:guide>
        <p15:guide id="2" pos="2072" userDrawn="1">
          <p15:clr>
            <a:srgbClr val="FBAE40"/>
          </p15:clr>
        </p15:guide>
        <p15:guide id="3" orient="horz" pos="2938">
          <p15:clr>
            <a:srgbClr val="FBAE40"/>
          </p15:clr>
        </p15:guide>
        <p15:guide id="5" pos="3686" userDrawn="1">
          <p15:clr>
            <a:srgbClr val="FBAE40"/>
          </p15:clr>
        </p15:guide>
        <p15:guide id="6" pos="3886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eneral Stat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00A28-C478-A2B3-F74A-8772E261F9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2200"/>
            </a:lvl1pPr>
          </a:lstStyle>
          <a:p>
            <a:r>
              <a:rPr lang="en-US" dirty="0"/>
              <a:t>This is a “Two Sets of Numbers” slide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932062D-6FB4-A554-E6AB-99799E3194F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11480" y="320040"/>
            <a:ext cx="3977642" cy="182880"/>
          </a:xfrm>
        </p:spPr>
        <p:txBody>
          <a:bodyPr/>
          <a:lstStyle/>
          <a:p>
            <a:r>
              <a:rPr lang="en-US" dirty="0"/>
              <a:t>[Presentation title - Please see slide 2 for directions]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CC4094-25EB-6712-9423-56178283A5B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8DE5F1-E0F9-4CCA-92B7-7A6FC4DFEE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7B9D1242-8C5B-AB53-BBA9-C670C9F0392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11480" y="2103487"/>
            <a:ext cx="452120" cy="70514"/>
          </a:xfrm>
          <a:solidFill>
            <a:schemeClr val="accent2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3A0CE0-F694-EF0C-B93E-931F5D28C8C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9574" y="1496296"/>
            <a:ext cx="3870961" cy="354013"/>
          </a:xfrm>
        </p:spPr>
        <p:txBody>
          <a:bodyPr anchor="b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en-US" dirty="0"/>
              <a:t>Title of set 1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BEBF0DB1-B698-6D97-CB40-3B7686AFE4F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9575" y="2295285"/>
            <a:ext cx="1822451" cy="232410"/>
          </a:xfrm>
        </p:spPr>
        <p:txBody>
          <a:bodyPr anchor="b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 b="1"/>
            </a:lvl1pPr>
          </a:lstStyle>
          <a:p>
            <a:pPr lvl="0"/>
            <a:r>
              <a:rPr lang="en-US" dirty="0"/>
              <a:t>000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AF47DBCC-B490-585D-9E30-B11529FD6DC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09575" y="2565159"/>
            <a:ext cx="1822451" cy="645795"/>
          </a:xfrm>
        </p:spPr>
        <p:txBody>
          <a:bodyPr anchor="t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 b="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endParaRPr lang="en-US" dirty="0"/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BB1D2086-2835-81FB-4777-C2CEFCEEACF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459989" y="2103487"/>
            <a:ext cx="452120" cy="70514"/>
          </a:xfrm>
          <a:solidFill>
            <a:schemeClr val="accent2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D7FC7F74-5216-0F3F-03A0-94D0F2B336D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458084" y="2295285"/>
            <a:ext cx="1822451" cy="232410"/>
          </a:xfrm>
        </p:spPr>
        <p:txBody>
          <a:bodyPr anchor="b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 b="1"/>
            </a:lvl1pPr>
          </a:lstStyle>
          <a:p>
            <a:pPr lvl="0"/>
            <a:r>
              <a:rPr lang="en-US" dirty="0"/>
              <a:t>000</a:t>
            </a: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596F8F75-7DDB-7EA3-F727-C6F2B7FE43B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458084" y="2565159"/>
            <a:ext cx="1822451" cy="645795"/>
          </a:xfrm>
        </p:spPr>
        <p:txBody>
          <a:bodyPr anchor="t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 b="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endParaRPr lang="en-US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BC6E066B-3178-3536-B0EF-9F359904C1E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11480" y="3538270"/>
            <a:ext cx="452120" cy="70514"/>
          </a:xfrm>
          <a:solidFill>
            <a:schemeClr val="accent2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27252C59-70E0-D8C4-17DC-3355332328F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09575" y="3730068"/>
            <a:ext cx="1822451" cy="232410"/>
          </a:xfrm>
        </p:spPr>
        <p:txBody>
          <a:bodyPr anchor="b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 b="1"/>
            </a:lvl1pPr>
          </a:lstStyle>
          <a:p>
            <a:pPr lvl="0"/>
            <a:r>
              <a:rPr lang="en-US" dirty="0"/>
              <a:t>000</a:t>
            </a: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693A59F2-611B-07DF-E101-7B5C268CF61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09575" y="3999942"/>
            <a:ext cx="1822451" cy="645795"/>
          </a:xfrm>
        </p:spPr>
        <p:txBody>
          <a:bodyPr anchor="t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 b="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endParaRPr lang="en-US" dirty="0"/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854FFFA1-525C-BF3A-A839-986D4E4F9C8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459989" y="3538270"/>
            <a:ext cx="452120" cy="70514"/>
          </a:xfrm>
          <a:solidFill>
            <a:schemeClr val="accent2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6148C680-0F39-EE04-EA4B-DCDC5DB6CE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458084" y="3730068"/>
            <a:ext cx="1822451" cy="232410"/>
          </a:xfrm>
        </p:spPr>
        <p:txBody>
          <a:bodyPr anchor="b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 b="1"/>
            </a:lvl1pPr>
          </a:lstStyle>
          <a:p>
            <a:pPr lvl="0"/>
            <a:r>
              <a:rPr lang="en-US" dirty="0"/>
              <a:t>000</a:t>
            </a:r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2F0F6545-58D0-40FE-A0AE-D75842A00D4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458084" y="3999942"/>
            <a:ext cx="1822451" cy="645795"/>
          </a:xfrm>
        </p:spPr>
        <p:txBody>
          <a:bodyPr anchor="t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 b="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endParaRPr lang="en-US" dirty="0"/>
          </a:p>
        </p:txBody>
      </p:sp>
      <p:sp>
        <p:nvSpPr>
          <p:cNvPr id="36" name="Text Placeholder 6">
            <a:extLst>
              <a:ext uri="{FF2B5EF4-FFF2-40B4-BE49-F238E27FC236}">
                <a16:creationId xmlns:a16="http://schemas.microsoft.com/office/drawing/2014/main" id="{CBB8CDB5-B3E3-15A5-2506-DFAEB99BB148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4865373" y="2103487"/>
            <a:ext cx="452120" cy="70514"/>
          </a:xfrm>
          <a:solidFill>
            <a:schemeClr val="accent3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Text Placeholder 7">
            <a:extLst>
              <a:ext uri="{FF2B5EF4-FFF2-40B4-BE49-F238E27FC236}">
                <a16:creationId xmlns:a16="http://schemas.microsoft.com/office/drawing/2014/main" id="{F3C5837D-442E-878C-325E-41959EE8D21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863467" y="1496296"/>
            <a:ext cx="3870961" cy="354013"/>
          </a:xfrm>
        </p:spPr>
        <p:txBody>
          <a:bodyPr anchor="b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en-US" dirty="0"/>
              <a:t>Title of set 2</a:t>
            </a:r>
          </a:p>
        </p:txBody>
      </p:sp>
      <p:sp>
        <p:nvSpPr>
          <p:cNvPr id="38" name="Text Placeholder 7">
            <a:extLst>
              <a:ext uri="{FF2B5EF4-FFF2-40B4-BE49-F238E27FC236}">
                <a16:creationId xmlns:a16="http://schemas.microsoft.com/office/drawing/2014/main" id="{9426356A-8617-AB70-ED10-61EC11B4051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863468" y="2295285"/>
            <a:ext cx="1822451" cy="232410"/>
          </a:xfrm>
        </p:spPr>
        <p:txBody>
          <a:bodyPr anchor="b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 b="1"/>
            </a:lvl1pPr>
          </a:lstStyle>
          <a:p>
            <a:pPr lvl="0"/>
            <a:r>
              <a:rPr lang="en-US" dirty="0"/>
              <a:t>000</a:t>
            </a:r>
          </a:p>
        </p:txBody>
      </p:sp>
      <p:sp>
        <p:nvSpPr>
          <p:cNvPr id="39" name="Text Placeholder 7">
            <a:extLst>
              <a:ext uri="{FF2B5EF4-FFF2-40B4-BE49-F238E27FC236}">
                <a16:creationId xmlns:a16="http://schemas.microsoft.com/office/drawing/2014/main" id="{1B25F85E-3742-F26A-605A-A145CC46BFD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863468" y="2565159"/>
            <a:ext cx="1822451" cy="645795"/>
          </a:xfrm>
        </p:spPr>
        <p:txBody>
          <a:bodyPr anchor="t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 b="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endParaRPr lang="en-US" dirty="0"/>
          </a:p>
        </p:txBody>
      </p:sp>
      <p:sp>
        <p:nvSpPr>
          <p:cNvPr id="40" name="Text Placeholder 6">
            <a:extLst>
              <a:ext uri="{FF2B5EF4-FFF2-40B4-BE49-F238E27FC236}">
                <a16:creationId xmlns:a16="http://schemas.microsoft.com/office/drawing/2014/main" id="{D7A2954A-27C5-E521-5C4A-D8BF33C04A57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6913882" y="2103487"/>
            <a:ext cx="452120" cy="70514"/>
          </a:xfrm>
          <a:solidFill>
            <a:schemeClr val="accent3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Text Placeholder 7">
            <a:extLst>
              <a:ext uri="{FF2B5EF4-FFF2-40B4-BE49-F238E27FC236}">
                <a16:creationId xmlns:a16="http://schemas.microsoft.com/office/drawing/2014/main" id="{016DEAC8-8605-BB4C-4B6C-0E9C3F04FD4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911977" y="2295285"/>
            <a:ext cx="1822451" cy="232410"/>
          </a:xfrm>
        </p:spPr>
        <p:txBody>
          <a:bodyPr anchor="b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 b="1"/>
            </a:lvl1pPr>
          </a:lstStyle>
          <a:p>
            <a:pPr lvl="0"/>
            <a:r>
              <a:rPr lang="en-US" dirty="0"/>
              <a:t>000</a:t>
            </a:r>
          </a:p>
        </p:txBody>
      </p:sp>
      <p:sp>
        <p:nvSpPr>
          <p:cNvPr id="42" name="Text Placeholder 7">
            <a:extLst>
              <a:ext uri="{FF2B5EF4-FFF2-40B4-BE49-F238E27FC236}">
                <a16:creationId xmlns:a16="http://schemas.microsoft.com/office/drawing/2014/main" id="{0ABF052C-1F26-A2B9-4625-1E7D1E86F7C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11977" y="2565159"/>
            <a:ext cx="1822451" cy="645795"/>
          </a:xfrm>
        </p:spPr>
        <p:txBody>
          <a:bodyPr anchor="t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 b="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endParaRPr lang="en-US" dirty="0"/>
          </a:p>
        </p:txBody>
      </p:sp>
      <p:pic>
        <p:nvPicPr>
          <p:cNvPr id="6" name="Corewell Health" descr="Corewell Health">
            <a:extLst>
              <a:ext uri="{FF2B5EF4-FFF2-40B4-BE49-F238E27FC236}">
                <a16:creationId xmlns:a16="http://schemas.microsoft.com/office/drawing/2014/main" id="{E3EF76A7-9445-FF29-877E-2A60613A48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17531" y="226695"/>
            <a:ext cx="1679787" cy="365760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3782849-052D-FF73-8880-1DA2D77E40E9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4865373" y="3542820"/>
            <a:ext cx="452120" cy="70514"/>
          </a:xfrm>
          <a:solidFill>
            <a:schemeClr val="accent3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1F022337-3320-F86F-A37E-B571A24B9EC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863468" y="3734618"/>
            <a:ext cx="1822451" cy="232410"/>
          </a:xfrm>
        </p:spPr>
        <p:txBody>
          <a:bodyPr anchor="b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 b="1"/>
            </a:lvl1pPr>
          </a:lstStyle>
          <a:p>
            <a:pPr lvl="0"/>
            <a:r>
              <a:rPr lang="en-US" dirty="0"/>
              <a:t>000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44AB7F2E-911C-9B9F-3A48-25DBAEC25688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863468" y="4004492"/>
            <a:ext cx="1822451" cy="645795"/>
          </a:xfrm>
        </p:spPr>
        <p:txBody>
          <a:bodyPr anchor="t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 b="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endParaRPr lang="en-US" dirty="0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4765EA70-6EFD-48BD-DEAC-8B847F8E0E07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6913882" y="3542820"/>
            <a:ext cx="452120" cy="70514"/>
          </a:xfrm>
          <a:solidFill>
            <a:schemeClr val="accent3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B18EC0D6-546E-0830-58A0-3449E4EF3C7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911977" y="3734618"/>
            <a:ext cx="1822451" cy="232410"/>
          </a:xfrm>
        </p:spPr>
        <p:txBody>
          <a:bodyPr anchor="b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 b="1"/>
            </a:lvl1pPr>
          </a:lstStyle>
          <a:p>
            <a:pPr lvl="0"/>
            <a:r>
              <a:rPr lang="en-US" dirty="0"/>
              <a:t>000</a:t>
            </a:r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9764131C-4CA5-3714-656E-DE64A2000EC5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11977" y="4004492"/>
            <a:ext cx="1822451" cy="645795"/>
          </a:xfrm>
        </p:spPr>
        <p:txBody>
          <a:bodyPr anchor="t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 b="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036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Pr>
        <a:solidFill>
          <a:srgbClr val="0028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rewell Health" descr="Corewell Health">
            <a:extLst>
              <a:ext uri="{FF2B5EF4-FFF2-40B4-BE49-F238E27FC236}">
                <a16:creationId xmlns:a16="http://schemas.microsoft.com/office/drawing/2014/main" id="{6D5CCF2B-EAC2-DF51-8EDD-55BDACA29D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black">
          <a:xfrm>
            <a:off x="7117531" y="226695"/>
            <a:ext cx="1679787" cy="365760"/>
          </a:xfrm>
          <a:prstGeom prst="rect">
            <a:avLst/>
          </a:prstGeom>
        </p:spPr>
      </p:pic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1AE6BB09-E3B1-8E4C-BC05-A3BEA4D63F4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1480" y="1282698"/>
            <a:ext cx="3977639" cy="863602"/>
          </a:xfrm>
        </p:spPr>
        <p:txBody>
          <a:bodyPr wrap="none" anchor="t" anchorCtr="0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 spc="-50" baseline="0">
                <a:solidFill>
                  <a:schemeClr val="tx1"/>
                </a:solidFill>
              </a:defRPr>
            </a:lvl1pPr>
            <a:lvl2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>
                <a:solidFill>
                  <a:srgbClr val="0ED7E5"/>
                </a:solidFill>
              </a:defRPr>
            </a:lvl2pPr>
            <a:lvl3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>
                <a:solidFill>
                  <a:srgbClr val="0ED7E5"/>
                </a:solidFill>
              </a:defRPr>
            </a:lvl3pPr>
            <a:lvl4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>
                <a:solidFill>
                  <a:srgbClr val="0ED7E5"/>
                </a:solidFill>
              </a:defRPr>
            </a:lvl4pPr>
            <a:lvl5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>
                <a:solidFill>
                  <a:srgbClr val="0ED7E5"/>
                </a:solidFill>
              </a:defRPr>
            </a:lvl5pPr>
            <a:lvl6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>
                <a:solidFill>
                  <a:srgbClr val="0ED7E5"/>
                </a:solidFill>
              </a:defRPr>
            </a:lvl6pPr>
            <a:lvl7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>
                <a:solidFill>
                  <a:srgbClr val="0ED7E5"/>
                </a:solidFill>
              </a:defRPr>
            </a:lvl7pPr>
            <a:lvl8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>
                <a:solidFill>
                  <a:srgbClr val="0ED7E5"/>
                </a:solidFill>
              </a:defRPr>
            </a:lvl8pPr>
            <a:lvl9pPr marL="0" indent="0">
              <a:lnSpc>
                <a:spcPct val="80000"/>
              </a:lnSpc>
              <a:spcBef>
                <a:spcPts val="0"/>
              </a:spcBef>
              <a:buFontTx/>
              <a:buNone/>
              <a:defRPr sz="6600" b="1">
                <a:solidFill>
                  <a:srgbClr val="0ED7E5"/>
                </a:solidFill>
              </a:defRPr>
            </a:lvl9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42A20B57-9C1D-4E8F-B2A3-A6062F929C2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411480" y="2148840"/>
            <a:ext cx="3977639" cy="1206472"/>
          </a:xfrm>
        </p:spPr>
        <p:txBody>
          <a:bodyPr tIns="274320" anchor="t" anchorCtr="0"/>
          <a:lstStyle>
            <a:lvl1pPr>
              <a:defRPr sz="2200" b="0" spc="0" baseline="0"/>
            </a:lvl1pPr>
          </a:lstStyle>
          <a:p>
            <a:r>
              <a:rPr lang="en-US" dirty="0"/>
              <a:t>[Section title]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7F9C3797-B4F9-481A-ADC7-21C0CA065530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411480" y="320040"/>
            <a:ext cx="3977640" cy="182880"/>
          </a:xfrm>
        </p:spPr>
        <p:txBody>
          <a:bodyPr/>
          <a:lstStyle/>
          <a:p>
            <a:r>
              <a:rPr lang="en-US" dirty="0"/>
              <a:t>[Presentation title - Please see slide 2 for directions]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B1BE67-4AA2-4F98-8F15-39B4F53A1316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B58DE5F1-E0F9-4CCA-92B7-7A6FC4DFEE1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Rectangle">
            <a:extLst>
              <a:ext uri="{FF2B5EF4-FFF2-40B4-BE49-F238E27FC236}">
                <a16:creationId xmlns:a16="http://schemas.microsoft.com/office/drawing/2014/main" id="{2C5EBD09-6451-7DFD-DB9F-D8CD687B0A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hidden">
          <a:xfrm>
            <a:off x="1" y="5006341"/>
            <a:ext cx="9143998" cy="137160"/>
          </a:xfrm>
          <a:prstGeom prst="rect">
            <a:avLst/>
          </a:prstGeom>
          <a:solidFill>
            <a:srgbClr val="0ED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6345AE34-FC97-C64D-E805-81E645CE563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11480" y="2031972"/>
            <a:ext cx="1061446" cy="114301"/>
          </a:xfrm>
          <a:solidFill>
            <a:schemeClr val="accent3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581659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2" pos="2952" userDrawn="1">
          <p15:clr>
            <a:srgbClr val="FBAE40"/>
          </p15:clr>
        </p15:guide>
        <p15:guide id="5" pos="2766" userDrawn="1">
          <p15:clr>
            <a:srgbClr val="FBAE40"/>
          </p15:clr>
        </p15:guide>
        <p15:guide id="7" orient="horz" pos="1352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eneral Stat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00A28-C478-A2B3-F74A-8772E261F9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2200"/>
            </a:lvl1pPr>
          </a:lstStyle>
          <a:p>
            <a:r>
              <a:rPr lang="en-US" dirty="0"/>
              <a:t>[Slide title]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932062D-6FB4-A554-E6AB-99799E3194F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11480" y="320040"/>
            <a:ext cx="3977642" cy="182880"/>
          </a:xfrm>
        </p:spPr>
        <p:txBody>
          <a:bodyPr/>
          <a:lstStyle/>
          <a:p>
            <a:r>
              <a:rPr lang="en-US" dirty="0"/>
              <a:t>[Presentation title - Please see slide 2 for directions]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CC4094-25EB-6712-9423-56178283A5B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8DE5F1-E0F9-4CCA-92B7-7A6FC4DFEE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6" name="Text Placeholder 6">
            <a:extLst>
              <a:ext uri="{FF2B5EF4-FFF2-40B4-BE49-F238E27FC236}">
                <a16:creationId xmlns:a16="http://schemas.microsoft.com/office/drawing/2014/main" id="{CBB8CDB5-B3E3-15A5-2506-DFAEB99BB148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409576" y="1553086"/>
            <a:ext cx="552450" cy="70514"/>
          </a:xfrm>
          <a:solidFill>
            <a:schemeClr val="accent3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Text Placeholder 7">
            <a:extLst>
              <a:ext uri="{FF2B5EF4-FFF2-40B4-BE49-F238E27FC236}">
                <a16:creationId xmlns:a16="http://schemas.microsoft.com/office/drawing/2014/main" id="{F3C5837D-442E-878C-325E-41959EE8D21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09575" y="1699801"/>
            <a:ext cx="1690702" cy="264765"/>
          </a:xfrm>
        </p:spPr>
        <p:txBody>
          <a:bodyPr anchor="t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200" b="1"/>
            </a:lvl1pPr>
          </a:lstStyle>
          <a:p>
            <a:pPr lvl="0"/>
            <a:r>
              <a:rPr lang="en-US" dirty="0"/>
              <a:t>00000</a:t>
            </a:r>
          </a:p>
        </p:txBody>
      </p:sp>
      <p:sp>
        <p:nvSpPr>
          <p:cNvPr id="39" name="Text Placeholder 7">
            <a:extLst>
              <a:ext uri="{FF2B5EF4-FFF2-40B4-BE49-F238E27FC236}">
                <a16:creationId xmlns:a16="http://schemas.microsoft.com/office/drawing/2014/main" id="{1B25F85E-3742-F26A-605A-A145CC46BFD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11479" y="2040767"/>
            <a:ext cx="1688512" cy="289559"/>
          </a:xfrm>
        </p:spPr>
        <p:txBody>
          <a:bodyPr anchor="t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 b="0"/>
            </a:lvl1pPr>
          </a:lstStyle>
          <a:p>
            <a:pPr lvl="0"/>
            <a:r>
              <a:rPr lang="en-US" dirty="0"/>
              <a:t>Statistic description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12C6130D-0C88-8FB9-395B-783C35DB9CC9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619562" y="1553086"/>
            <a:ext cx="552450" cy="70514"/>
          </a:xfrm>
          <a:solidFill>
            <a:schemeClr val="accent3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61D9A7D-2BD2-49D0-1A79-0710E83C58D8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619561" y="1699801"/>
            <a:ext cx="1690702" cy="264765"/>
          </a:xfrm>
        </p:spPr>
        <p:txBody>
          <a:bodyPr anchor="t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200" b="1"/>
            </a:lvl1pPr>
          </a:lstStyle>
          <a:p>
            <a:pPr lvl="0"/>
            <a:r>
              <a:rPr lang="en-US" dirty="0"/>
              <a:t>00000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EFA3FB34-E5DC-83E5-C818-10D8A4C32BE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621465" y="2040767"/>
            <a:ext cx="1688512" cy="289559"/>
          </a:xfrm>
        </p:spPr>
        <p:txBody>
          <a:bodyPr anchor="t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 b="0"/>
            </a:lvl1pPr>
          </a:lstStyle>
          <a:p>
            <a:pPr lvl="0"/>
            <a:r>
              <a:rPr lang="en-US" dirty="0"/>
              <a:t>Statistic description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7A9CA71F-8240-32EE-53CE-431BA8B9E94B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4829548" y="1553086"/>
            <a:ext cx="552450" cy="70514"/>
          </a:xfrm>
          <a:solidFill>
            <a:schemeClr val="accent3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AE159ADB-1BCD-4EA8-316E-5F705B274142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829547" y="1699801"/>
            <a:ext cx="1690702" cy="264765"/>
          </a:xfrm>
        </p:spPr>
        <p:txBody>
          <a:bodyPr anchor="t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200" b="1"/>
            </a:lvl1pPr>
          </a:lstStyle>
          <a:p>
            <a:pPr lvl="0"/>
            <a:r>
              <a:rPr lang="en-US" dirty="0"/>
              <a:t>00000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087CCD60-E244-BC1F-4377-AD9053D7108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831451" y="2040767"/>
            <a:ext cx="1688512" cy="289559"/>
          </a:xfrm>
        </p:spPr>
        <p:txBody>
          <a:bodyPr anchor="t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 b="0"/>
            </a:lvl1pPr>
          </a:lstStyle>
          <a:p>
            <a:pPr lvl="0"/>
            <a:r>
              <a:rPr lang="en-US" dirty="0"/>
              <a:t>Statistic description</a:t>
            </a: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BB41C7F4-B593-91DA-4155-AAC890139EF6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7039532" y="1553086"/>
            <a:ext cx="552450" cy="70514"/>
          </a:xfrm>
          <a:solidFill>
            <a:schemeClr val="accent3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6F0A5735-096F-FC07-21F9-C89EBD42C04B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039531" y="1699801"/>
            <a:ext cx="1690702" cy="264765"/>
          </a:xfrm>
        </p:spPr>
        <p:txBody>
          <a:bodyPr anchor="t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200" b="1"/>
            </a:lvl1pPr>
          </a:lstStyle>
          <a:p>
            <a:pPr lvl="0"/>
            <a:r>
              <a:rPr lang="en-US" dirty="0"/>
              <a:t>00000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1745E19F-6ACA-5965-3D2B-6992B44C5B0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41435" y="2040767"/>
            <a:ext cx="1688512" cy="289559"/>
          </a:xfrm>
        </p:spPr>
        <p:txBody>
          <a:bodyPr anchor="t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 b="0"/>
            </a:lvl1pPr>
          </a:lstStyle>
          <a:p>
            <a:pPr lvl="0"/>
            <a:r>
              <a:rPr lang="en-US" dirty="0"/>
              <a:t>Statistic description</a:t>
            </a:r>
          </a:p>
        </p:txBody>
      </p: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4C68093A-0CD4-ABC2-0194-0F5846C3B294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409576" y="2558636"/>
            <a:ext cx="552450" cy="70514"/>
          </a:xfrm>
          <a:solidFill>
            <a:schemeClr val="accent3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7">
            <a:extLst>
              <a:ext uri="{FF2B5EF4-FFF2-40B4-BE49-F238E27FC236}">
                <a16:creationId xmlns:a16="http://schemas.microsoft.com/office/drawing/2014/main" id="{759EE35D-F0B5-8D72-384A-8D4495D6649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9575" y="2705351"/>
            <a:ext cx="1690702" cy="264765"/>
          </a:xfrm>
        </p:spPr>
        <p:txBody>
          <a:bodyPr anchor="t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200" b="1"/>
            </a:lvl1pPr>
          </a:lstStyle>
          <a:p>
            <a:pPr lvl="0"/>
            <a:r>
              <a:rPr lang="en-US" dirty="0"/>
              <a:t>00000</a:t>
            </a:r>
          </a:p>
        </p:txBody>
      </p:sp>
      <p:sp>
        <p:nvSpPr>
          <p:cNvPr id="38" name="Text Placeholder 7">
            <a:extLst>
              <a:ext uri="{FF2B5EF4-FFF2-40B4-BE49-F238E27FC236}">
                <a16:creationId xmlns:a16="http://schemas.microsoft.com/office/drawing/2014/main" id="{9F0C77FF-D641-344E-7E68-C26BDBA765F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11479" y="3046317"/>
            <a:ext cx="1688512" cy="289559"/>
          </a:xfrm>
        </p:spPr>
        <p:txBody>
          <a:bodyPr anchor="t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 b="0"/>
            </a:lvl1pPr>
          </a:lstStyle>
          <a:p>
            <a:pPr lvl="0"/>
            <a:r>
              <a:rPr lang="en-US" dirty="0"/>
              <a:t>Statistic description</a:t>
            </a:r>
          </a:p>
        </p:txBody>
      </p:sp>
      <p:sp>
        <p:nvSpPr>
          <p:cNvPr id="40" name="Text Placeholder 6">
            <a:extLst>
              <a:ext uri="{FF2B5EF4-FFF2-40B4-BE49-F238E27FC236}">
                <a16:creationId xmlns:a16="http://schemas.microsoft.com/office/drawing/2014/main" id="{8B8ABDC0-8C47-52A9-7A0B-4A7DBBCCEB19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409576" y="3570277"/>
            <a:ext cx="552450" cy="70514"/>
          </a:xfrm>
          <a:solidFill>
            <a:schemeClr val="accent3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Text Placeholder 7">
            <a:extLst>
              <a:ext uri="{FF2B5EF4-FFF2-40B4-BE49-F238E27FC236}">
                <a16:creationId xmlns:a16="http://schemas.microsoft.com/office/drawing/2014/main" id="{C41DDCE6-090F-2B8D-9E44-7C8030773E9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09575" y="3716992"/>
            <a:ext cx="1690702" cy="264765"/>
          </a:xfrm>
        </p:spPr>
        <p:txBody>
          <a:bodyPr anchor="t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200" b="1"/>
            </a:lvl1pPr>
          </a:lstStyle>
          <a:p>
            <a:pPr lvl="0"/>
            <a:r>
              <a:rPr lang="en-US" dirty="0"/>
              <a:t>00000</a:t>
            </a:r>
          </a:p>
        </p:txBody>
      </p:sp>
      <p:sp>
        <p:nvSpPr>
          <p:cNvPr id="42" name="Text Placeholder 7">
            <a:extLst>
              <a:ext uri="{FF2B5EF4-FFF2-40B4-BE49-F238E27FC236}">
                <a16:creationId xmlns:a16="http://schemas.microsoft.com/office/drawing/2014/main" id="{AAFCB71A-794B-5358-BF9E-2FF3879C964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411479" y="4057958"/>
            <a:ext cx="1688512" cy="289559"/>
          </a:xfrm>
        </p:spPr>
        <p:txBody>
          <a:bodyPr anchor="t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 b="0"/>
            </a:lvl1pPr>
          </a:lstStyle>
          <a:p>
            <a:pPr lvl="0"/>
            <a:r>
              <a:rPr lang="en-US" dirty="0"/>
              <a:t>Statistic description</a:t>
            </a:r>
          </a:p>
        </p:txBody>
      </p:sp>
      <p:sp>
        <p:nvSpPr>
          <p:cNvPr id="52" name="Text Placeholder 6">
            <a:extLst>
              <a:ext uri="{FF2B5EF4-FFF2-40B4-BE49-F238E27FC236}">
                <a16:creationId xmlns:a16="http://schemas.microsoft.com/office/drawing/2014/main" id="{1BA8D2FE-FD63-B335-20F7-9F2DA4F84414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2619276" y="2558636"/>
            <a:ext cx="552450" cy="70514"/>
          </a:xfrm>
          <a:solidFill>
            <a:schemeClr val="accent3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3" name="Text Placeholder 7">
            <a:extLst>
              <a:ext uri="{FF2B5EF4-FFF2-40B4-BE49-F238E27FC236}">
                <a16:creationId xmlns:a16="http://schemas.microsoft.com/office/drawing/2014/main" id="{A234F9D3-5154-89CE-80DD-9EF31920C645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2619275" y="2705351"/>
            <a:ext cx="1690702" cy="264765"/>
          </a:xfrm>
        </p:spPr>
        <p:txBody>
          <a:bodyPr anchor="t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200" b="1"/>
            </a:lvl1pPr>
          </a:lstStyle>
          <a:p>
            <a:pPr lvl="0"/>
            <a:r>
              <a:rPr lang="en-US" dirty="0"/>
              <a:t>00000</a:t>
            </a:r>
          </a:p>
        </p:txBody>
      </p:sp>
      <p:sp>
        <p:nvSpPr>
          <p:cNvPr id="54" name="Text Placeholder 7">
            <a:extLst>
              <a:ext uri="{FF2B5EF4-FFF2-40B4-BE49-F238E27FC236}">
                <a16:creationId xmlns:a16="http://schemas.microsoft.com/office/drawing/2014/main" id="{E90AEC7C-CFA1-2648-9D9F-A8FFB0329152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2621179" y="3046317"/>
            <a:ext cx="1688512" cy="289559"/>
          </a:xfrm>
        </p:spPr>
        <p:txBody>
          <a:bodyPr anchor="t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 b="0"/>
            </a:lvl1pPr>
          </a:lstStyle>
          <a:p>
            <a:pPr lvl="0"/>
            <a:r>
              <a:rPr lang="en-US" dirty="0"/>
              <a:t>Statistic description</a:t>
            </a:r>
          </a:p>
        </p:txBody>
      </p:sp>
      <p:sp>
        <p:nvSpPr>
          <p:cNvPr id="55" name="Text Placeholder 6">
            <a:extLst>
              <a:ext uri="{FF2B5EF4-FFF2-40B4-BE49-F238E27FC236}">
                <a16:creationId xmlns:a16="http://schemas.microsoft.com/office/drawing/2014/main" id="{C6BF1BC7-EE36-7349-B6CF-1367CFB9C5F1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2619276" y="3570277"/>
            <a:ext cx="552450" cy="70514"/>
          </a:xfrm>
          <a:solidFill>
            <a:schemeClr val="accent3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Text Placeholder 7">
            <a:extLst>
              <a:ext uri="{FF2B5EF4-FFF2-40B4-BE49-F238E27FC236}">
                <a16:creationId xmlns:a16="http://schemas.microsoft.com/office/drawing/2014/main" id="{5F16B54D-6DD2-4CCE-267A-19BF4624E1C5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2619275" y="3716992"/>
            <a:ext cx="1690702" cy="264765"/>
          </a:xfrm>
        </p:spPr>
        <p:txBody>
          <a:bodyPr anchor="t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200" b="1"/>
            </a:lvl1pPr>
          </a:lstStyle>
          <a:p>
            <a:pPr lvl="0"/>
            <a:r>
              <a:rPr lang="en-US" dirty="0"/>
              <a:t>00000</a:t>
            </a:r>
          </a:p>
        </p:txBody>
      </p:sp>
      <p:sp>
        <p:nvSpPr>
          <p:cNvPr id="57" name="Text Placeholder 7">
            <a:extLst>
              <a:ext uri="{FF2B5EF4-FFF2-40B4-BE49-F238E27FC236}">
                <a16:creationId xmlns:a16="http://schemas.microsoft.com/office/drawing/2014/main" id="{1FD52FBA-0F97-ED42-A1FC-B02ED96B5014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2621179" y="4057958"/>
            <a:ext cx="1688512" cy="289559"/>
          </a:xfrm>
        </p:spPr>
        <p:txBody>
          <a:bodyPr anchor="t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 b="0"/>
            </a:lvl1pPr>
          </a:lstStyle>
          <a:p>
            <a:pPr lvl="0"/>
            <a:r>
              <a:rPr lang="en-US" dirty="0"/>
              <a:t>Statistic description</a:t>
            </a:r>
          </a:p>
        </p:txBody>
      </p:sp>
      <p:sp>
        <p:nvSpPr>
          <p:cNvPr id="61" name="Text Placeholder 6">
            <a:extLst>
              <a:ext uri="{FF2B5EF4-FFF2-40B4-BE49-F238E27FC236}">
                <a16:creationId xmlns:a16="http://schemas.microsoft.com/office/drawing/2014/main" id="{B225B6A0-6184-0492-2CB7-A7836CD3267D}"/>
              </a:ext>
            </a:extLst>
          </p:cNvPr>
          <p:cNvSpPr>
            <a:spLocks noGrp="1"/>
          </p:cNvSpPr>
          <p:nvPr>
            <p:ph type="body" sz="quarter" idx="60"/>
          </p:nvPr>
        </p:nvSpPr>
        <p:spPr>
          <a:xfrm>
            <a:off x="4829548" y="2558636"/>
            <a:ext cx="552450" cy="70514"/>
          </a:xfrm>
          <a:solidFill>
            <a:schemeClr val="accent3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7">
            <a:extLst>
              <a:ext uri="{FF2B5EF4-FFF2-40B4-BE49-F238E27FC236}">
                <a16:creationId xmlns:a16="http://schemas.microsoft.com/office/drawing/2014/main" id="{F251F600-D7CB-1235-01F0-81896A64871F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4829547" y="2705351"/>
            <a:ext cx="1690702" cy="264765"/>
          </a:xfrm>
        </p:spPr>
        <p:txBody>
          <a:bodyPr anchor="t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200" b="1"/>
            </a:lvl1pPr>
          </a:lstStyle>
          <a:p>
            <a:pPr lvl="0"/>
            <a:r>
              <a:rPr lang="en-US" dirty="0"/>
              <a:t>00000</a:t>
            </a:r>
          </a:p>
        </p:txBody>
      </p:sp>
      <p:sp>
        <p:nvSpPr>
          <p:cNvPr id="63" name="Text Placeholder 7">
            <a:extLst>
              <a:ext uri="{FF2B5EF4-FFF2-40B4-BE49-F238E27FC236}">
                <a16:creationId xmlns:a16="http://schemas.microsoft.com/office/drawing/2014/main" id="{7AD604E4-7F1A-22F6-71DA-CBDE6C7D6874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4831451" y="3046317"/>
            <a:ext cx="1688512" cy="289559"/>
          </a:xfrm>
        </p:spPr>
        <p:txBody>
          <a:bodyPr anchor="t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 b="0"/>
            </a:lvl1pPr>
          </a:lstStyle>
          <a:p>
            <a:pPr lvl="0"/>
            <a:r>
              <a:rPr lang="en-US" dirty="0"/>
              <a:t>Statistic description</a:t>
            </a:r>
          </a:p>
        </p:txBody>
      </p:sp>
      <p:sp>
        <p:nvSpPr>
          <p:cNvPr id="64" name="Text Placeholder 6">
            <a:extLst>
              <a:ext uri="{FF2B5EF4-FFF2-40B4-BE49-F238E27FC236}">
                <a16:creationId xmlns:a16="http://schemas.microsoft.com/office/drawing/2014/main" id="{E9C836DF-7808-9469-C358-AA14249A2BE4}"/>
              </a:ext>
            </a:extLst>
          </p:cNvPr>
          <p:cNvSpPr>
            <a:spLocks noGrp="1"/>
          </p:cNvSpPr>
          <p:nvPr>
            <p:ph type="body" sz="quarter" idx="63"/>
          </p:nvPr>
        </p:nvSpPr>
        <p:spPr>
          <a:xfrm>
            <a:off x="4829548" y="3570277"/>
            <a:ext cx="552450" cy="70514"/>
          </a:xfrm>
          <a:solidFill>
            <a:schemeClr val="accent3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5" name="Text Placeholder 7">
            <a:extLst>
              <a:ext uri="{FF2B5EF4-FFF2-40B4-BE49-F238E27FC236}">
                <a16:creationId xmlns:a16="http://schemas.microsoft.com/office/drawing/2014/main" id="{F3A898FB-959C-850B-DBE4-6331A0CD07B1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4829547" y="3716992"/>
            <a:ext cx="1690702" cy="264765"/>
          </a:xfrm>
        </p:spPr>
        <p:txBody>
          <a:bodyPr anchor="t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200" b="1"/>
            </a:lvl1pPr>
          </a:lstStyle>
          <a:p>
            <a:pPr lvl="0"/>
            <a:r>
              <a:rPr lang="en-US" dirty="0"/>
              <a:t>00000</a:t>
            </a:r>
          </a:p>
        </p:txBody>
      </p:sp>
      <p:sp>
        <p:nvSpPr>
          <p:cNvPr id="66" name="Text Placeholder 7">
            <a:extLst>
              <a:ext uri="{FF2B5EF4-FFF2-40B4-BE49-F238E27FC236}">
                <a16:creationId xmlns:a16="http://schemas.microsoft.com/office/drawing/2014/main" id="{F8EEEF53-ACD3-0A3D-DE6C-E4F0A4C31D05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4831451" y="4057958"/>
            <a:ext cx="1688512" cy="289559"/>
          </a:xfrm>
        </p:spPr>
        <p:txBody>
          <a:bodyPr anchor="t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 b="0"/>
            </a:lvl1pPr>
          </a:lstStyle>
          <a:p>
            <a:pPr lvl="0"/>
            <a:r>
              <a:rPr lang="en-US" dirty="0"/>
              <a:t>Statistic description</a:t>
            </a:r>
          </a:p>
        </p:txBody>
      </p:sp>
      <p:sp>
        <p:nvSpPr>
          <p:cNvPr id="70" name="Text Placeholder 6">
            <a:extLst>
              <a:ext uri="{FF2B5EF4-FFF2-40B4-BE49-F238E27FC236}">
                <a16:creationId xmlns:a16="http://schemas.microsoft.com/office/drawing/2014/main" id="{459A8BEF-925C-F033-6EEA-D18BA8A73107}"/>
              </a:ext>
            </a:extLst>
          </p:cNvPr>
          <p:cNvSpPr>
            <a:spLocks noGrp="1"/>
          </p:cNvSpPr>
          <p:nvPr>
            <p:ph type="body" sz="quarter" idx="69"/>
          </p:nvPr>
        </p:nvSpPr>
        <p:spPr>
          <a:xfrm>
            <a:off x="7039246" y="2558636"/>
            <a:ext cx="552450" cy="70514"/>
          </a:xfrm>
          <a:solidFill>
            <a:schemeClr val="accent3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1" name="Text Placeholder 7">
            <a:extLst>
              <a:ext uri="{FF2B5EF4-FFF2-40B4-BE49-F238E27FC236}">
                <a16:creationId xmlns:a16="http://schemas.microsoft.com/office/drawing/2014/main" id="{280CA9C8-E090-A162-081E-EEA82C717E27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7039245" y="2705351"/>
            <a:ext cx="1690702" cy="264765"/>
          </a:xfrm>
        </p:spPr>
        <p:txBody>
          <a:bodyPr anchor="t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200" b="1"/>
            </a:lvl1pPr>
          </a:lstStyle>
          <a:p>
            <a:pPr lvl="0"/>
            <a:r>
              <a:rPr lang="en-US" dirty="0"/>
              <a:t>00000</a:t>
            </a:r>
          </a:p>
        </p:txBody>
      </p:sp>
      <p:sp>
        <p:nvSpPr>
          <p:cNvPr id="72" name="Text Placeholder 7">
            <a:extLst>
              <a:ext uri="{FF2B5EF4-FFF2-40B4-BE49-F238E27FC236}">
                <a16:creationId xmlns:a16="http://schemas.microsoft.com/office/drawing/2014/main" id="{50ACD5C9-012C-44C0-00A7-8E91B3B2D522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7041149" y="3046317"/>
            <a:ext cx="1688512" cy="289559"/>
          </a:xfrm>
        </p:spPr>
        <p:txBody>
          <a:bodyPr anchor="t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 b="0"/>
            </a:lvl1pPr>
          </a:lstStyle>
          <a:p>
            <a:pPr lvl="0"/>
            <a:r>
              <a:rPr lang="en-US" dirty="0"/>
              <a:t>Statistic description</a:t>
            </a:r>
          </a:p>
        </p:txBody>
      </p:sp>
      <p:sp>
        <p:nvSpPr>
          <p:cNvPr id="73" name="Text Placeholder 6">
            <a:extLst>
              <a:ext uri="{FF2B5EF4-FFF2-40B4-BE49-F238E27FC236}">
                <a16:creationId xmlns:a16="http://schemas.microsoft.com/office/drawing/2014/main" id="{84D1FC42-5BC6-2A0C-FEE6-0EE20AC73E7D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>
          <a:xfrm>
            <a:off x="7039246" y="3570277"/>
            <a:ext cx="552450" cy="70514"/>
          </a:xfrm>
          <a:solidFill>
            <a:schemeClr val="accent3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4" name="Text Placeholder 7">
            <a:extLst>
              <a:ext uri="{FF2B5EF4-FFF2-40B4-BE49-F238E27FC236}">
                <a16:creationId xmlns:a16="http://schemas.microsoft.com/office/drawing/2014/main" id="{BA437D00-FCA4-B5E4-63ED-76475D9A1195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7039245" y="3716992"/>
            <a:ext cx="1690702" cy="264765"/>
          </a:xfrm>
        </p:spPr>
        <p:txBody>
          <a:bodyPr anchor="t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200" b="1"/>
            </a:lvl1pPr>
          </a:lstStyle>
          <a:p>
            <a:pPr lvl="0"/>
            <a:r>
              <a:rPr lang="en-US" dirty="0"/>
              <a:t>00000</a:t>
            </a:r>
          </a:p>
        </p:txBody>
      </p:sp>
      <p:sp>
        <p:nvSpPr>
          <p:cNvPr id="75" name="Text Placeholder 7">
            <a:extLst>
              <a:ext uri="{FF2B5EF4-FFF2-40B4-BE49-F238E27FC236}">
                <a16:creationId xmlns:a16="http://schemas.microsoft.com/office/drawing/2014/main" id="{4B38D4A7-A433-D046-594B-8DE566AD7CB9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7041149" y="4057958"/>
            <a:ext cx="1688512" cy="289559"/>
          </a:xfrm>
        </p:spPr>
        <p:txBody>
          <a:bodyPr anchor="t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 b="0"/>
            </a:lvl1pPr>
          </a:lstStyle>
          <a:p>
            <a:pPr lvl="0"/>
            <a:r>
              <a:rPr lang="en-US" dirty="0"/>
              <a:t>Statistic description</a:t>
            </a:r>
          </a:p>
        </p:txBody>
      </p:sp>
      <p:pic>
        <p:nvPicPr>
          <p:cNvPr id="5" name="Corewell Health" descr="Corewell Health">
            <a:extLst>
              <a:ext uri="{FF2B5EF4-FFF2-40B4-BE49-F238E27FC236}">
                <a16:creationId xmlns:a16="http://schemas.microsoft.com/office/drawing/2014/main" id="{949F9DDD-F9ED-24E8-3257-BD23F13B09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17531" y="226695"/>
            <a:ext cx="1679787" cy="36576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A0A9D5B-961A-A08F-F515-092FBCDEA3DC}"/>
              </a:ext>
            </a:extLst>
          </p:cNvPr>
          <p:cNvSpPr txBox="1"/>
          <p:nvPr userDrawn="1"/>
        </p:nvSpPr>
        <p:spPr>
          <a:xfrm>
            <a:off x="215590" y="1449659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137160" indent="-137160">
              <a:lnSpc>
                <a:spcPct val="100000"/>
              </a:lnSpc>
              <a:spcBef>
                <a:spcPts val="900"/>
              </a:spcBef>
              <a:buSzPct val="100000"/>
              <a:buFont typeface="Arial"/>
              <a:buChar char="•"/>
            </a:pP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690589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ne Statistic - Light Blue">
    <p:bg>
      <p:bgPr>
        <a:solidFill>
          <a:srgbClr val="0ED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rewell Health" descr="Corewell Health">
            <a:extLst>
              <a:ext uri="{FF2B5EF4-FFF2-40B4-BE49-F238E27FC236}">
                <a16:creationId xmlns:a16="http://schemas.microsoft.com/office/drawing/2014/main" id="{18A28177-99C8-47BB-6320-D5ED382C84D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17531" y="226695"/>
            <a:ext cx="1679787" cy="3657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BE6153A-E3AD-254E-97F6-53792BD11D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1480" y="640080"/>
            <a:ext cx="8318754" cy="640080"/>
          </a:xfrm>
        </p:spPr>
        <p:txBody>
          <a:bodyPr/>
          <a:lstStyle/>
          <a:p>
            <a:r>
              <a:rPr lang="en-US" dirty="0"/>
              <a:t>This is a “One Statistic – Light Blue” slide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A37C7FF-285D-C241-8584-1E44D366D8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9575" y="1737359"/>
            <a:ext cx="3977639" cy="2926715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10400" b="1" spc="-300" baseline="0"/>
            </a:lvl1pPr>
            <a:lvl2pPr marL="137160" indent="-137160">
              <a:spcBef>
                <a:spcPts val="900"/>
              </a:spcBef>
              <a:buFont typeface="Arial" panose="020B0604020202020204" pitchFamily="34" charset="0"/>
              <a:buChar char="•"/>
              <a:defRPr/>
            </a:lvl2pPr>
            <a:lvl3pPr marL="274320">
              <a:defRPr/>
            </a:lvl3pPr>
            <a:lvl4pPr marL="411480">
              <a:defRPr/>
            </a:lvl4pPr>
            <a:lvl5pPr marL="548640">
              <a:defRPr/>
            </a:lvl5pPr>
            <a:lvl6pPr marL="685800">
              <a:defRPr/>
            </a:lvl6pPr>
            <a:lvl7pPr marL="822960">
              <a:defRPr/>
            </a:lvl7pPr>
            <a:lvl8pPr marL="960120">
              <a:defRPr/>
            </a:lvl8pPr>
            <a:lvl9pPr marL="1097280">
              <a:defRPr/>
            </a:lvl9pPr>
          </a:lstStyle>
          <a:p>
            <a:pPr lvl="0"/>
            <a:r>
              <a:rPr lang="en-US" dirty="0"/>
              <a:t>000%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E6D59649-1D51-4F47-B0E7-BABEDD519E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52595" y="2470150"/>
            <a:ext cx="3977639" cy="219392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CFB18C5-8081-8943-8A1C-8DFEA2F9D2F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[Presentation title - Please see slide 2 for directions]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84C99325-18F2-9143-B9D6-8B88BF8EA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E5F1-E0F9-4CCA-92B7-7A6FC4DFEE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7EC20F2F-A9C8-C388-F953-1ACB0780120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752595" y="2280628"/>
            <a:ext cx="585013" cy="94562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43DE1A3-323B-04C0-86A1-DF521108688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45609" y="1737359"/>
            <a:ext cx="3984625" cy="448309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None/>
              <a:defRPr sz="1600" b="1"/>
            </a:lvl1pPr>
            <a:lvl2pPr marL="137160" indent="0">
              <a:spcBef>
                <a:spcPts val="0"/>
              </a:spcBef>
              <a:buNone/>
              <a:defRPr sz="1400" b="1"/>
            </a:lvl2pPr>
            <a:lvl3pPr marL="274320" indent="0">
              <a:spcBef>
                <a:spcPts val="0"/>
              </a:spcBef>
              <a:buNone/>
              <a:defRPr sz="1400" b="1"/>
            </a:lvl3pPr>
            <a:lvl4pPr marL="411480" indent="0">
              <a:spcBef>
                <a:spcPts val="0"/>
              </a:spcBef>
              <a:buNone/>
              <a:defRPr sz="1400" b="1"/>
            </a:lvl4pPr>
            <a:lvl5pPr marL="548640" indent="0">
              <a:spcBef>
                <a:spcPts val="0"/>
              </a:spcBef>
              <a:buNone/>
              <a:defRPr sz="1400" b="1"/>
            </a:lvl5pPr>
          </a:lstStyle>
          <a:p>
            <a:pPr lvl="0"/>
            <a:r>
              <a:rPr lang="en-US" dirty="0"/>
              <a:t>Body header</a:t>
            </a:r>
          </a:p>
        </p:txBody>
      </p:sp>
    </p:spTree>
    <p:extLst>
      <p:ext uri="{BB962C8B-B14F-4D97-AF65-F5344CB8AC3E}">
        <p14:creationId xmlns:p14="http://schemas.microsoft.com/office/powerpoint/2010/main" val="14136708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2764">
          <p15:clr>
            <a:srgbClr val="FBAE40"/>
          </p15:clr>
        </p15:guide>
        <p15:guide id="2" pos="2992">
          <p15:clr>
            <a:srgbClr val="FBAE40"/>
          </p15:clr>
        </p15:guide>
        <p15:guide id="3" orient="horz" pos="2938">
          <p15:clr>
            <a:srgbClr val="FBAE40"/>
          </p15:clr>
        </p15:guide>
        <p15:guide id="4" orient="horz" pos="1094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ne Statistic - Light Green">
    <p:bg>
      <p:bgPr>
        <a:solidFill>
          <a:srgbClr val="67F4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rewell Health" descr="Corewell Health">
            <a:extLst>
              <a:ext uri="{FF2B5EF4-FFF2-40B4-BE49-F238E27FC236}">
                <a16:creationId xmlns:a16="http://schemas.microsoft.com/office/drawing/2014/main" id="{EA3713E3-73DC-8E6F-E54E-8C41C9B0A1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17531" y="226695"/>
            <a:ext cx="1679787" cy="3657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BE6153A-E3AD-254E-97F6-53792BD11D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1480" y="640080"/>
            <a:ext cx="8318754" cy="640080"/>
          </a:xfrm>
        </p:spPr>
        <p:txBody>
          <a:bodyPr/>
          <a:lstStyle/>
          <a:p>
            <a:r>
              <a:rPr lang="en-US" dirty="0"/>
              <a:t>This is a “One Statistic – Light Green” slide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CFB18C5-8081-8943-8A1C-8DFEA2F9D2F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[Presentation title - Please see slide 2 for directions]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84C99325-18F2-9143-B9D6-8B88BF8EA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E5F1-E0F9-4CCA-92B7-7A6FC4DFEE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C6821835-F91D-6B48-5FAF-6B8AB210A12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9575" y="1737359"/>
            <a:ext cx="3977639" cy="2926715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10400" b="1" spc="-300" baseline="0"/>
            </a:lvl1pPr>
            <a:lvl2pPr marL="137160" indent="-137160">
              <a:spcBef>
                <a:spcPts val="900"/>
              </a:spcBef>
              <a:buFont typeface="Arial" panose="020B0604020202020204" pitchFamily="34" charset="0"/>
              <a:buChar char="•"/>
              <a:defRPr/>
            </a:lvl2pPr>
            <a:lvl3pPr marL="274320">
              <a:defRPr/>
            </a:lvl3pPr>
            <a:lvl4pPr marL="411480">
              <a:defRPr/>
            </a:lvl4pPr>
            <a:lvl5pPr marL="548640">
              <a:defRPr/>
            </a:lvl5pPr>
            <a:lvl6pPr marL="685800">
              <a:defRPr/>
            </a:lvl6pPr>
            <a:lvl7pPr marL="822960">
              <a:defRPr/>
            </a:lvl7pPr>
            <a:lvl8pPr marL="960120">
              <a:defRPr/>
            </a:lvl8pPr>
            <a:lvl9pPr marL="1097280">
              <a:defRPr/>
            </a:lvl9pPr>
          </a:lstStyle>
          <a:p>
            <a:pPr lvl="0"/>
            <a:r>
              <a:rPr lang="en-US" dirty="0"/>
              <a:t>000%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FF049428-1AEC-9822-A108-CE9B08FC740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52595" y="2470150"/>
            <a:ext cx="3977639" cy="219392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13DB8F67-C3AF-43DD-F817-0B713E12F10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752595" y="2280628"/>
            <a:ext cx="585013" cy="94562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B7DEE37C-962B-5B53-DFC7-34F4DD4B980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45609" y="1737359"/>
            <a:ext cx="3984625" cy="448309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None/>
              <a:defRPr sz="1600" b="1"/>
            </a:lvl1pPr>
            <a:lvl2pPr marL="137160" indent="0">
              <a:spcBef>
                <a:spcPts val="0"/>
              </a:spcBef>
              <a:buNone/>
              <a:defRPr sz="1400" b="1"/>
            </a:lvl2pPr>
            <a:lvl3pPr marL="274320" indent="0">
              <a:spcBef>
                <a:spcPts val="0"/>
              </a:spcBef>
              <a:buNone/>
              <a:defRPr sz="1400" b="1"/>
            </a:lvl3pPr>
            <a:lvl4pPr marL="411480" indent="0">
              <a:spcBef>
                <a:spcPts val="0"/>
              </a:spcBef>
              <a:buNone/>
              <a:defRPr sz="1400" b="1"/>
            </a:lvl4pPr>
            <a:lvl5pPr marL="548640" indent="0">
              <a:spcBef>
                <a:spcPts val="0"/>
              </a:spcBef>
              <a:buNone/>
              <a:defRPr sz="1400" b="1"/>
            </a:lvl5pPr>
          </a:lstStyle>
          <a:p>
            <a:pPr lvl="0"/>
            <a:r>
              <a:rPr lang="en-US" dirty="0"/>
              <a:t>Body header</a:t>
            </a:r>
          </a:p>
        </p:txBody>
      </p:sp>
    </p:spTree>
    <p:extLst>
      <p:ext uri="{BB962C8B-B14F-4D97-AF65-F5344CB8AC3E}">
        <p14:creationId xmlns:p14="http://schemas.microsoft.com/office/powerpoint/2010/main" val="30722047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2764">
          <p15:clr>
            <a:srgbClr val="FBAE40"/>
          </p15:clr>
        </p15:guide>
        <p15:guide id="2" pos="2992">
          <p15:clr>
            <a:srgbClr val="FBAE40"/>
          </p15:clr>
        </p15:guide>
        <p15:guide id="3" orient="horz" pos="2938">
          <p15:clr>
            <a:srgbClr val="FBAE40"/>
          </p15:clr>
        </p15:guide>
        <p15:guide id="4" orient="horz" pos="1094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ne Statistic - Dark Blue">
    <p:bg>
      <p:bgPr>
        <a:solidFill>
          <a:srgbClr val="0028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rewell Health" descr="Corewell Health">
            <a:extLst>
              <a:ext uri="{FF2B5EF4-FFF2-40B4-BE49-F238E27FC236}">
                <a16:creationId xmlns:a16="http://schemas.microsoft.com/office/drawing/2014/main" id="{2FBCC855-A237-5E73-D5D2-6D4AF0FB7B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black">
          <a:xfrm>
            <a:off x="7117531" y="226695"/>
            <a:ext cx="1679787" cy="3657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BE6153A-E3AD-254E-97F6-53792BD11D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1480" y="640080"/>
            <a:ext cx="8318754" cy="640080"/>
          </a:xfrm>
        </p:spPr>
        <p:txBody>
          <a:bodyPr/>
          <a:lstStyle/>
          <a:p>
            <a:r>
              <a:rPr lang="en-US" dirty="0"/>
              <a:t>This is a “One Statistic – Dark Blue” slide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CFB18C5-8081-8943-8A1C-8DFEA2F9D2F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[Presentation title - Please see slide 2 for directions]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84C99325-18F2-9143-B9D6-8B88BF8EA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E5F1-E0F9-4CCA-92B7-7A6FC4DFEE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9B199BF4-0391-166A-5681-6FD4BEF0042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9575" y="1737359"/>
            <a:ext cx="3977639" cy="2926715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10400" b="1" spc="-300" baseline="0">
                <a:solidFill>
                  <a:schemeClr val="accent2"/>
                </a:solidFill>
              </a:defRPr>
            </a:lvl1pPr>
            <a:lvl2pPr marL="137160" indent="-137160">
              <a:spcBef>
                <a:spcPts val="900"/>
              </a:spcBef>
              <a:buFont typeface="Arial" panose="020B0604020202020204" pitchFamily="34" charset="0"/>
              <a:buChar char="•"/>
              <a:defRPr/>
            </a:lvl2pPr>
            <a:lvl3pPr marL="274320">
              <a:defRPr/>
            </a:lvl3pPr>
            <a:lvl4pPr marL="411480">
              <a:defRPr/>
            </a:lvl4pPr>
            <a:lvl5pPr marL="548640">
              <a:defRPr/>
            </a:lvl5pPr>
            <a:lvl6pPr marL="685800">
              <a:defRPr/>
            </a:lvl6pPr>
            <a:lvl7pPr marL="822960">
              <a:defRPr/>
            </a:lvl7pPr>
            <a:lvl8pPr marL="960120">
              <a:defRPr/>
            </a:lvl8pPr>
            <a:lvl9pPr marL="1097280">
              <a:defRPr/>
            </a:lvl9pPr>
          </a:lstStyle>
          <a:p>
            <a:pPr lvl="0"/>
            <a:r>
              <a:rPr lang="en-US" dirty="0"/>
              <a:t>000%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8BD73BEC-8B06-D5F2-523F-9E19618FBB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52595" y="2470150"/>
            <a:ext cx="3977639" cy="219392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A3D1BF72-56F6-3841-6854-DB7B05F4370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752595" y="2280628"/>
            <a:ext cx="585013" cy="94562"/>
          </a:xfrm>
          <a:solidFill>
            <a:schemeClr val="accent3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95C89622-0F49-0FB7-23FD-3CE4FD5F084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45609" y="1737359"/>
            <a:ext cx="3984625" cy="448309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None/>
              <a:defRPr sz="1600" b="1"/>
            </a:lvl1pPr>
            <a:lvl2pPr marL="137160" indent="0">
              <a:spcBef>
                <a:spcPts val="0"/>
              </a:spcBef>
              <a:buNone/>
              <a:defRPr sz="1400" b="1"/>
            </a:lvl2pPr>
            <a:lvl3pPr marL="274320" indent="0">
              <a:spcBef>
                <a:spcPts val="0"/>
              </a:spcBef>
              <a:buNone/>
              <a:defRPr sz="1400" b="1"/>
            </a:lvl3pPr>
            <a:lvl4pPr marL="411480" indent="0">
              <a:spcBef>
                <a:spcPts val="0"/>
              </a:spcBef>
              <a:buNone/>
              <a:defRPr sz="1400" b="1"/>
            </a:lvl4pPr>
            <a:lvl5pPr marL="548640" indent="0">
              <a:spcBef>
                <a:spcPts val="0"/>
              </a:spcBef>
              <a:buNone/>
              <a:defRPr sz="1400" b="1"/>
            </a:lvl5pPr>
          </a:lstStyle>
          <a:p>
            <a:pPr lvl="0"/>
            <a:r>
              <a:rPr lang="en-US" dirty="0"/>
              <a:t>Body header</a:t>
            </a:r>
          </a:p>
        </p:txBody>
      </p:sp>
    </p:spTree>
    <p:extLst>
      <p:ext uri="{BB962C8B-B14F-4D97-AF65-F5344CB8AC3E}">
        <p14:creationId xmlns:p14="http://schemas.microsoft.com/office/powerpoint/2010/main" val="20648516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2764" userDrawn="1">
          <p15:clr>
            <a:srgbClr val="FBAE40"/>
          </p15:clr>
        </p15:guide>
        <p15:guide id="2" pos="2992" userDrawn="1">
          <p15:clr>
            <a:srgbClr val="FBAE40"/>
          </p15:clr>
        </p15:guide>
        <p15:guide id="3" orient="horz" pos="2938" userDrawn="1">
          <p15:clr>
            <a:srgbClr val="FBAE40"/>
          </p15:clr>
        </p15:guide>
        <p15:guide id="4" orient="horz" pos="1092" userDrawn="1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">
    <p:bg>
      <p:bgPr>
        <a:solidFill>
          <a:srgbClr val="0028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rewell Health" descr="Corewell Health">
            <a:extLst>
              <a:ext uri="{FF2B5EF4-FFF2-40B4-BE49-F238E27FC236}">
                <a16:creationId xmlns:a16="http://schemas.microsoft.com/office/drawing/2014/main" id="{13415E82-9CD4-FE94-3867-DDADA09D15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black">
          <a:xfrm>
            <a:off x="1579880" y="1828800"/>
            <a:ext cx="5984240" cy="1303020"/>
          </a:xfrm>
          <a:prstGeom prst="rect">
            <a:avLst/>
          </a:prstGeom>
        </p:spPr>
      </p:pic>
      <p:sp>
        <p:nvSpPr>
          <p:cNvPr id="2" name="Rectangle">
            <a:extLst>
              <a:ext uri="{FF2B5EF4-FFF2-40B4-BE49-F238E27FC236}">
                <a16:creationId xmlns:a16="http://schemas.microsoft.com/office/drawing/2014/main" id="{975459C1-49A5-C495-FC25-18B923EF6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hidden">
          <a:xfrm>
            <a:off x="1" y="5006341"/>
            <a:ext cx="9143998" cy="137160"/>
          </a:xfrm>
          <a:prstGeom prst="rect">
            <a:avLst/>
          </a:prstGeom>
          <a:solidFill>
            <a:srgbClr val="0ED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64214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">
            <a:extLst>
              <a:ext uri="{FF2B5EF4-FFF2-40B4-BE49-F238E27FC236}">
                <a16:creationId xmlns:a16="http://schemas.microsoft.com/office/drawing/2014/main" id="{3FBA3CA8-E2FA-B74C-72B7-B485E1172F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hidden">
          <a:xfrm>
            <a:off x="1" y="5006340"/>
            <a:ext cx="9143998" cy="137160"/>
          </a:xfrm>
          <a:prstGeom prst="rect">
            <a:avLst/>
          </a:prstGeom>
          <a:solidFill>
            <a:srgbClr val="0ED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Corewell Health" descr="Corewell Health">
            <a:extLst>
              <a:ext uri="{FF2B5EF4-FFF2-40B4-BE49-F238E27FC236}">
                <a16:creationId xmlns:a16="http://schemas.microsoft.com/office/drawing/2014/main" id="{799CB853-B0AD-DD78-0399-71695918C0E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79880" y="1828800"/>
            <a:ext cx="5984240" cy="1303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637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e  Can Blu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7F5115-0D89-53D5-9387-1C9FBAEE91E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8DE5F1-E0F9-4CCA-92B7-7A6FC4DFEE1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Corewell Health" descr="Corewell Health">
            <a:extLst>
              <a:ext uri="{FF2B5EF4-FFF2-40B4-BE49-F238E27FC236}">
                <a16:creationId xmlns:a16="http://schemas.microsoft.com/office/drawing/2014/main" id="{54E75D25-3FFB-C81F-B7BB-9896FCC23A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black">
          <a:xfrm>
            <a:off x="7117531" y="226695"/>
            <a:ext cx="1679787" cy="365760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50FB33D-15F1-E2E2-0379-2D716F7157B6}"/>
              </a:ext>
            </a:extLst>
          </p:cNvPr>
          <p:cNvSpPr/>
          <p:nvPr/>
        </p:nvSpPr>
        <p:spPr>
          <a:xfrm>
            <a:off x="865726" y="3225831"/>
            <a:ext cx="3066288" cy="291560"/>
          </a:xfrm>
          <a:custGeom>
            <a:avLst/>
            <a:gdLst>
              <a:gd name="connsiteX0" fmla="*/ 0 w 3066288"/>
              <a:gd name="connsiteY0" fmla="*/ 0 h 291560"/>
              <a:gd name="connsiteX1" fmla="*/ 3066288 w 3066288"/>
              <a:gd name="connsiteY1" fmla="*/ 0 h 291560"/>
              <a:gd name="connsiteX2" fmla="*/ 3066288 w 3066288"/>
              <a:gd name="connsiteY2" fmla="*/ 291560 h 291560"/>
              <a:gd name="connsiteX3" fmla="*/ 0 w 3066288"/>
              <a:gd name="connsiteY3" fmla="*/ 291560 h 291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66288" h="291560">
                <a:moveTo>
                  <a:pt x="0" y="0"/>
                </a:moveTo>
                <a:lnTo>
                  <a:pt x="3066288" y="0"/>
                </a:lnTo>
                <a:lnTo>
                  <a:pt x="3066288" y="291560"/>
                </a:lnTo>
                <a:lnTo>
                  <a:pt x="0" y="291560"/>
                </a:lnTo>
                <a:close/>
              </a:path>
            </a:pathLst>
          </a:custGeom>
          <a:solidFill>
            <a:srgbClr val="0ED7E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2B185C5-0A69-C5BD-30DE-449C90F65D3F}"/>
              </a:ext>
            </a:extLst>
          </p:cNvPr>
          <p:cNvSpPr/>
          <p:nvPr/>
        </p:nvSpPr>
        <p:spPr>
          <a:xfrm>
            <a:off x="4478273" y="3225831"/>
            <a:ext cx="3841051" cy="291560"/>
          </a:xfrm>
          <a:custGeom>
            <a:avLst/>
            <a:gdLst>
              <a:gd name="connsiteX0" fmla="*/ 0 w 3841051"/>
              <a:gd name="connsiteY0" fmla="*/ 0 h 291560"/>
              <a:gd name="connsiteX1" fmla="*/ 3841051 w 3841051"/>
              <a:gd name="connsiteY1" fmla="*/ 0 h 291560"/>
              <a:gd name="connsiteX2" fmla="*/ 3841051 w 3841051"/>
              <a:gd name="connsiteY2" fmla="*/ 291560 h 291560"/>
              <a:gd name="connsiteX3" fmla="*/ 0 w 3841051"/>
              <a:gd name="connsiteY3" fmla="*/ 291560 h 291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41051" h="291560">
                <a:moveTo>
                  <a:pt x="0" y="0"/>
                </a:moveTo>
                <a:lnTo>
                  <a:pt x="3841051" y="0"/>
                </a:lnTo>
                <a:lnTo>
                  <a:pt x="3841051" y="291560"/>
                </a:lnTo>
                <a:lnTo>
                  <a:pt x="0" y="291560"/>
                </a:lnTo>
                <a:close/>
              </a:path>
            </a:pathLst>
          </a:custGeom>
          <a:solidFill>
            <a:srgbClr val="67F48C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A006BE1-4AF4-578E-1B1B-BB8311446516}"/>
              </a:ext>
            </a:extLst>
          </p:cNvPr>
          <p:cNvSpPr/>
          <p:nvPr/>
        </p:nvSpPr>
        <p:spPr>
          <a:xfrm>
            <a:off x="804862" y="1628775"/>
            <a:ext cx="2119883" cy="1288065"/>
          </a:xfrm>
          <a:custGeom>
            <a:avLst/>
            <a:gdLst>
              <a:gd name="connsiteX0" fmla="*/ 1772031 w 2119883"/>
              <a:gd name="connsiteY0" fmla="*/ 0 h 1288065"/>
              <a:gd name="connsiteX1" fmla="*/ 1502283 w 2119883"/>
              <a:gd name="connsiteY1" fmla="*/ 829818 h 1288065"/>
              <a:gd name="connsiteX2" fmla="*/ 1242060 w 2119883"/>
              <a:gd name="connsiteY2" fmla="*/ 0 h 1288065"/>
              <a:gd name="connsiteX3" fmla="*/ 907161 w 2119883"/>
              <a:gd name="connsiteY3" fmla="*/ 0 h 1288065"/>
              <a:gd name="connsiteX4" fmla="*/ 634556 w 2119883"/>
              <a:gd name="connsiteY4" fmla="*/ 822103 h 1288065"/>
              <a:gd name="connsiteX5" fmla="*/ 375380 w 2119883"/>
              <a:gd name="connsiteY5" fmla="*/ 0 h 1288065"/>
              <a:gd name="connsiteX6" fmla="*/ 0 w 2119883"/>
              <a:gd name="connsiteY6" fmla="*/ 0 h 1288065"/>
              <a:gd name="connsiteX7" fmla="*/ 417671 w 2119883"/>
              <a:gd name="connsiteY7" fmla="*/ 1288066 h 1288065"/>
              <a:gd name="connsiteX8" fmla="*/ 809625 w 2119883"/>
              <a:gd name="connsiteY8" fmla="*/ 1288066 h 1288065"/>
              <a:gd name="connsiteX9" fmla="*/ 1064705 w 2119883"/>
              <a:gd name="connsiteY9" fmla="*/ 501777 h 1288065"/>
              <a:gd name="connsiteX10" fmla="*/ 1311974 w 2119883"/>
              <a:gd name="connsiteY10" fmla="*/ 1288066 h 1288065"/>
              <a:gd name="connsiteX11" fmla="*/ 1702118 w 2119883"/>
              <a:gd name="connsiteY11" fmla="*/ 1288066 h 1288065"/>
              <a:gd name="connsiteX12" fmla="*/ 2119884 w 2119883"/>
              <a:gd name="connsiteY12" fmla="*/ 0 h 1288065"/>
              <a:gd name="connsiteX13" fmla="*/ 1772031 w 2119883"/>
              <a:gd name="connsiteY13" fmla="*/ 0 h 1288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119883" h="1288065">
                <a:moveTo>
                  <a:pt x="1772031" y="0"/>
                </a:moveTo>
                <a:lnTo>
                  <a:pt x="1502283" y="829818"/>
                </a:lnTo>
                <a:lnTo>
                  <a:pt x="1242060" y="0"/>
                </a:lnTo>
                <a:lnTo>
                  <a:pt x="907161" y="0"/>
                </a:lnTo>
                <a:lnTo>
                  <a:pt x="634556" y="822103"/>
                </a:lnTo>
                <a:lnTo>
                  <a:pt x="375380" y="0"/>
                </a:lnTo>
                <a:lnTo>
                  <a:pt x="0" y="0"/>
                </a:lnTo>
                <a:lnTo>
                  <a:pt x="417671" y="1288066"/>
                </a:lnTo>
                <a:lnTo>
                  <a:pt x="809625" y="1288066"/>
                </a:lnTo>
                <a:lnTo>
                  <a:pt x="1064705" y="501777"/>
                </a:lnTo>
                <a:lnTo>
                  <a:pt x="1311974" y="1288066"/>
                </a:lnTo>
                <a:lnTo>
                  <a:pt x="1702118" y="1288066"/>
                </a:lnTo>
                <a:lnTo>
                  <a:pt x="2119884" y="0"/>
                </a:lnTo>
                <a:lnTo>
                  <a:pt x="1772031" y="0"/>
                </a:lnTo>
                <a:close/>
              </a:path>
            </a:pathLst>
          </a:custGeom>
          <a:solidFill>
            <a:srgbClr val="FFFFFF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0F42654D-7039-3234-8F1C-3B4EFD9437CB}"/>
              </a:ext>
            </a:extLst>
          </p:cNvPr>
          <p:cNvSpPr/>
          <p:nvPr/>
        </p:nvSpPr>
        <p:spPr>
          <a:xfrm>
            <a:off x="2828829" y="1901094"/>
            <a:ext cx="1081849" cy="1032319"/>
          </a:xfrm>
          <a:custGeom>
            <a:avLst/>
            <a:gdLst>
              <a:gd name="connsiteX0" fmla="*/ 439960 w 1081849"/>
              <a:gd name="connsiteY0" fmla="*/ 277844 h 1032319"/>
              <a:gd name="connsiteX1" fmla="*/ 552164 w 1081849"/>
              <a:gd name="connsiteY1" fmla="*/ 250222 h 1032319"/>
              <a:gd name="connsiteX2" fmla="*/ 660749 w 1081849"/>
              <a:gd name="connsiteY2" fmla="*/ 277844 h 1032319"/>
              <a:gd name="connsiteX3" fmla="*/ 733425 w 1081849"/>
              <a:gd name="connsiteY3" fmla="*/ 356045 h 1032319"/>
              <a:gd name="connsiteX4" fmla="*/ 754856 w 1081849"/>
              <a:gd name="connsiteY4" fmla="*/ 421386 h 1032319"/>
              <a:gd name="connsiteX5" fmla="*/ 346710 w 1081849"/>
              <a:gd name="connsiteY5" fmla="*/ 421386 h 1032319"/>
              <a:gd name="connsiteX6" fmla="*/ 367189 w 1081849"/>
              <a:gd name="connsiteY6" fmla="*/ 356045 h 1032319"/>
              <a:gd name="connsiteX7" fmla="*/ 439865 w 1081849"/>
              <a:gd name="connsiteY7" fmla="*/ 277844 h 1032319"/>
              <a:gd name="connsiteX8" fmla="*/ 1009364 w 1081849"/>
              <a:gd name="connsiteY8" fmla="*/ 238316 h 1032319"/>
              <a:gd name="connsiteX9" fmla="*/ 816102 w 1081849"/>
              <a:gd name="connsiteY9" fmla="*/ 61627 h 1032319"/>
              <a:gd name="connsiteX10" fmla="*/ 548354 w 1081849"/>
              <a:gd name="connsiteY10" fmla="*/ 0 h 1032319"/>
              <a:gd name="connsiteX11" fmla="*/ 265938 w 1081849"/>
              <a:gd name="connsiteY11" fmla="*/ 66294 h 1032319"/>
              <a:gd name="connsiteX12" fmla="*/ 70866 w 1081849"/>
              <a:gd name="connsiteY12" fmla="*/ 249365 h 1032319"/>
              <a:gd name="connsiteX13" fmla="*/ 0 w 1081849"/>
              <a:gd name="connsiteY13" fmla="*/ 517112 h 1032319"/>
              <a:gd name="connsiteX14" fmla="*/ 72676 w 1081849"/>
              <a:gd name="connsiteY14" fmla="*/ 781145 h 1032319"/>
              <a:gd name="connsiteX15" fmla="*/ 276892 w 1081849"/>
              <a:gd name="connsiteY15" fmla="*/ 965168 h 1032319"/>
              <a:gd name="connsiteX16" fmla="*/ 586930 w 1081849"/>
              <a:gd name="connsiteY16" fmla="*/ 1032320 h 1032319"/>
              <a:gd name="connsiteX17" fmla="*/ 833533 w 1081849"/>
              <a:gd name="connsiteY17" fmla="*/ 990886 h 1032319"/>
              <a:gd name="connsiteX18" fmla="*/ 1008317 w 1081849"/>
              <a:gd name="connsiteY18" fmla="*/ 872204 h 1032319"/>
              <a:gd name="connsiteX19" fmla="*/ 826103 w 1081849"/>
              <a:gd name="connsiteY19" fmla="*/ 679037 h 1032319"/>
              <a:gd name="connsiteX20" fmla="*/ 723043 w 1081849"/>
              <a:gd name="connsiteY20" fmla="*/ 744379 h 1032319"/>
              <a:gd name="connsiteX21" fmla="*/ 596075 w 1081849"/>
              <a:gd name="connsiteY21" fmla="*/ 765524 h 1032319"/>
              <a:gd name="connsiteX22" fmla="*/ 459867 w 1081849"/>
              <a:gd name="connsiteY22" fmla="*/ 737045 h 1032319"/>
              <a:gd name="connsiteX23" fmla="*/ 372427 w 1081849"/>
              <a:gd name="connsiteY23" fmla="*/ 655130 h 1032319"/>
              <a:gd name="connsiteX24" fmla="*/ 352044 w 1081849"/>
              <a:gd name="connsiteY24" fmla="*/ 605409 h 1032319"/>
              <a:gd name="connsiteX25" fmla="*/ 1076325 w 1081849"/>
              <a:gd name="connsiteY25" fmla="*/ 605409 h 1032319"/>
              <a:gd name="connsiteX26" fmla="*/ 1080040 w 1081849"/>
              <a:gd name="connsiteY26" fmla="*/ 561213 h 1032319"/>
              <a:gd name="connsiteX27" fmla="*/ 1081850 w 1081849"/>
              <a:gd name="connsiteY27" fmla="*/ 518922 h 1032319"/>
              <a:gd name="connsiteX28" fmla="*/ 1009174 w 1081849"/>
              <a:gd name="connsiteY28" fmla="*/ 238316 h 1032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081849" h="1032319">
                <a:moveTo>
                  <a:pt x="439960" y="277844"/>
                </a:moveTo>
                <a:cubicBezTo>
                  <a:pt x="471868" y="259461"/>
                  <a:pt x="509207" y="250222"/>
                  <a:pt x="552164" y="250222"/>
                </a:cubicBezTo>
                <a:cubicBezTo>
                  <a:pt x="595122" y="250222"/>
                  <a:pt x="630079" y="259461"/>
                  <a:pt x="660749" y="277844"/>
                </a:cubicBezTo>
                <a:cubicBezTo>
                  <a:pt x="691420" y="296228"/>
                  <a:pt x="715613" y="322326"/>
                  <a:pt x="733425" y="356045"/>
                </a:cubicBezTo>
                <a:cubicBezTo>
                  <a:pt x="743902" y="375952"/>
                  <a:pt x="751046" y="397764"/>
                  <a:pt x="754856" y="421386"/>
                </a:cubicBezTo>
                <a:lnTo>
                  <a:pt x="346710" y="421386"/>
                </a:lnTo>
                <a:cubicBezTo>
                  <a:pt x="350710" y="397669"/>
                  <a:pt x="357473" y="375857"/>
                  <a:pt x="367189" y="356045"/>
                </a:cubicBezTo>
                <a:cubicBezTo>
                  <a:pt x="383762" y="322326"/>
                  <a:pt x="407956" y="296228"/>
                  <a:pt x="439865" y="277844"/>
                </a:cubicBezTo>
                <a:moveTo>
                  <a:pt x="1009364" y="238316"/>
                </a:moveTo>
                <a:cubicBezTo>
                  <a:pt x="960882" y="161639"/>
                  <a:pt x="896493" y="102775"/>
                  <a:pt x="816102" y="61627"/>
                </a:cubicBezTo>
                <a:cubicBezTo>
                  <a:pt x="735711" y="20574"/>
                  <a:pt x="646462" y="0"/>
                  <a:pt x="548354" y="0"/>
                </a:cubicBezTo>
                <a:cubicBezTo>
                  <a:pt x="442817" y="0"/>
                  <a:pt x="348710" y="22098"/>
                  <a:pt x="265938" y="66294"/>
                </a:cubicBezTo>
                <a:cubicBezTo>
                  <a:pt x="183166" y="110490"/>
                  <a:pt x="118110" y="171450"/>
                  <a:pt x="70866" y="249365"/>
                </a:cubicBezTo>
                <a:cubicBezTo>
                  <a:pt x="23622" y="327279"/>
                  <a:pt x="0" y="416528"/>
                  <a:pt x="0" y="517112"/>
                </a:cubicBezTo>
                <a:cubicBezTo>
                  <a:pt x="0" y="617696"/>
                  <a:pt x="24193" y="703326"/>
                  <a:pt x="72676" y="781145"/>
                </a:cubicBezTo>
                <a:cubicBezTo>
                  <a:pt x="121158" y="859060"/>
                  <a:pt x="189167" y="920401"/>
                  <a:pt x="276892" y="965168"/>
                </a:cubicBezTo>
                <a:cubicBezTo>
                  <a:pt x="364617" y="1009936"/>
                  <a:pt x="467963" y="1032320"/>
                  <a:pt x="586930" y="1032320"/>
                </a:cubicBezTo>
                <a:cubicBezTo>
                  <a:pt x="681418" y="1032320"/>
                  <a:pt x="763619" y="1018508"/>
                  <a:pt x="833533" y="990886"/>
                </a:cubicBezTo>
                <a:cubicBezTo>
                  <a:pt x="903446" y="963263"/>
                  <a:pt x="961739" y="923735"/>
                  <a:pt x="1008317" y="872204"/>
                </a:cubicBezTo>
                <a:lnTo>
                  <a:pt x="826103" y="679037"/>
                </a:lnTo>
                <a:cubicBezTo>
                  <a:pt x="791718" y="708470"/>
                  <a:pt x="757428" y="730282"/>
                  <a:pt x="723043" y="744379"/>
                </a:cubicBezTo>
                <a:cubicBezTo>
                  <a:pt x="688658" y="758476"/>
                  <a:pt x="646367" y="765524"/>
                  <a:pt x="596075" y="765524"/>
                </a:cubicBezTo>
                <a:cubicBezTo>
                  <a:pt x="543306" y="765524"/>
                  <a:pt x="497872" y="755999"/>
                  <a:pt x="459867" y="737045"/>
                </a:cubicBezTo>
                <a:cubicBezTo>
                  <a:pt x="421862" y="717995"/>
                  <a:pt x="392716" y="690753"/>
                  <a:pt x="372427" y="655130"/>
                </a:cubicBezTo>
                <a:cubicBezTo>
                  <a:pt x="363760" y="639794"/>
                  <a:pt x="356997" y="623221"/>
                  <a:pt x="352044" y="605409"/>
                </a:cubicBezTo>
                <a:lnTo>
                  <a:pt x="1076325" y="605409"/>
                </a:lnTo>
                <a:cubicBezTo>
                  <a:pt x="1077563" y="591884"/>
                  <a:pt x="1078802" y="577215"/>
                  <a:pt x="1080040" y="561213"/>
                </a:cubicBezTo>
                <a:cubicBezTo>
                  <a:pt x="1081278" y="545306"/>
                  <a:pt x="1081850" y="531209"/>
                  <a:pt x="1081850" y="518922"/>
                </a:cubicBezTo>
                <a:cubicBezTo>
                  <a:pt x="1081850" y="408527"/>
                  <a:pt x="1057656" y="314992"/>
                  <a:pt x="1009174" y="238316"/>
                </a:cubicBezTo>
              </a:path>
            </a:pathLst>
          </a:custGeom>
          <a:solidFill>
            <a:srgbClr val="FFFFFF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4104A9C-B30E-CCD7-1C78-6F6EA3980AA1}"/>
              </a:ext>
            </a:extLst>
          </p:cNvPr>
          <p:cNvSpPr/>
          <p:nvPr/>
        </p:nvSpPr>
        <p:spPr>
          <a:xfrm>
            <a:off x="4453889" y="1901094"/>
            <a:ext cx="1039653" cy="1032319"/>
          </a:xfrm>
          <a:custGeom>
            <a:avLst/>
            <a:gdLst>
              <a:gd name="connsiteX0" fmla="*/ 682657 w 1039653"/>
              <a:gd name="connsiteY0" fmla="*/ 722281 h 1032319"/>
              <a:gd name="connsiteX1" fmla="*/ 570452 w 1039653"/>
              <a:gd name="connsiteY1" fmla="*/ 754475 h 1032319"/>
              <a:gd name="connsiteX2" fmla="*/ 461010 w 1039653"/>
              <a:gd name="connsiteY2" fmla="*/ 726853 h 1032319"/>
              <a:gd name="connsiteX3" fmla="*/ 382810 w 1039653"/>
              <a:gd name="connsiteY3" fmla="*/ 645890 h 1032319"/>
              <a:gd name="connsiteX4" fmla="*/ 353378 w 1039653"/>
              <a:gd name="connsiteY4" fmla="*/ 517112 h 1032319"/>
              <a:gd name="connsiteX5" fmla="*/ 382810 w 1039653"/>
              <a:gd name="connsiteY5" fmla="*/ 386429 h 1032319"/>
              <a:gd name="connsiteX6" fmla="*/ 461010 w 1039653"/>
              <a:gd name="connsiteY6" fmla="*/ 307276 h 1032319"/>
              <a:gd name="connsiteX7" fmla="*/ 570452 w 1039653"/>
              <a:gd name="connsiteY7" fmla="*/ 279654 h 1032319"/>
              <a:gd name="connsiteX8" fmla="*/ 682657 w 1039653"/>
              <a:gd name="connsiteY8" fmla="*/ 311849 h 1032319"/>
              <a:gd name="connsiteX9" fmla="*/ 769144 w 1039653"/>
              <a:gd name="connsiteY9" fmla="*/ 413957 h 1032319"/>
              <a:gd name="connsiteX10" fmla="*/ 1039654 w 1039653"/>
              <a:gd name="connsiteY10" fmla="*/ 274130 h 1032319"/>
              <a:gd name="connsiteX11" fmla="*/ 864870 w 1039653"/>
              <a:gd name="connsiteY11" fmla="*/ 72676 h 1032319"/>
              <a:gd name="connsiteX12" fmla="*/ 572262 w 1039653"/>
              <a:gd name="connsiteY12" fmla="*/ 0 h 1032319"/>
              <a:gd name="connsiteX13" fmla="*/ 276034 w 1039653"/>
              <a:gd name="connsiteY13" fmla="*/ 67151 h 1032319"/>
              <a:gd name="connsiteX14" fmla="*/ 73628 w 1039653"/>
              <a:gd name="connsiteY14" fmla="*/ 250222 h 1032319"/>
              <a:gd name="connsiteX15" fmla="*/ 0 w 1039653"/>
              <a:gd name="connsiteY15" fmla="*/ 517017 h 1032319"/>
              <a:gd name="connsiteX16" fmla="*/ 73628 w 1039653"/>
              <a:gd name="connsiteY16" fmla="*/ 782955 h 1032319"/>
              <a:gd name="connsiteX17" fmla="*/ 276034 w 1039653"/>
              <a:gd name="connsiteY17" fmla="*/ 966025 h 1032319"/>
              <a:gd name="connsiteX18" fmla="*/ 572262 w 1039653"/>
              <a:gd name="connsiteY18" fmla="*/ 1032320 h 1032319"/>
              <a:gd name="connsiteX19" fmla="*/ 864870 w 1039653"/>
              <a:gd name="connsiteY19" fmla="*/ 959644 h 1032319"/>
              <a:gd name="connsiteX20" fmla="*/ 1039654 w 1039653"/>
              <a:gd name="connsiteY20" fmla="*/ 758190 h 1032319"/>
              <a:gd name="connsiteX21" fmla="*/ 769144 w 1039653"/>
              <a:gd name="connsiteY21" fmla="*/ 620173 h 1032319"/>
              <a:gd name="connsiteX22" fmla="*/ 682657 w 1039653"/>
              <a:gd name="connsiteY22" fmla="*/ 722281 h 1032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039653" h="1032319">
                <a:moveTo>
                  <a:pt x="682657" y="722281"/>
                </a:moveTo>
                <a:cubicBezTo>
                  <a:pt x="648272" y="743807"/>
                  <a:pt x="610933" y="754475"/>
                  <a:pt x="570452" y="754475"/>
                </a:cubicBezTo>
                <a:cubicBezTo>
                  <a:pt x="529971" y="754475"/>
                  <a:pt x="493490" y="745236"/>
                  <a:pt x="461010" y="726853"/>
                </a:cubicBezTo>
                <a:cubicBezTo>
                  <a:pt x="428530" y="708470"/>
                  <a:pt x="402431" y="681514"/>
                  <a:pt x="382810" y="645890"/>
                </a:cubicBezTo>
                <a:cubicBezTo>
                  <a:pt x="363188" y="610362"/>
                  <a:pt x="353378" y="567404"/>
                  <a:pt x="353378" y="517112"/>
                </a:cubicBezTo>
                <a:cubicBezTo>
                  <a:pt x="353378" y="466820"/>
                  <a:pt x="363188" y="420814"/>
                  <a:pt x="382810" y="386429"/>
                </a:cubicBezTo>
                <a:cubicBezTo>
                  <a:pt x="402431" y="352044"/>
                  <a:pt x="428530" y="325660"/>
                  <a:pt x="461010" y="307276"/>
                </a:cubicBezTo>
                <a:cubicBezTo>
                  <a:pt x="493490" y="288893"/>
                  <a:pt x="529971" y="279654"/>
                  <a:pt x="570452" y="279654"/>
                </a:cubicBezTo>
                <a:cubicBezTo>
                  <a:pt x="610933" y="279654"/>
                  <a:pt x="648367" y="290417"/>
                  <a:pt x="682657" y="311849"/>
                </a:cubicBezTo>
                <a:cubicBezTo>
                  <a:pt x="716947" y="333375"/>
                  <a:pt x="745807" y="367379"/>
                  <a:pt x="769144" y="413957"/>
                </a:cubicBezTo>
                <a:lnTo>
                  <a:pt x="1039654" y="274130"/>
                </a:lnTo>
                <a:cubicBezTo>
                  <a:pt x="1005269" y="188309"/>
                  <a:pt x="947071" y="121063"/>
                  <a:pt x="864870" y="72676"/>
                </a:cubicBezTo>
                <a:cubicBezTo>
                  <a:pt x="782669" y="24193"/>
                  <a:pt x="685133" y="0"/>
                  <a:pt x="572262" y="0"/>
                </a:cubicBezTo>
                <a:cubicBezTo>
                  <a:pt x="459391" y="0"/>
                  <a:pt x="361855" y="22384"/>
                  <a:pt x="276034" y="67151"/>
                </a:cubicBezTo>
                <a:cubicBezTo>
                  <a:pt x="190119" y="111919"/>
                  <a:pt x="122682" y="172974"/>
                  <a:pt x="73628" y="250222"/>
                </a:cubicBezTo>
                <a:cubicBezTo>
                  <a:pt x="24574" y="327565"/>
                  <a:pt x="0" y="416433"/>
                  <a:pt x="0" y="517017"/>
                </a:cubicBezTo>
                <a:cubicBezTo>
                  <a:pt x="0" y="617601"/>
                  <a:pt x="24574" y="705041"/>
                  <a:pt x="73628" y="782955"/>
                </a:cubicBezTo>
                <a:cubicBezTo>
                  <a:pt x="122682" y="860870"/>
                  <a:pt x="190214" y="921925"/>
                  <a:pt x="276034" y="966025"/>
                </a:cubicBezTo>
                <a:cubicBezTo>
                  <a:pt x="361855" y="1010221"/>
                  <a:pt x="460629" y="1032320"/>
                  <a:pt x="572262" y="1032320"/>
                </a:cubicBezTo>
                <a:cubicBezTo>
                  <a:pt x="683895" y="1032320"/>
                  <a:pt x="782669" y="1008126"/>
                  <a:pt x="864870" y="959644"/>
                </a:cubicBezTo>
                <a:cubicBezTo>
                  <a:pt x="947071" y="911162"/>
                  <a:pt x="1005364" y="844010"/>
                  <a:pt x="1039654" y="758190"/>
                </a:cubicBezTo>
                <a:lnTo>
                  <a:pt x="769144" y="620173"/>
                </a:lnTo>
                <a:cubicBezTo>
                  <a:pt x="745807" y="666845"/>
                  <a:pt x="716947" y="700850"/>
                  <a:pt x="682657" y="722281"/>
                </a:cubicBezTo>
              </a:path>
            </a:pathLst>
          </a:custGeom>
          <a:solidFill>
            <a:srgbClr val="FFFFFF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5010183-DF7C-3A76-D02D-0023F46DFBC3}"/>
              </a:ext>
            </a:extLst>
          </p:cNvPr>
          <p:cNvSpPr/>
          <p:nvPr/>
        </p:nvSpPr>
        <p:spPr>
          <a:xfrm>
            <a:off x="5568695" y="1901190"/>
            <a:ext cx="992028" cy="1032319"/>
          </a:xfrm>
          <a:custGeom>
            <a:avLst/>
            <a:gdLst>
              <a:gd name="connsiteX0" fmla="*/ 575310 w 992028"/>
              <a:gd name="connsiteY0" fmla="*/ 782955 h 1032319"/>
              <a:gd name="connsiteX1" fmla="*/ 469487 w 992028"/>
              <a:gd name="connsiteY1" fmla="*/ 811435 h 1032319"/>
              <a:gd name="connsiteX2" fmla="*/ 373761 w 992028"/>
              <a:gd name="connsiteY2" fmla="*/ 782955 h 1032319"/>
              <a:gd name="connsiteX3" fmla="*/ 338804 w 992028"/>
              <a:gd name="connsiteY3" fmla="*/ 710279 h 1032319"/>
              <a:gd name="connsiteX4" fmla="*/ 372809 w 992028"/>
              <a:gd name="connsiteY4" fmla="*/ 636651 h 1032319"/>
              <a:gd name="connsiteX5" fmla="*/ 491490 w 992028"/>
              <a:gd name="connsiteY5" fmla="*/ 610838 h 1032319"/>
              <a:gd name="connsiteX6" fmla="*/ 642366 w 992028"/>
              <a:gd name="connsiteY6" fmla="*/ 610838 h 1032319"/>
              <a:gd name="connsiteX7" fmla="*/ 642366 w 992028"/>
              <a:gd name="connsiteY7" fmla="*/ 695516 h 1032319"/>
              <a:gd name="connsiteX8" fmla="*/ 575215 w 992028"/>
              <a:gd name="connsiteY8" fmla="*/ 782955 h 1032319"/>
              <a:gd name="connsiteX9" fmla="*/ 992028 w 992028"/>
              <a:gd name="connsiteY9" fmla="*/ 461867 h 1032319"/>
              <a:gd name="connsiteX10" fmla="*/ 858584 w 992028"/>
              <a:gd name="connsiteY10" fmla="*/ 112205 h 1032319"/>
              <a:gd name="connsiteX11" fmla="*/ 482251 w 992028"/>
              <a:gd name="connsiteY11" fmla="*/ 0 h 1032319"/>
              <a:gd name="connsiteX12" fmla="*/ 245745 w 992028"/>
              <a:gd name="connsiteY12" fmla="*/ 31242 h 1032319"/>
              <a:gd name="connsiteX13" fmla="*/ 42386 w 992028"/>
              <a:gd name="connsiteY13" fmla="*/ 117729 h 1032319"/>
              <a:gd name="connsiteX14" fmla="*/ 158305 w 992028"/>
              <a:gd name="connsiteY14" fmla="*/ 353282 h 1032319"/>
              <a:gd name="connsiteX15" fmla="*/ 284321 w 992028"/>
              <a:gd name="connsiteY15" fmla="*/ 292513 h 1032319"/>
              <a:gd name="connsiteX16" fmla="*/ 430625 w 992028"/>
              <a:gd name="connsiteY16" fmla="*/ 268605 h 1032319"/>
              <a:gd name="connsiteX17" fmla="*/ 591598 w 992028"/>
              <a:gd name="connsiteY17" fmla="*/ 313658 h 1032319"/>
              <a:gd name="connsiteX18" fmla="*/ 641604 w 992028"/>
              <a:gd name="connsiteY18" fmla="*/ 426815 h 1032319"/>
              <a:gd name="connsiteX19" fmla="*/ 443484 w 992028"/>
              <a:gd name="connsiteY19" fmla="*/ 426815 h 1032319"/>
              <a:gd name="connsiteX20" fmla="*/ 192310 w 992028"/>
              <a:gd name="connsiteY20" fmla="*/ 462725 h 1032319"/>
              <a:gd name="connsiteX21" fmla="*/ 46958 w 992028"/>
              <a:gd name="connsiteY21" fmla="*/ 566738 h 1032319"/>
              <a:gd name="connsiteX22" fmla="*/ 0 w 992028"/>
              <a:gd name="connsiteY22" fmla="*/ 726853 h 1032319"/>
              <a:gd name="connsiteX23" fmla="*/ 43243 w 992028"/>
              <a:gd name="connsiteY23" fmla="*/ 881444 h 1032319"/>
              <a:gd name="connsiteX24" fmla="*/ 170212 w 992028"/>
              <a:gd name="connsiteY24" fmla="*/ 991838 h 1032319"/>
              <a:gd name="connsiteX25" fmla="*/ 371665 w 992028"/>
              <a:gd name="connsiteY25" fmla="*/ 1032319 h 1032319"/>
              <a:gd name="connsiteX26" fmla="*/ 582359 w 992028"/>
              <a:gd name="connsiteY26" fmla="*/ 979837 h 1032319"/>
              <a:gd name="connsiteX27" fmla="*/ 666083 w 992028"/>
              <a:gd name="connsiteY27" fmla="*/ 886301 h 1032319"/>
              <a:gd name="connsiteX28" fmla="*/ 666083 w 992028"/>
              <a:gd name="connsiteY28" fmla="*/ 1015746 h 1032319"/>
              <a:gd name="connsiteX29" fmla="*/ 991838 w 992028"/>
              <a:gd name="connsiteY29" fmla="*/ 1015746 h 1032319"/>
              <a:gd name="connsiteX30" fmla="*/ 991838 w 992028"/>
              <a:gd name="connsiteY30" fmla="*/ 461867 h 1032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992028" h="1032319">
                <a:moveTo>
                  <a:pt x="575310" y="782955"/>
                </a:moveTo>
                <a:cubicBezTo>
                  <a:pt x="544068" y="802005"/>
                  <a:pt x="508730" y="811435"/>
                  <a:pt x="469487" y="811435"/>
                </a:cubicBezTo>
                <a:cubicBezTo>
                  <a:pt x="430244" y="811435"/>
                  <a:pt x="397097" y="801910"/>
                  <a:pt x="373761" y="782955"/>
                </a:cubicBezTo>
                <a:cubicBezTo>
                  <a:pt x="350425" y="763905"/>
                  <a:pt x="338804" y="739712"/>
                  <a:pt x="338804" y="710279"/>
                </a:cubicBezTo>
                <a:cubicBezTo>
                  <a:pt x="338804" y="678371"/>
                  <a:pt x="350139" y="653891"/>
                  <a:pt x="372809" y="636651"/>
                </a:cubicBezTo>
                <a:cubicBezTo>
                  <a:pt x="395478" y="619506"/>
                  <a:pt x="435102" y="610838"/>
                  <a:pt x="491490" y="610838"/>
                </a:cubicBezTo>
                <a:lnTo>
                  <a:pt x="642366" y="610838"/>
                </a:lnTo>
                <a:lnTo>
                  <a:pt x="642366" y="695516"/>
                </a:lnTo>
                <a:cubicBezTo>
                  <a:pt x="628840" y="734759"/>
                  <a:pt x="606457" y="763905"/>
                  <a:pt x="575215" y="782955"/>
                </a:cubicBezTo>
                <a:moveTo>
                  <a:pt x="992028" y="461867"/>
                </a:moveTo>
                <a:cubicBezTo>
                  <a:pt x="992028" y="303657"/>
                  <a:pt x="947547" y="187071"/>
                  <a:pt x="858584" y="112205"/>
                </a:cubicBezTo>
                <a:cubicBezTo>
                  <a:pt x="769620" y="37433"/>
                  <a:pt x="644176" y="0"/>
                  <a:pt x="482251" y="0"/>
                </a:cubicBezTo>
                <a:cubicBezTo>
                  <a:pt x="403765" y="0"/>
                  <a:pt x="324898" y="10478"/>
                  <a:pt x="245745" y="31242"/>
                </a:cubicBezTo>
                <a:cubicBezTo>
                  <a:pt x="166592" y="52102"/>
                  <a:pt x="98869" y="80962"/>
                  <a:pt x="42386" y="117729"/>
                </a:cubicBezTo>
                <a:lnTo>
                  <a:pt x="158305" y="353282"/>
                </a:lnTo>
                <a:cubicBezTo>
                  <a:pt x="192691" y="328803"/>
                  <a:pt x="234696" y="308515"/>
                  <a:pt x="284321" y="292513"/>
                </a:cubicBezTo>
                <a:cubicBezTo>
                  <a:pt x="334042" y="276606"/>
                  <a:pt x="382810" y="268605"/>
                  <a:pt x="430625" y="268605"/>
                </a:cubicBezTo>
                <a:cubicBezTo>
                  <a:pt x="504254" y="268605"/>
                  <a:pt x="557879" y="283655"/>
                  <a:pt x="591598" y="313658"/>
                </a:cubicBezTo>
                <a:cubicBezTo>
                  <a:pt x="622268" y="340995"/>
                  <a:pt x="638842" y="378809"/>
                  <a:pt x="641604" y="426815"/>
                </a:cubicBezTo>
                <a:lnTo>
                  <a:pt x="443484" y="426815"/>
                </a:lnTo>
                <a:cubicBezTo>
                  <a:pt x="341662" y="426815"/>
                  <a:pt x="257937" y="438817"/>
                  <a:pt x="192310" y="462725"/>
                </a:cubicBezTo>
                <a:cubicBezTo>
                  <a:pt x="126682" y="486632"/>
                  <a:pt x="78200" y="521303"/>
                  <a:pt x="46958" y="566738"/>
                </a:cubicBezTo>
                <a:cubicBezTo>
                  <a:pt x="15716" y="612172"/>
                  <a:pt x="0" y="665512"/>
                  <a:pt x="0" y="726853"/>
                </a:cubicBezTo>
                <a:cubicBezTo>
                  <a:pt x="0" y="783336"/>
                  <a:pt x="14383" y="834771"/>
                  <a:pt x="43243" y="881444"/>
                </a:cubicBezTo>
                <a:cubicBezTo>
                  <a:pt x="72009" y="928116"/>
                  <a:pt x="114395" y="964882"/>
                  <a:pt x="170212" y="991838"/>
                </a:cubicBezTo>
                <a:cubicBezTo>
                  <a:pt x="226028" y="1018794"/>
                  <a:pt x="293179" y="1032319"/>
                  <a:pt x="371665" y="1032319"/>
                </a:cubicBezTo>
                <a:cubicBezTo>
                  <a:pt x="458724" y="1032319"/>
                  <a:pt x="529018" y="1014889"/>
                  <a:pt x="582359" y="979837"/>
                </a:cubicBezTo>
                <a:cubicBezTo>
                  <a:pt x="618268" y="956310"/>
                  <a:pt x="645986" y="925068"/>
                  <a:pt x="666083" y="886301"/>
                </a:cubicBezTo>
                <a:lnTo>
                  <a:pt x="666083" y="1015746"/>
                </a:lnTo>
                <a:lnTo>
                  <a:pt x="991838" y="1015746"/>
                </a:lnTo>
                <a:lnTo>
                  <a:pt x="991838" y="461867"/>
                </a:lnTo>
                <a:close/>
              </a:path>
            </a:pathLst>
          </a:custGeom>
          <a:solidFill>
            <a:srgbClr val="FFFFFF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D72C93B-D528-B921-F45B-E1A741FCA3B5}"/>
              </a:ext>
            </a:extLst>
          </p:cNvPr>
          <p:cNvSpPr/>
          <p:nvPr/>
        </p:nvSpPr>
        <p:spPr>
          <a:xfrm>
            <a:off x="6698836" y="1901094"/>
            <a:ext cx="1061847" cy="1015650"/>
          </a:xfrm>
          <a:custGeom>
            <a:avLst/>
            <a:gdLst>
              <a:gd name="connsiteX0" fmla="*/ 1061752 w 1061847"/>
              <a:gd name="connsiteY0" fmla="*/ 445294 h 1015650"/>
              <a:gd name="connsiteX1" fmla="*/ 1007459 w 1061847"/>
              <a:gd name="connsiteY1" fmla="*/ 193167 h 1015650"/>
              <a:gd name="connsiteX2" fmla="*/ 859346 w 1061847"/>
              <a:gd name="connsiteY2" fmla="*/ 47816 h 1015650"/>
              <a:gd name="connsiteX3" fmla="*/ 649605 w 1061847"/>
              <a:gd name="connsiteY3" fmla="*/ 0 h 1015650"/>
              <a:gd name="connsiteX4" fmla="*/ 425101 w 1061847"/>
              <a:gd name="connsiteY4" fmla="*/ 56102 h 1015650"/>
              <a:gd name="connsiteX5" fmla="*/ 334899 w 1061847"/>
              <a:gd name="connsiteY5" fmla="*/ 126397 h 1015650"/>
              <a:gd name="connsiteX6" fmla="*/ 334899 w 1061847"/>
              <a:gd name="connsiteY6" fmla="*/ 16478 h 1015650"/>
              <a:gd name="connsiteX7" fmla="*/ 0 w 1061847"/>
              <a:gd name="connsiteY7" fmla="*/ 16478 h 1015650"/>
              <a:gd name="connsiteX8" fmla="*/ 0 w 1061847"/>
              <a:gd name="connsiteY8" fmla="*/ 1015651 h 1015650"/>
              <a:gd name="connsiteX9" fmla="*/ 349663 w 1061847"/>
              <a:gd name="connsiteY9" fmla="*/ 1015651 h 1015650"/>
              <a:gd name="connsiteX10" fmla="*/ 349663 w 1061847"/>
              <a:gd name="connsiteY10" fmla="*/ 535400 h 1015650"/>
              <a:gd name="connsiteX11" fmla="*/ 375381 w 1061847"/>
              <a:gd name="connsiteY11" fmla="*/ 399193 h 1015650"/>
              <a:gd name="connsiteX12" fmla="*/ 447199 w 1061847"/>
              <a:gd name="connsiteY12" fmla="*/ 322802 h 1015650"/>
              <a:gd name="connsiteX13" fmla="*/ 550259 w 1061847"/>
              <a:gd name="connsiteY13" fmla="*/ 297942 h 1015650"/>
              <a:gd name="connsiteX14" fmla="*/ 667131 w 1061847"/>
              <a:gd name="connsiteY14" fmla="*/ 346710 h 1015650"/>
              <a:gd name="connsiteX15" fmla="*/ 710375 w 1061847"/>
              <a:gd name="connsiteY15" fmla="*/ 502158 h 1015650"/>
              <a:gd name="connsiteX16" fmla="*/ 710375 w 1061847"/>
              <a:gd name="connsiteY16" fmla="*/ 1015556 h 1015650"/>
              <a:gd name="connsiteX17" fmla="*/ 1061847 w 1061847"/>
              <a:gd name="connsiteY17" fmla="*/ 1015556 h 1015650"/>
              <a:gd name="connsiteX18" fmla="*/ 1061847 w 1061847"/>
              <a:gd name="connsiteY18" fmla="*/ 445103 h 101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061847" h="1015650">
                <a:moveTo>
                  <a:pt x="1061752" y="445294"/>
                </a:moveTo>
                <a:cubicBezTo>
                  <a:pt x="1061752" y="342233"/>
                  <a:pt x="1043654" y="258223"/>
                  <a:pt x="1007459" y="193167"/>
                </a:cubicBezTo>
                <a:cubicBezTo>
                  <a:pt x="971265" y="128111"/>
                  <a:pt x="921925" y="79724"/>
                  <a:pt x="859346" y="47816"/>
                </a:cubicBezTo>
                <a:cubicBezTo>
                  <a:pt x="796767" y="15907"/>
                  <a:pt x="726853" y="0"/>
                  <a:pt x="649605" y="0"/>
                </a:cubicBezTo>
                <a:cubicBezTo>
                  <a:pt x="566166" y="0"/>
                  <a:pt x="491395" y="18669"/>
                  <a:pt x="425101" y="56102"/>
                </a:cubicBezTo>
                <a:cubicBezTo>
                  <a:pt x="391383" y="75152"/>
                  <a:pt x="361379" y="98679"/>
                  <a:pt x="334899" y="126397"/>
                </a:cubicBezTo>
                <a:lnTo>
                  <a:pt x="334899" y="16478"/>
                </a:lnTo>
                <a:lnTo>
                  <a:pt x="0" y="16478"/>
                </a:lnTo>
                <a:lnTo>
                  <a:pt x="0" y="1015651"/>
                </a:lnTo>
                <a:lnTo>
                  <a:pt x="349663" y="1015651"/>
                </a:lnTo>
                <a:lnTo>
                  <a:pt x="349663" y="535400"/>
                </a:lnTo>
                <a:cubicBezTo>
                  <a:pt x="349663" y="479012"/>
                  <a:pt x="358236" y="433578"/>
                  <a:pt x="375381" y="399193"/>
                </a:cubicBezTo>
                <a:cubicBezTo>
                  <a:pt x="392525" y="364903"/>
                  <a:pt x="416433" y="339376"/>
                  <a:pt x="447199" y="322802"/>
                </a:cubicBezTo>
                <a:cubicBezTo>
                  <a:pt x="477870" y="306229"/>
                  <a:pt x="512255" y="297942"/>
                  <a:pt x="550259" y="297942"/>
                </a:cubicBezTo>
                <a:cubicBezTo>
                  <a:pt x="599313" y="297942"/>
                  <a:pt x="638270" y="314230"/>
                  <a:pt x="667131" y="346710"/>
                </a:cubicBezTo>
                <a:cubicBezTo>
                  <a:pt x="695897" y="379190"/>
                  <a:pt x="710375" y="431101"/>
                  <a:pt x="710375" y="502158"/>
                </a:cubicBezTo>
                <a:lnTo>
                  <a:pt x="710375" y="1015556"/>
                </a:lnTo>
                <a:lnTo>
                  <a:pt x="1061847" y="1015556"/>
                </a:lnTo>
                <a:lnTo>
                  <a:pt x="1061847" y="445103"/>
                </a:lnTo>
                <a:close/>
              </a:path>
            </a:pathLst>
          </a:custGeom>
          <a:solidFill>
            <a:srgbClr val="FFFFFF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1B0C09B-B973-D378-53C6-CD6823F0FFC7}"/>
              </a:ext>
            </a:extLst>
          </p:cNvPr>
          <p:cNvSpPr/>
          <p:nvPr/>
        </p:nvSpPr>
        <p:spPr>
          <a:xfrm>
            <a:off x="7916893" y="2519362"/>
            <a:ext cx="419671" cy="413956"/>
          </a:xfrm>
          <a:custGeom>
            <a:avLst/>
            <a:gdLst>
              <a:gd name="connsiteX0" fmla="*/ 209836 w 419671"/>
              <a:gd name="connsiteY0" fmla="*/ 0 h 413956"/>
              <a:gd name="connsiteX1" fmla="*/ 60770 w 419671"/>
              <a:gd name="connsiteY1" fmla="*/ 56102 h 413956"/>
              <a:gd name="connsiteX2" fmla="*/ 0 w 419671"/>
              <a:gd name="connsiteY2" fmla="*/ 204216 h 413956"/>
              <a:gd name="connsiteX3" fmla="*/ 60770 w 419671"/>
              <a:gd name="connsiteY3" fmla="*/ 356045 h 413956"/>
              <a:gd name="connsiteX4" fmla="*/ 209836 w 419671"/>
              <a:gd name="connsiteY4" fmla="*/ 413957 h 413956"/>
              <a:gd name="connsiteX5" fmla="*/ 358902 w 419671"/>
              <a:gd name="connsiteY5" fmla="*/ 356045 h 413956"/>
              <a:gd name="connsiteX6" fmla="*/ 419671 w 419671"/>
              <a:gd name="connsiteY6" fmla="*/ 204216 h 413956"/>
              <a:gd name="connsiteX7" fmla="*/ 358902 w 419671"/>
              <a:gd name="connsiteY7" fmla="*/ 56102 h 413956"/>
              <a:gd name="connsiteX8" fmla="*/ 209836 w 419671"/>
              <a:gd name="connsiteY8" fmla="*/ 0 h 413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9671" h="413956">
                <a:moveTo>
                  <a:pt x="209836" y="0"/>
                </a:moveTo>
                <a:cubicBezTo>
                  <a:pt x="150972" y="0"/>
                  <a:pt x="101251" y="18764"/>
                  <a:pt x="60770" y="56102"/>
                </a:cubicBezTo>
                <a:cubicBezTo>
                  <a:pt x="20288" y="93536"/>
                  <a:pt x="0" y="142875"/>
                  <a:pt x="0" y="204216"/>
                </a:cubicBezTo>
                <a:cubicBezTo>
                  <a:pt x="0" y="265557"/>
                  <a:pt x="20193" y="317373"/>
                  <a:pt x="60770" y="356045"/>
                </a:cubicBezTo>
                <a:cubicBezTo>
                  <a:pt x="101251" y="394716"/>
                  <a:pt x="150876" y="413957"/>
                  <a:pt x="209836" y="413957"/>
                </a:cubicBezTo>
                <a:cubicBezTo>
                  <a:pt x="268796" y="413957"/>
                  <a:pt x="318421" y="394621"/>
                  <a:pt x="358902" y="356045"/>
                </a:cubicBezTo>
                <a:cubicBezTo>
                  <a:pt x="399383" y="317373"/>
                  <a:pt x="419671" y="266795"/>
                  <a:pt x="419671" y="204216"/>
                </a:cubicBezTo>
                <a:cubicBezTo>
                  <a:pt x="419671" y="141637"/>
                  <a:pt x="399479" y="93536"/>
                  <a:pt x="358902" y="56102"/>
                </a:cubicBezTo>
                <a:cubicBezTo>
                  <a:pt x="318421" y="18669"/>
                  <a:pt x="268700" y="0"/>
                  <a:pt x="209836" y="0"/>
                </a:cubicBezTo>
              </a:path>
            </a:pathLst>
          </a:custGeom>
          <a:solidFill>
            <a:srgbClr val="FFFFFF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E46F127-6696-2C8C-4911-C0C4C5848F01}"/>
              </a:ext>
            </a:extLst>
          </p:cNvPr>
          <p:cNvSpPr/>
          <p:nvPr/>
        </p:nvSpPr>
        <p:spPr>
          <a:xfrm>
            <a:off x="7798402" y="1912905"/>
            <a:ext cx="90202" cy="100679"/>
          </a:xfrm>
          <a:custGeom>
            <a:avLst/>
            <a:gdLst>
              <a:gd name="connsiteX0" fmla="*/ 30861 w 90202"/>
              <a:gd name="connsiteY0" fmla="*/ 100679 h 100679"/>
              <a:gd name="connsiteX1" fmla="*/ 59341 w 90202"/>
              <a:gd name="connsiteY1" fmla="*/ 100679 h 100679"/>
              <a:gd name="connsiteX2" fmla="*/ 59341 w 90202"/>
              <a:gd name="connsiteY2" fmla="*/ 22574 h 100679"/>
              <a:gd name="connsiteX3" fmla="*/ 90202 w 90202"/>
              <a:gd name="connsiteY3" fmla="*/ 22574 h 100679"/>
              <a:gd name="connsiteX4" fmla="*/ 90202 w 90202"/>
              <a:gd name="connsiteY4" fmla="*/ 0 h 100679"/>
              <a:gd name="connsiteX5" fmla="*/ 0 w 90202"/>
              <a:gd name="connsiteY5" fmla="*/ 0 h 100679"/>
              <a:gd name="connsiteX6" fmla="*/ 0 w 90202"/>
              <a:gd name="connsiteY6" fmla="*/ 22574 h 100679"/>
              <a:gd name="connsiteX7" fmla="*/ 30861 w 90202"/>
              <a:gd name="connsiteY7" fmla="*/ 22574 h 100679"/>
              <a:gd name="connsiteX8" fmla="*/ 30861 w 90202"/>
              <a:gd name="connsiteY8" fmla="*/ 100679 h 100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202" h="100679">
                <a:moveTo>
                  <a:pt x="30861" y="100679"/>
                </a:moveTo>
                <a:lnTo>
                  <a:pt x="59341" y="100679"/>
                </a:lnTo>
                <a:lnTo>
                  <a:pt x="59341" y="22574"/>
                </a:lnTo>
                <a:lnTo>
                  <a:pt x="90202" y="22574"/>
                </a:lnTo>
                <a:lnTo>
                  <a:pt x="90202" y="0"/>
                </a:lnTo>
                <a:lnTo>
                  <a:pt x="0" y="0"/>
                </a:lnTo>
                <a:lnTo>
                  <a:pt x="0" y="22574"/>
                </a:lnTo>
                <a:lnTo>
                  <a:pt x="30861" y="22574"/>
                </a:lnTo>
                <a:lnTo>
                  <a:pt x="30861" y="100679"/>
                </a:lnTo>
                <a:close/>
              </a:path>
            </a:pathLst>
          </a:custGeom>
          <a:solidFill>
            <a:srgbClr val="FFFFFF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4C723BD-FF79-1B37-CBC3-400C1E600738}"/>
              </a:ext>
            </a:extLst>
          </p:cNvPr>
          <p:cNvSpPr/>
          <p:nvPr/>
        </p:nvSpPr>
        <p:spPr>
          <a:xfrm>
            <a:off x="7899367" y="1912905"/>
            <a:ext cx="116871" cy="100679"/>
          </a:xfrm>
          <a:custGeom>
            <a:avLst/>
            <a:gdLst>
              <a:gd name="connsiteX0" fmla="*/ 26194 w 116871"/>
              <a:gd name="connsiteY0" fmla="*/ 48768 h 100679"/>
              <a:gd name="connsiteX1" fmla="*/ 51911 w 116871"/>
              <a:gd name="connsiteY1" fmla="*/ 90773 h 100679"/>
              <a:gd name="connsiteX2" fmla="*/ 64579 w 116871"/>
              <a:gd name="connsiteY2" fmla="*/ 90773 h 100679"/>
              <a:gd name="connsiteX3" fmla="*/ 90488 w 116871"/>
              <a:gd name="connsiteY3" fmla="*/ 47244 h 100679"/>
              <a:gd name="connsiteX4" fmla="*/ 90773 w 116871"/>
              <a:gd name="connsiteY4" fmla="*/ 100679 h 100679"/>
              <a:gd name="connsiteX5" fmla="*/ 116871 w 116871"/>
              <a:gd name="connsiteY5" fmla="*/ 100679 h 100679"/>
              <a:gd name="connsiteX6" fmla="*/ 116777 w 116871"/>
              <a:gd name="connsiteY6" fmla="*/ 0 h 100679"/>
              <a:gd name="connsiteX7" fmla="*/ 93345 w 116871"/>
              <a:gd name="connsiteY7" fmla="*/ 0 h 100679"/>
              <a:gd name="connsiteX8" fmla="*/ 58769 w 116871"/>
              <a:gd name="connsiteY8" fmla="*/ 58198 h 100679"/>
              <a:gd name="connsiteX9" fmla="*/ 23431 w 116871"/>
              <a:gd name="connsiteY9" fmla="*/ 0 h 100679"/>
              <a:gd name="connsiteX10" fmla="*/ 0 w 116871"/>
              <a:gd name="connsiteY10" fmla="*/ 0 h 100679"/>
              <a:gd name="connsiteX11" fmla="*/ 0 w 116871"/>
              <a:gd name="connsiteY11" fmla="*/ 100679 h 100679"/>
              <a:gd name="connsiteX12" fmla="*/ 26194 w 116871"/>
              <a:gd name="connsiteY12" fmla="*/ 100679 h 100679"/>
              <a:gd name="connsiteX13" fmla="*/ 26194 w 116871"/>
              <a:gd name="connsiteY13" fmla="*/ 48768 h 100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6871" h="100679">
                <a:moveTo>
                  <a:pt x="26194" y="48768"/>
                </a:moveTo>
                <a:lnTo>
                  <a:pt x="51911" y="90773"/>
                </a:lnTo>
                <a:lnTo>
                  <a:pt x="64579" y="90773"/>
                </a:lnTo>
                <a:lnTo>
                  <a:pt x="90488" y="47244"/>
                </a:lnTo>
                <a:lnTo>
                  <a:pt x="90773" y="100679"/>
                </a:lnTo>
                <a:lnTo>
                  <a:pt x="116871" y="100679"/>
                </a:lnTo>
                <a:lnTo>
                  <a:pt x="116777" y="0"/>
                </a:lnTo>
                <a:lnTo>
                  <a:pt x="93345" y="0"/>
                </a:lnTo>
                <a:lnTo>
                  <a:pt x="58769" y="58198"/>
                </a:lnTo>
                <a:lnTo>
                  <a:pt x="23431" y="0"/>
                </a:lnTo>
                <a:lnTo>
                  <a:pt x="0" y="0"/>
                </a:lnTo>
                <a:lnTo>
                  <a:pt x="0" y="100679"/>
                </a:lnTo>
                <a:lnTo>
                  <a:pt x="26194" y="100679"/>
                </a:lnTo>
                <a:lnTo>
                  <a:pt x="26194" y="48768"/>
                </a:lnTo>
                <a:close/>
              </a:path>
            </a:pathLst>
          </a:custGeom>
          <a:solidFill>
            <a:srgbClr val="FFFFFF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56310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e Can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7F5115-0D89-53D5-9387-1C9FBAEE91E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8DE5F1-E0F9-4CCA-92B7-7A6FC4DFEE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50FB33D-15F1-E2E2-0379-2D716F7157B6}"/>
              </a:ext>
            </a:extLst>
          </p:cNvPr>
          <p:cNvSpPr/>
          <p:nvPr/>
        </p:nvSpPr>
        <p:spPr>
          <a:xfrm>
            <a:off x="865726" y="3225831"/>
            <a:ext cx="3066288" cy="291560"/>
          </a:xfrm>
          <a:custGeom>
            <a:avLst/>
            <a:gdLst>
              <a:gd name="connsiteX0" fmla="*/ 0 w 3066288"/>
              <a:gd name="connsiteY0" fmla="*/ 0 h 291560"/>
              <a:gd name="connsiteX1" fmla="*/ 3066288 w 3066288"/>
              <a:gd name="connsiteY1" fmla="*/ 0 h 291560"/>
              <a:gd name="connsiteX2" fmla="*/ 3066288 w 3066288"/>
              <a:gd name="connsiteY2" fmla="*/ 291560 h 291560"/>
              <a:gd name="connsiteX3" fmla="*/ 0 w 3066288"/>
              <a:gd name="connsiteY3" fmla="*/ 291560 h 291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66288" h="291560">
                <a:moveTo>
                  <a:pt x="0" y="0"/>
                </a:moveTo>
                <a:lnTo>
                  <a:pt x="3066288" y="0"/>
                </a:lnTo>
                <a:lnTo>
                  <a:pt x="3066288" y="291560"/>
                </a:lnTo>
                <a:lnTo>
                  <a:pt x="0" y="291560"/>
                </a:lnTo>
                <a:close/>
              </a:path>
            </a:pathLst>
          </a:custGeom>
          <a:solidFill>
            <a:srgbClr val="0ED7E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2B185C5-0A69-C5BD-30DE-449C90F65D3F}"/>
              </a:ext>
            </a:extLst>
          </p:cNvPr>
          <p:cNvSpPr/>
          <p:nvPr/>
        </p:nvSpPr>
        <p:spPr>
          <a:xfrm>
            <a:off x="4478273" y="3225831"/>
            <a:ext cx="3841051" cy="291560"/>
          </a:xfrm>
          <a:custGeom>
            <a:avLst/>
            <a:gdLst>
              <a:gd name="connsiteX0" fmla="*/ 0 w 3841051"/>
              <a:gd name="connsiteY0" fmla="*/ 0 h 291560"/>
              <a:gd name="connsiteX1" fmla="*/ 3841051 w 3841051"/>
              <a:gd name="connsiteY1" fmla="*/ 0 h 291560"/>
              <a:gd name="connsiteX2" fmla="*/ 3841051 w 3841051"/>
              <a:gd name="connsiteY2" fmla="*/ 291560 h 291560"/>
              <a:gd name="connsiteX3" fmla="*/ 0 w 3841051"/>
              <a:gd name="connsiteY3" fmla="*/ 291560 h 291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41051" h="291560">
                <a:moveTo>
                  <a:pt x="0" y="0"/>
                </a:moveTo>
                <a:lnTo>
                  <a:pt x="3841051" y="0"/>
                </a:lnTo>
                <a:lnTo>
                  <a:pt x="3841051" y="291560"/>
                </a:lnTo>
                <a:lnTo>
                  <a:pt x="0" y="291560"/>
                </a:lnTo>
                <a:close/>
              </a:path>
            </a:pathLst>
          </a:custGeom>
          <a:solidFill>
            <a:srgbClr val="67F48C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A006BE1-4AF4-578E-1B1B-BB8311446516}"/>
              </a:ext>
            </a:extLst>
          </p:cNvPr>
          <p:cNvSpPr/>
          <p:nvPr/>
        </p:nvSpPr>
        <p:spPr>
          <a:xfrm>
            <a:off x="804862" y="1628775"/>
            <a:ext cx="2119883" cy="1288065"/>
          </a:xfrm>
          <a:custGeom>
            <a:avLst/>
            <a:gdLst>
              <a:gd name="connsiteX0" fmla="*/ 1772031 w 2119883"/>
              <a:gd name="connsiteY0" fmla="*/ 0 h 1288065"/>
              <a:gd name="connsiteX1" fmla="*/ 1502283 w 2119883"/>
              <a:gd name="connsiteY1" fmla="*/ 829818 h 1288065"/>
              <a:gd name="connsiteX2" fmla="*/ 1242060 w 2119883"/>
              <a:gd name="connsiteY2" fmla="*/ 0 h 1288065"/>
              <a:gd name="connsiteX3" fmla="*/ 907161 w 2119883"/>
              <a:gd name="connsiteY3" fmla="*/ 0 h 1288065"/>
              <a:gd name="connsiteX4" fmla="*/ 634556 w 2119883"/>
              <a:gd name="connsiteY4" fmla="*/ 822103 h 1288065"/>
              <a:gd name="connsiteX5" fmla="*/ 375380 w 2119883"/>
              <a:gd name="connsiteY5" fmla="*/ 0 h 1288065"/>
              <a:gd name="connsiteX6" fmla="*/ 0 w 2119883"/>
              <a:gd name="connsiteY6" fmla="*/ 0 h 1288065"/>
              <a:gd name="connsiteX7" fmla="*/ 417671 w 2119883"/>
              <a:gd name="connsiteY7" fmla="*/ 1288066 h 1288065"/>
              <a:gd name="connsiteX8" fmla="*/ 809625 w 2119883"/>
              <a:gd name="connsiteY8" fmla="*/ 1288066 h 1288065"/>
              <a:gd name="connsiteX9" fmla="*/ 1064705 w 2119883"/>
              <a:gd name="connsiteY9" fmla="*/ 501777 h 1288065"/>
              <a:gd name="connsiteX10" fmla="*/ 1311974 w 2119883"/>
              <a:gd name="connsiteY10" fmla="*/ 1288066 h 1288065"/>
              <a:gd name="connsiteX11" fmla="*/ 1702118 w 2119883"/>
              <a:gd name="connsiteY11" fmla="*/ 1288066 h 1288065"/>
              <a:gd name="connsiteX12" fmla="*/ 2119884 w 2119883"/>
              <a:gd name="connsiteY12" fmla="*/ 0 h 1288065"/>
              <a:gd name="connsiteX13" fmla="*/ 1772031 w 2119883"/>
              <a:gd name="connsiteY13" fmla="*/ 0 h 1288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119883" h="1288065">
                <a:moveTo>
                  <a:pt x="1772031" y="0"/>
                </a:moveTo>
                <a:lnTo>
                  <a:pt x="1502283" y="829818"/>
                </a:lnTo>
                <a:lnTo>
                  <a:pt x="1242060" y="0"/>
                </a:lnTo>
                <a:lnTo>
                  <a:pt x="907161" y="0"/>
                </a:lnTo>
                <a:lnTo>
                  <a:pt x="634556" y="822103"/>
                </a:lnTo>
                <a:lnTo>
                  <a:pt x="375380" y="0"/>
                </a:lnTo>
                <a:lnTo>
                  <a:pt x="0" y="0"/>
                </a:lnTo>
                <a:lnTo>
                  <a:pt x="417671" y="1288066"/>
                </a:lnTo>
                <a:lnTo>
                  <a:pt x="809625" y="1288066"/>
                </a:lnTo>
                <a:lnTo>
                  <a:pt x="1064705" y="501777"/>
                </a:lnTo>
                <a:lnTo>
                  <a:pt x="1311974" y="1288066"/>
                </a:lnTo>
                <a:lnTo>
                  <a:pt x="1702118" y="1288066"/>
                </a:lnTo>
                <a:lnTo>
                  <a:pt x="2119884" y="0"/>
                </a:lnTo>
                <a:lnTo>
                  <a:pt x="1772031" y="0"/>
                </a:lnTo>
                <a:close/>
              </a:path>
            </a:pathLst>
          </a:custGeom>
          <a:solidFill>
            <a:schemeClr val="tx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0F42654D-7039-3234-8F1C-3B4EFD9437CB}"/>
              </a:ext>
            </a:extLst>
          </p:cNvPr>
          <p:cNvSpPr/>
          <p:nvPr/>
        </p:nvSpPr>
        <p:spPr>
          <a:xfrm>
            <a:off x="2828829" y="1901094"/>
            <a:ext cx="1081849" cy="1032319"/>
          </a:xfrm>
          <a:custGeom>
            <a:avLst/>
            <a:gdLst>
              <a:gd name="connsiteX0" fmla="*/ 439960 w 1081849"/>
              <a:gd name="connsiteY0" fmla="*/ 277844 h 1032319"/>
              <a:gd name="connsiteX1" fmla="*/ 552164 w 1081849"/>
              <a:gd name="connsiteY1" fmla="*/ 250222 h 1032319"/>
              <a:gd name="connsiteX2" fmla="*/ 660749 w 1081849"/>
              <a:gd name="connsiteY2" fmla="*/ 277844 h 1032319"/>
              <a:gd name="connsiteX3" fmla="*/ 733425 w 1081849"/>
              <a:gd name="connsiteY3" fmla="*/ 356045 h 1032319"/>
              <a:gd name="connsiteX4" fmla="*/ 754856 w 1081849"/>
              <a:gd name="connsiteY4" fmla="*/ 421386 h 1032319"/>
              <a:gd name="connsiteX5" fmla="*/ 346710 w 1081849"/>
              <a:gd name="connsiteY5" fmla="*/ 421386 h 1032319"/>
              <a:gd name="connsiteX6" fmla="*/ 367189 w 1081849"/>
              <a:gd name="connsiteY6" fmla="*/ 356045 h 1032319"/>
              <a:gd name="connsiteX7" fmla="*/ 439865 w 1081849"/>
              <a:gd name="connsiteY7" fmla="*/ 277844 h 1032319"/>
              <a:gd name="connsiteX8" fmla="*/ 1009364 w 1081849"/>
              <a:gd name="connsiteY8" fmla="*/ 238316 h 1032319"/>
              <a:gd name="connsiteX9" fmla="*/ 816102 w 1081849"/>
              <a:gd name="connsiteY9" fmla="*/ 61627 h 1032319"/>
              <a:gd name="connsiteX10" fmla="*/ 548354 w 1081849"/>
              <a:gd name="connsiteY10" fmla="*/ 0 h 1032319"/>
              <a:gd name="connsiteX11" fmla="*/ 265938 w 1081849"/>
              <a:gd name="connsiteY11" fmla="*/ 66294 h 1032319"/>
              <a:gd name="connsiteX12" fmla="*/ 70866 w 1081849"/>
              <a:gd name="connsiteY12" fmla="*/ 249365 h 1032319"/>
              <a:gd name="connsiteX13" fmla="*/ 0 w 1081849"/>
              <a:gd name="connsiteY13" fmla="*/ 517112 h 1032319"/>
              <a:gd name="connsiteX14" fmla="*/ 72676 w 1081849"/>
              <a:gd name="connsiteY14" fmla="*/ 781145 h 1032319"/>
              <a:gd name="connsiteX15" fmla="*/ 276892 w 1081849"/>
              <a:gd name="connsiteY15" fmla="*/ 965168 h 1032319"/>
              <a:gd name="connsiteX16" fmla="*/ 586930 w 1081849"/>
              <a:gd name="connsiteY16" fmla="*/ 1032320 h 1032319"/>
              <a:gd name="connsiteX17" fmla="*/ 833533 w 1081849"/>
              <a:gd name="connsiteY17" fmla="*/ 990886 h 1032319"/>
              <a:gd name="connsiteX18" fmla="*/ 1008317 w 1081849"/>
              <a:gd name="connsiteY18" fmla="*/ 872204 h 1032319"/>
              <a:gd name="connsiteX19" fmla="*/ 826103 w 1081849"/>
              <a:gd name="connsiteY19" fmla="*/ 679037 h 1032319"/>
              <a:gd name="connsiteX20" fmla="*/ 723043 w 1081849"/>
              <a:gd name="connsiteY20" fmla="*/ 744379 h 1032319"/>
              <a:gd name="connsiteX21" fmla="*/ 596075 w 1081849"/>
              <a:gd name="connsiteY21" fmla="*/ 765524 h 1032319"/>
              <a:gd name="connsiteX22" fmla="*/ 459867 w 1081849"/>
              <a:gd name="connsiteY22" fmla="*/ 737045 h 1032319"/>
              <a:gd name="connsiteX23" fmla="*/ 372427 w 1081849"/>
              <a:gd name="connsiteY23" fmla="*/ 655130 h 1032319"/>
              <a:gd name="connsiteX24" fmla="*/ 352044 w 1081849"/>
              <a:gd name="connsiteY24" fmla="*/ 605409 h 1032319"/>
              <a:gd name="connsiteX25" fmla="*/ 1076325 w 1081849"/>
              <a:gd name="connsiteY25" fmla="*/ 605409 h 1032319"/>
              <a:gd name="connsiteX26" fmla="*/ 1080040 w 1081849"/>
              <a:gd name="connsiteY26" fmla="*/ 561213 h 1032319"/>
              <a:gd name="connsiteX27" fmla="*/ 1081850 w 1081849"/>
              <a:gd name="connsiteY27" fmla="*/ 518922 h 1032319"/>
              <a:gd name="connsiteX28" fmla="*/ 1009174 w 1081849"/>
              <a:gd name="connsiteY28" fmla="*/ 238316 h 1032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081849" h="1032319">
                <a:moveTo>
                  <a:pt x="439960" y="277844"/>
                </a:moveTo>
                <a:cubicBezTo>
                  <a:pt x="471868" y="259461"/>
                  <a:pt x="509207" y="250222"/>
                  <a:pt x="552164" y="250222"/>
                </a:cubicBezTo>
                <a:cubicBezTo>
                  <a:pt x="595122" y="250222"/>
                  <a:pt x="630079" y="259461"/>
                  <a:pt x="660749" y="277844"/>
                </a:cubicBezTo>
                <a:cubicBezTo>
                  <a:pt x="691420" y="296228"/>
                  <a:pt x="715613" y="322326"/>
                  <a:pt x="733425" y="356045"/>
                </a:cubicBezTo>
                <a:cubicBezTo>
                  <a:pt x="743902" y="375952"/>
                  <a:pt x="751046" y="397764"/>
                  <a:pt x="754856" y="421386"/>
                </a:cubicBezTo>
                <a:lnTo>
                  <a:pt x="346710" y="421386"/>
                </a:lnTo>
                <a:cubicBezTo>
                  <a:pt x="350710" y="397669"/>
                  <a:pt x="357473" y="375857"/>
                  <a:pt x="367189" y="356045"/>
                </a:cubicBezTo>
                <a:cubicBezTo>
                  <a:pt x="383762" y="322326"/>
                  <a:pt x="407956" y="296228"/>
                  <a:pt x="439865" y="277844"/>
                </a:cubicBezTo>
                <a:moveTo>
                  <a:pt x="1009364" y="238316"/>
                </a:moveTo>
                <a:cubicBezTo>
                  <a:pt x="960882" y="161639"/>
                  <a:pt x="896493" y="102775"/>
                  <a:pt x="816102" y="61627"/>
                </a:cubicBezTo>
                <a:cubicBezTo>
                  <a:pt x="735711" y="20574"/>
                  <a:pt x="646462" y="0"/>
                  <a:pt x="548354" y="0"/>
                </a:cubicBezTo>
                <a:cubicBezTo>
                  <a:pt x="442817" y="0"/>
                  <a:pt x="348710" y="22098"/>
                  <a:pt x="265938" y="66294"/>
                </a:cubicBezTo>
                <a:cubicBezTo>
                  <a:pt x="183166" y="110490"/>
                  <a:pt x="118110" y="171450"/>
                  <a:pt x="70866" y="249365"/>
                </a:cubicBezTo>
                <a:cubicBezTo>
                  <a:pt x="23622" y="327279"/>
                  <a:pt x="0" y="416528"/>
                  <a:pt x="0" y="517112"/>
                </a:cubicBezTo>
                <a:cubicBezTo>
                  <a:pt x="0" y="617696"/>
                  <a:pt x="24193" y="703326"/>
                  <a:pt x="72676" y="781145"/>
                </a:cubicBezTo>
                <a:cubicBezTo>
                  <a:pt x="121158" y="859060"/>
                  <a:pt x="189167" y="920401"/>
                  <a:pt x="276892" y="965168"/>
                </a:cubicBezTo>
                <a:cubicBezTo>
                  <a:pt x="364617" y="1009936"/>
                  <a:pt x="467963" y="1032320"/>
                  <a:pt x="586930" y="1032320"/>
                </a:cubicBezTo>
                <a:cubicBezTo>
                  <a:pt x="681418" y="1032320"/>
                  <a:pt x="763619" y="1018508"/>
                  <a:pt x="833533" y="990886"/>
                </a:cubicBezTo>
                <a:cubicBezTo>
                  <a:pt x="903446" y="963263"/>
                  <a:pt x="961739" y="923735"/>
                  <a:pt x="1008317" y="872204"/>
                </a:cubicBezTo>
                <a:lnTo>
                  <a:pt x="826103" y="679037"/>
                </a:lnTo>
                <a:cubicBezTo>
                  <a:pt x="791718" y="708470"/>
                  <a:pt x="757428" y="730282"/>
                  <a:pt x="723043" y="744379"/>
                </a:cubicBezTo>
                <a:cubicBezTo>
                  <a:pt x="688658" y="758476"/>
                  <a:pt x="646367" y="765524"/>
                  <a:pt x="596075" y="765524"/>
                </a:cubicBezTo>
                <a:cubicBezTo>
                  <a:pt x="543306" y="765524"/>
                  <a:pt x="497872" y="755999"/>
                  <a:pt x="459867" y="737045"/>
                </a:cubicBezTo>
                <a:cubicBezTo>
                  <a:pt x="421862" y="717995"/>
                  <a:pt x="392716" y="690753"/>
                  <a:pt x="372427" y="655130"/>
                </a:cubicBezTo>
                <a:cubicBezTo>
                  <a:pt x="363760" y="639794"/>
                  <a:pt x="356997" y="623221"/>
                  <a:pt x="352044" y="605409"/>
                </a:cubicBezTo>
                <a:lnTo>
                  <a:pt x="1076325" y="605409"/>
                </a:lnTo>
                <a:cubicBezTo>
                  <a:pt x="1077563" y="591884"/>
                  <a:pt x="1078802" y="577215"/>
                  <a:pt x="1080040" y="561213"/>
                </a:cubicBezTo>
                <a:cubicBezTo>
                  <a:pt x="1081278" y="545306"/>
                  <a:pt x="1081850" y="531209"/>
                  <a:pt x="1081850" y="518922"/>
                </a:cubicBezTo>
                <a:cubicBezTo>
                  <a:pt x="1081850" y="408527"/>
                  <a:pt x="1057656" y="314992"/>
                  <a:pt x="1009174" y="238316"/>
                </a:cubicBezTo>
              </a:path>
            </a:pathLst>
          </a:custGeom>
          <a:solidFill>
            <a:schemeClr val="tx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4104A9C-B30E-CCD7-1C78-6F6EA3980AA1}"/>
              </a:ext>
            </a:extLst>
          </p:cNvPr>
          <p:cNvSpPr/>
          <p:nvPr/>
        </p:nvSpPr>
        <p:spPr>
          <a:xfrm>
            <a:off x="4453889" y="1901094"/>
            <a:ext cx="1039653" cy="1032319"/>
          </a:xfrm>
          <a:custGeom>
            <a:avLst/>
            <a:gdLst>
              <a:gd name="connsiteX0" fmla="*/ 682657 w 1039653"/>
              <a:gd name="connsiteY0" fmla="*/ 722281 h 1032319"/>
              <a:gd name="connsiteX1" fmla="*/ 570452 w 1039653"/>
              <a:gd name="connsiteY1" fmla="*/ 754475 h 1032319"/>
              <a:gd name="connsiteX2" fmla="*/ 461010 w 1039653"/>
              <a:gd name="connsiteY2" fmla="*/ 726853 h 1032319"/>
              <a:gd name="connsiteX3" fmla="*/ 382810 w 1039653"/>
              <a:gd name="connsiteY3" fmla="*/ 645890 h 1032319"/>
              <a:gd name="connsiteX4" fmla="*/ 353378 w 1039653"/>
              <a:gd name="connsiteY4" fmla="*/ 517112 h 1032319"/>
              <a:gd name="connsiteX5" fmla="*/ 382810 w 1039653"/>
              <a:gd name="connsiteY5" fmla="*/ 386429 h 1032319"/>
              <a:gd name="connsiteX6" fmla="*/ 461010 w 1039653"/>
              <a:gd name="connsiteY6" fmla="*/ 307276 h 1032319"/>
              <a:gd name="connsiteX7" fmla="*/ 570452 w 1039653"/>
              <a:gd name="connsiteY7" fmla="*/ 279654 h 1032319"/>
              <a:gd name="connsiteX8" fmla="*/ 682657 w 1039653"/>
              <a:gd name="connsiteY8" fmla="*/ 311849 h 1032319"/>
              <a:gd name="connsiteX9" fmla="*/ 769144 w 1039653"/>
              <a:gd name="connsiteY9" fmla="*/ 413957 h 1032319"/>
              <a:gd name="connsiteX10" fmla="*/ 1039654 w 1039653"/>
              <a:gd name="connsiteY10" fmla="*/ 274130 h 1032319"/>
              <a:gd name="connsiteX11" fmla="*/ 864870 w 1039653"/>
              <a:gd name="connsiteY11" fmla="*/ 72676 h 1032319"/>
              <a:gd name="connsiteX12" fmla="*/ 572262 w 1039653"/>
              <a:gd name="connsiteY12" fmla="*/ 0 h 1032319"/>
              <a:gd name="connsiteX13" fmla="*/ 276034 w 1039653"/>
              <a:gd name="connsiteY13" fmla="*/ 67151 h 1032319"/>
              <a:gd name="connsiteX14" fmla="*/ 73628 w 1039653"/>
              <a:gd name="connsiteY14" fmla="*/ 250222 h 1032319"/>
              <a:gd name="connsiteX15" fmla="*/ 0 w 1039653"/>
              <a:gd name="connsiteY15" fmla="*/ 517017 h 1032319"/>
              <a:gd name="connsiteX16" fmla="*/ 73628 w 1039653"/>
              <a:gd name="connsiteY16" fmla="*/ 782955 h 1032319"/>
              <a:gd name="connsiteX17" fmla="*/ 276034 w 1039653"/>
              <a:gd name="connsiteY17" fmla="*/ 966025 h 1032319"/>
              <a:gd name="connsiteX18" fmla="*/ 572262 w 1039653"/>
              <a:gd name="connsiteY18" fmla="*/ 1032320 h 1032319"/>
              <a:gd name="connsiteX19" fmla="*/ 864870 w 1039653"/>
              <a:gd name="connsiteY19" fmla="*/ 959644 h 1032319"/>
              <a:gd name="connsiteX20" fmla="*/ 1039654 w 1039653"/>
              <a:gd name="connsiteY20" fmla="*/ 758190 h 1032319"/>
              <a:gd name="connsiteX21" fmla="*/ 769144 w 1039653"/>
              <a:gd name="connsiteY21" fmla="*/ 620173 h 1032319"/>
              <a:gd name="connsiteX22" fmla="*/ 682657 w 1039653"/>
              <a:gd name="connsiteY22" fmla="*/ 722281 h 1032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039653" h="1032319">
                <a:moveTo>
                  <a:pt x="682657" y="722281"/>
                </a:moveTo>
                <a:cubicBezTo>
                  <a:pt x="648272" y="743807"/>
                  <a:pt x="610933" y="754475"/>
                  <a:pt x="570452" y="754475"/>
                </a:cubicBezTo>
                <a:cubicBezTo>
                  <a:pt x="529971" y="754475"/>
                  <a:pt x="493490" y="745236"/>
                  <a:pt x="461010" y="726853"/>
                </a:cubicBezTo>
                <a:cubicBezTo>
                  <a:pt x="428530" y="708470"/>
                  <a:pt x="402431" y="681514"/>
                  <a:pt x="382810" y="645890"/>
                </a:cubicBezTo>
                <a:cubicBezTo>
                  <a:pt x="363188" y="610362"/>
                  <a:pt x="353378" y="567404"/>
                  <a:pt x="353378" y="517112"/>
                </a:cubicBezTo>
                <a:cubicBezTo>
                  <a:pt x="353378" y="466820"/>
                  <a:pt x="363188" y="420814"/>
                  <a:pt x="382810" y="386429"/>
                </a:cubicBezTo>
                <a:cubicBezTo>
                  <a:pt x="402431" y="352044"/>
                  <a:pt x="428530" y="325660"/>
                  <a:pt x="461010" y="307276"/>
                </a:cubicBezTo>
                <a:cubicBezTo>
                  <a:pt x="493490" y="288893"/>
                  <a:pt x="529971" y="279654"/>
                  <a:pt x="570452" y="279654"/>
                </a:cubicBezTo>
                <a:cubicBezTo>
                  <a:pt x="610933" y="279654"/>
                  <a:pt x="648367" y="290417"/>
                  <a:pt x="682657" y="311849"/>
                </a:cubicBezTo>
                <a:cubicBezTo>
                  <a:pt x="716947" y="333375"/>
                  <a:pt x="745807" y="367379"/>
                  <a:pt x="769144" y="413957"/>
                </a:cubicBezTo>
                <a:lnTo>
                  <a:pt x="1039654" y="274130"/>
                </a:lnTo>
                <a:cubicBezTo>
                  <a:pt x="1005269" y="188309"/>
                  <a:pt x="947071" y="121063"/>
                  <a:pt x="864870" y="72676"/>
                </a:cubicBezTo>
                <a:cubicBezTo>
                  <a:pt x="782669" y="24193"/>
                  <a:pt x="685133" y="0"/>
                  <a:pt x="572262" y="0"/>
                </a:cubicBezTo>
                <a:cubicBezTo>
                  <a:pt x="459391" y="0"/>
                  <a:pt x="361855" y="22384"/>
                  <a:pt x="276034" y="67151"/>
                </a:cubicBezTo>
                <a:cubicBezTo>
                  <a:pt x="190119" y="111919"/>
                  <a:pt x="122682" y="172974"/>
                  <a:pt x="73628" y="250222"/>
                </a:cubicBezTo>
                <a:cubicBezTo>
                  <a:pt x="24574" y="327565"/>
                  <a:pt x="0" y="416433"/>
                  <a:pt x="0" y="517017"/>
                </a:cubicBezTo>
                <a:cubicBezTo>
                  <a:pt x="0" y="617601"/>
                  <a:pt x="24574" y="705041"/>
                  <a:pt x="73628" y="782955"/>
                </a:cubicBezTo>
                <a:cubicBezTo>
                  <a:pt x="122682" y="860870"/>
                  <a:pt x="190214" y="921925"/>
                  <a:pt x="276034" y="966025"/>
                </a:cubicBezTo>
                <a:cubicBezTo>
                  <a:pt x="361855" y="1010221"/>
                  <a:pt x="460629" y="1032320"/>
                  <a:pt x="572262" y="1032320"/>
                </a:cubicBezTo>
                <a:cubicBezTo>
                  <a:pt x="683895" y="1032320"/>
                  <a:pt x="782669" y="1008126"/>
                  <a:pt x="864870" y="959644"/>
                </a:cubicBezTo>
                <a:cubicBezTo>
                  <a:pt x="947071" y="911162"/>
                  <a:pt x="1005364" y="844010"/>
                  <a:pt x="1039654" y="758190"/>
                </a:cubicBezTo>
                <a:lnTo>
                  <a:pt x="769144" y="620173"/>
                </a:lnTo>
                <a:cubicBezTo>
                  <a:pt x="745807" y="666845"/>
                  <a:pt x="716947" y="700850"/>
                  <a:pt x="682657" y="722281"/>
                </a:cubicBezTo>
              </a:path>
            </a:pathLst>
          </a:custGeom>
          <a:solidFill>
            <a:schemeClr val="tx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5010183-DF7C-3A76-D02D-0023F46DFBC3}"/>
              </a:ext>
            </a:extLst>
          </p:cNvPr>
          <p:cNvSpPr/>
          <p:nvPr/>
        </p:nvSpPr>
        <p:spPr>
          <a:xfrm>
            <a:off x="5568695" y="1901190"/>
            <a:ext cx="992028" cy="1032319"/>
          </a:xfrm>
          <a:custGeom>
            <a:avLst/>
            <a:gdLst>
              <a:gd name="connsiteX0" fmla="*/ 575310 w 992028"/>
              <a:gd name="connsiteY0" fmla="*/ 782955 h 1032319"/>
              <a:gd name="connsiteX1" fmla="*/ 469487 w 992028"/>
              <a:gd name="connsiteY1" fmla="*/ 811435 h 1032319"/>
              <a:gd name="connsiteX2" fmla="*/ 373761 w 992028"/>
              <a:gd name="connsiteY2" fmla="*/ 782955 h 1032319"/>
              <a:gd name="connsiteX3" fmla="*/ 338804 w 992028"/>
              <a:gd name="connsiteY3" fmla="*/ 710279 h 1032319"/>
              <a:gd name="connsiteX4" fmla="*/ 372809 w 992028"/>
              <a:gd name="connsiteY4" fmla="*/ 636651 h 1032319"/>
              <a:gd name="connsiteX5" fmla="*/ 491490 w 992028"/>
              <a:gd name="connsiteY5" fmla="*/ 610838 h 1032319"/>
              <a:gd name="connsiteX6" fmla="*/ 642366 w 992028"/>
              <a:gd name="connsiteY6" fmla="*/ 610838 h 1032319"/>
              <a:gd name="connsiteX7" fmla="*/ 642366 w 992028"/>
              <a:gd name="connsiteY7" fmla="*/ 695516 h 1032319"/>
              <a:gd name="connsiteX8" fmla="*/ 575215 w 992028"/>
              <a:gd name="connsiteY8" fmla="*/ 782955 h 1032319"/>
              <a:gd name="connsiteX9" fmla="*/ 992028 w 992028"/>
              <a:gd name="connsiteY9" fmla="*/ 461867 h 1032319"/>
              <a:gd name="connsiteX10" fmla="*/ 858584 w 992028"/>
              <a:gd name="connsiteY10" fmla="*/ 112205 h 1032319"/>
              <a:gd name="connsiteX11" fmla="*/ 482251 w 992028"/>
              <a:gd name="connsiteY11" fmla="*/ 0 h 1032319"/>
              <a:gd name="connsiteX12" fmla="*/ 245745 w 992028"/>
              <a:gd name="connsiteY12" fmla="*/ 31242 h 1032319"/>
              <a:gd name="connsiteX13" fmla="*/ 42386 w 992028"/>
              <a:gd name="connsiteY13" fmla="*/ 117729 h 1032319"/>
              <a:gd name="connsiteX14" fmla="*/ 158305 w 992028"/>
              <a:gd name="connsiteY14" fmla="*/ 353282 h 1032319"/>
              <a:gd name="connsiteX15" fmla="*/ 284321 w 992028"/>
              <a:gd name="connsiteY15" fmla="*/ 292513 h 1032319"/>
              <a:gd name="connsiteX16" fmla="*/ 430625 w 992028"/>
              <a:gd name="connsiteY16" fmla="*/ 268605 h 1032319"/>
              <a:gd name="connsiteX17" fmla="*/ 591598 w 992028"/>
              <a:gd name="connsiteY17" fmla="*/ 313658 h 1032319"/>
              <a:gd name="connsiteX18" fmla="*/ 641604 w 992028"/>
              <a:gd name="connsiteY18" fmla="*/ 426815 h 1032319"/>
              <a:gd name="connsiteX19" fmla="*/ 443484 w 992028"/>
              <a:gd name="connsiteY19" fmla="*/ 426815 h 1032319"/>
              <a:gd name="connsiteX20" fmla="*/ 192310 w 992028"/>
              <a:gd name="connsiteY20" fmla="*/ 462725 h 1032319"/>
              <a:gd name="connsiteX21" fmla="*/ 46958 w 992028"/>
              <a:gd name="connsiteY21" fmla="*/ 566738 h 1032319"/>
              <a:gd name="connsiteX22" fmla="*/ 0 w 992028"/>
              <a:gd name="connsiteY22" fmla="*/ 726853 h 1032319"/>
              <a:gd name="connsiteX23" fmla="*/ 43243 w 992028"/>
              <a:gd name="connsiteY23" fmla="*/ 881444 h 1032319"/>
              <a:gd name="connsiteX24" fmla="*/ 170212 w 992028"/>
              <a:gd name="connsiteY24" fmla="*/ 991838 h 1032319"/>
              <a:gd name="connsiteX25" fmla="*/ 371665 w 992028"/>
              <a:gd name="connsiteY25" fmla="*/ 1032319 h 1032319"/>
              <a:gd name="connsiteX26" fmla="*/ 582359 w 992028"/>
              <a:gd name="connsiteY26" fmla="*/ 979837 h 1032319"/>
              <a:gd name="connsiteX27" fmla="*/ 666083 w 992028"/>
              <a:gd name="connsiteY27" fmla="*/ 886301 h 1032319"/>
              <a:gd name="connsiteX28" fmla="*/ 666083 w 992028"/>
              <a:gd name="connsiteY28" fmla="*/ 1015746 h 1032319"/>
              <a:gd name="connsiteX29" fmla="*/ 991838 w 992028"/>
              <a:gd name="connsiteY29" fmla="*/ 1015746 h 1032319"/>
              <a:gd name="connsiteX30" fmla="*/ 991838 w 992028"/>
              <a:gd name="connsiteY30" fmla="*/ 461867 h 1032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992028" h="1032319">
                <a:moveTo>
                  <a:pt x="575310" y="782955"/>
                </a:moveTo>
                <a:cubicBezTo>
                  <a:pt x="544068" y="802005"/>
                  <a:pt x="508730" y="811435"/>
                  <a:pt x="469487" y="811435"/>
                </a:cubicBezTo>
                <a:cubicBezTo>
                  <a:pt x="430244" y="811435"/>
                  <a:pt x="397097" y="801910"/>
                  <a:pt x="373761" y="782955"/>
                </a:cubicBezTo>
                <a:cubicBezTo>
                  <a:pt x="350425" y="763905"/>
                  <a:pt x="338804" y="739712"/>
                  <a:pt x="338804" y="710279"/>
                </a:cubicBezTo>
                <a:cubicBezTo>
                  <a:pt x="338804" y="678371"/>
                  <a:pt x="350139" y="653891"/>
                  <a:pt x="372809" y="636651"/>
                </a:cubicBezTo>
                <a:cubicBezTo>
                  <a:pt x="395478" y="619506"/>
                  <a:pt x="435102" y="610838"/>
                  <a:pt x="491490" y="610838"/>
                </a:cubicBezTo>
                <a:lnTo>
                  <a:pt x="642366" y="610838"/>
                </a:lnTo>
                <a:lnTo>
                  <a:pt x="642366" y="695516"/>
                </a:lnTo>
                <a:cubicBezTo>
                  <a:pt x="628840" y="734759"/>
                  <a:pt x="606457" y="763905"/>
                  <a:pt x="575215" y="782955"/>
                </a:cubicBezTo>
                <a:moveTo>
                  <a:pt x="992028" y="461867"/>
                </a:moveTo>
                <a:cubicBezTo>
                  <a:pt x="992028" y="303657"/>
                  <a:pt x="947547" y="187071"/>
                  <a:pt x="858584" y="112205"/>
                </a:cubicBezTo>
                <a:cubicBezTo>
                  <a:pt x="769620" y="37433"/>
                  <a:pt x="644176" y="0"/>
                  <a:pt x="482251" y="0"/>
                </a:cubicBezTo>
                <a:cubicBezTo>
                  <a:pt x="403765" y="0"/>
                  <a:pt x="324898" y="10478"/>
                  <a:pt x="245745" y="31242"/>
                </a:cubicBezTo>
                <a:cubicBezTo>
                  <a:pt x="166592" y="52102"/>
                  <a:pt x="98869" y="80962"/>
                  <a:pt x="42386" y="117729"/>
                </a:cubicBezTo>
                <a:lnTo>
                  <a:pt x="158305" y="353282"/>
                </a:lnTo>
                <a:cubicBezTo>
                  <a:pt x="192691" y="328803"/>
                  <a:pt x="234696" y="308515"/>
                  <a:pt x="284321" y="292513"/>
                </a:cubicBezTo>
                <a:cubicBezTo>
                  <a:pt x="334042" y="276606"/>
                  <a:pt x="382810" y="268605"/>
                  <a:pt x="430625" y="268605"/>
                </a:cubicBezTo>
                <a:cubicBezTo>
                  <a:pt x="504254" y="268605"/>
                  <a:pt x="557879" y="283655"/>
                  <a:pt x="591598" y="313658"/>
                </a:cubicBezTo>
                <a:cubicBezTo>
                  <a:pt x="622268" y="340995"/>
                  <a:pt x="638842" y="378809"/>
                  <a:pt x="641604" y="426815"/>
                </a:cubicBezTo>
                <a:lnTo>
                  <a:pt x="443484" y="426815"/>
                </a:lnTo>
                <a:cubicBezTo>
                  <a:pt x="341662" y="426815"/>
                  <a:pt x="257937" y="438817"/>
                  <a:pt x="192310" y="462725"/>
                </a:cubicBezTo>
                <a:cubicBezTo>
                  <a:pt x="126682" y="486632"/>
                  <a:pt x="78200" y="521303"/>
                  <a:pt x="46958" y="566738"/>
                </a:cubicBezTo>
                <a:cubicBezTo>
                  <a:pt x="15716" y="612172"/>
                  <a:pt x="0" y="665512"/>
                  <a:pt x="0" y="726853"/>
                </a:cubicBezTo>
                <a:cubicBezTo>
                  <a:pt x="0" y="783336"/>
                  <a:pt x="14383" y="834771"/>
                  <a:pt x="43243" y="881444"/>
                </a:cubicBezTo>
                <a:cubicBezTo>
                  <a:pt x="72009" y="928116"/>
                  <a:pt x="114395" y="964882"/>
                  <a:pt x="170212" y="991838"/>
                </a:cubicBezTo>
                <a:cubicBezTo>
                  <a:pt x="226028" y="1018794"/>
                  <a:pt x="293179" y="1032319"/>
                  <a:pt x="371665" y="1032319"/>
                </a:cubicBezTo>
                <a:cubicBezTo>
                  <a:pt x="458724" y="1032319"/>
                  <a:pt x="529018" y="1014889"/>
                  <a:pt x="582359" y="979837"/>
                </a:cubicBezTo>
                <a:cubicBezTo>
                  <a:pt x="618268" y="956310"/>
                  <a:pt x="645986" y="925068"/>
                  <a:pt x="666083" y="886301"/>
                </a:cubicBezTo>
                <a:lnTo>
                  <a:pt x="666083" y="1015746"/>
                </a:lnTo>
                <a:lnTo>
                  <a:pt x="991838" y="1015746"/>
                </a:lnTo>
                <a:lnTo>
                  <a:pt x="991838" y="461867"/>
                </a:lnTo>
                <a:close/>
              </a:path>
            </a:pathLst>
          </a:custGeom>
          <a:solidFill>
            <a:schemeClr val="tx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D72C93B-D528-B921-F45B-E1A741FCA3B5}"/>
              </a:ext>
            </a:extLst>
          </p:cNvPr>
          <p:cNvSpPr/>
          <p:nvPr/>
        </p:nvSpPr>
        <p:spPr>
          <a:xfrm>
            <a:off x="6698836" y="1901094"/>
            <a:ext cx="1061847" cy="1015650"/>
          </a:xfrm>
          <a:custGeom>
            <a:avLst/>
            <a:gdLst>
              <a:gd name="connsiteX0" fmla="*/ 1061752 w 1061847"/>
              <a:gd name="connsiteY0" fmla="*/ 445294 h 1015650"/>
              <a:gd name="connsiteX1" fmla="*/ 1007459 w 1061847"/>
              <a:gd name="connsiteY1" fmla="*/ 193167 h 1015650"/>
              <a:gd name="connsiteX2" fmla="*/ 859346 w 1061847"/>
              <a:gd name="connsiteY2" fmla="*/ 47816 h 1015650"/>
              <a:gd name="connsiteX3" fmla="*/ 649605 w 1061847"/>
              <a:gd name="connsiteY3" fmla="*/ 0 h 1015650"/>
              <a:gd name="connsiteX4" fmla="*/ 425101 w 1061847"/>
              <a:gd name="connsiteY4" fmla="*/ 56102 h 1015650"/>
              <a:gd name="connsiteX5" fmla="*/ 334899 w 1061847"/>
              <a:gd name="connsiteY5" fmla="*/ 126397 h 1015650"/>
              <a:gd name="connsiteX6" fmla="*/ 334899 w 1061847"/>
              <a:gd name="connsiteY6" fmla="*/ 16478 h 1015650"/>
              <a:gd name="connsiteX7" fmla="*/ 0 w 1061847"/>
              <a:gd name="connsiteY7" fmla="*/ 16478 h 1015650"/>
              <a:gd name="connsiteX8" fmla="*/ 0 w 1061847"/>
              <a:gd name="connsiteY8" fmla="*/ 1015651 h 1015650"/>
              <a:gd name="connsiteX9" fmla="*/ 349663 w 1061847"/>
              <a:gd name="connsiteY9" fmla="*/ 1015651 h 1015650"/>
              <a:gd name="connsiteX10" fmla="*/ 349663 w 1061847"/>
              <a:gd name="connsiteY10" fmla="*/ 535400 h 1015650"/>
              <a:gd name="connsiteX11" fmla="*/ 375381 w 1061847"/>
              <a:gd name="connsiteY11" fmla="*/ 399193 h 1015650"/>
              <a:gd name="connsiteX12" fmla="*/ 447199 w 1061847"/>
              <a:gd name="connsiteY12" fmla="*/ 322802 h 1015650"/>
              <a:gd name="connsiteX13" fmla="*/ 550259 w 1061847"/>
              <a:gd name="connsiteY13" fmla="*/ 297942 h 1015650"/>
              <a:gd name="connsiteX14" fmla="*/ 667131 w 1061847"/>
              <a:gd name="connsiteY14" fmla="*/ 346710 h 1015650"/>
              <a:gd name="connsiteX15" fmla="*/ 710375 w 1061847"/>
              <a:gd name="connsiteY15" fmla="*/ 502158 h 1015650"/>
              <a:gd name="connsiteX16" fmla="*/ 710375 w 1061847"/>
              <a:gd name="connsiteY16" fmla="*/ 1015556 h 1015650"/>
              <a:gd name="connsiteX17" fmla="*/ 1061847 w 1061847"/>
              <a:gd name="connsiteY17" fmla="*/ 1015556 h 1015650"/>
              <a:gd name="connsiteX18" fmla="*/ 1061847 w 1061847"/>
              <a:gd name="connsiteY18" fmla="*/ 445103 h 101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061847" h="1015650">
                <a:moveTo>
                  <a:pt x="1061752" y="445294"/>
                </a:moveTo>
                <a:cubicBezTo>
                  <a:pt x="1061752" y="342233"/>
                  <a:pt x="1043654" y="258223"/>
                  <a:pt x="1007459" y="193167"/>
                </a:cubicBezTo>
                <a:cubicBezTo>
                  <a:pt x="971265" y="128111"/>
                  <a:pt x="921925" y="79724"/>
                  <a:pt x="859346" y="47816"/>
                </a:cubicBezTo>
                <a:cubicBezTo>
                  <a:pt x="796767" y="15907"/>
                  <a:pt x="726853" y="0"/>
                  <a:pt x="649605" y="0"/>
                </a:cubicBezTo>
                <a:cubicBezTo>
                  <a:pt x="566166" y="0"/>
                  <a:pt x="491395" y="18669"/>
                  <a:pt x="425101" y="56102"/>
                </a:cubicBezTo>
                <a:cubicBezTo>
                  <a:pt x="391383" y="75152"/>
                  <a:pt x="361379" y="98679"/>
                  <a:pt x="334899" y="126397"/>
                </a:cubicBezTo>
                <a:lnTo>
                  <a:pt x="334899" y="16478"/>
                </a:lnTo>
                <a:lnTo>
                  <a:pt x="0" y="16478"/>
                </a:lnTo>
                <a:lnTo>
                  <a:pt x="0" y="1015651"/>
                </a:lnTo>
                <a:lnTo>
                  <a:pt x="349663" y="1015651"/>
                </a:lnTo>
                <a:lnTo>
                  <a:pt x="349663" y="535400"/>
                </a:lnTo>
                <a:cubicBezTo>
                  <a:pt x="349663" y="479012"/>
                  <a:pt x="358236" y="433578"/>
                  <a:pt x="375381" y="399193"/>
                </a:cubicBezTo>
                <a:cubicBezTo>
                  <a:pt x="392525" y="364903"/>
                  <a:pt x="416433" y="339376"/>
                  <a:pt x="447199" y="322802"/>
                </a:cubicBezTo>
                <a:cubicBezTo>
                  <a:pt x="477870" y="306229"/>
                  <a:pt x="512255" y="297942"/>
                  <a:pt x="550259" y="297942"/>
                </a:cubicBezTo>
                <a:cubicBezTo>
                  <a:pt x="599313" y="297942"/>
                  <a:pt x="638270" y="314230"/>
                  <a:pt x="667131" y="346710"/>
                </a:cubicBezTo>
                <a:cubicBezTo>
                  <a:pt x="695897" y="379190"/>
                  <a:pt x="710375" y="431101"/>
                  <a:pt x="710375" y="502158"/>
                </a:cubicBezTo>
                <a:lnTo>
                  <a:pt x="710375" y="1015556"/>
                </a:lnTo>
                <a:lnTo>
                  <a:pt x="1061847" y="1015556"/>
                </a:lnTo>
                <a:lnTo>
                  <a:pt x="1061847" y="445103"/>
                </a:lnTo>
                <a:close/>
              </a:path>
            </a:pathLst>
          </a:custGeom>
          <a:solidFill>
            <a:schemeClr val="tx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1B0C09B-B973-D378-53C6-CD6823F0FFC7}"/>
              </a:ext>
            </a:extLst>
          </p:cNvPr>
          <p:cNvSpPr/>
          <p:nvPr/>
        </p:nvSpPr>
        <p:spPr>
          <a:xfrm>
            <a:off x="7916893" y="2519362"/>
            <a:ext cx="419671" cy="413956"/>
          </a:xfrm>
          <a:custGeom>
            <a:avLst/>
            <a:gdLst>
              <a:gd name="connsiteX0" fmla="*/ 209836 w 419671"/>
              <a:gd name="connsiteY0" fmla="*/ 0 h 413956"/>
              <a:gd name="connsiteX1" fmla="*/ 60770 w 419671"/>
              <a:gd name="connsiteY1" fmla="*/ 56102 h 413956"/>
              <a:gd name="connsiteX2" fmla="*/ 0 w 419671"/>
              <a:gd name="connsiteY2" fmla="*/ 204216 h 413956"/>
              <a:gd name="connsiteX3" fmla="*/ 60770 w 419671"/>
              <a:gd name="connsiteY3" fmla="*/ 356045 h 413956"/>
              <a:gd name="connsiteX4" fmla="*/ 209836 w 419671"/>
              <a:gd name="connsiteY4" fmla="*/ 413957 h 413956"/>
              <a:gd name="connsiteX5" fmla="*/ 358902 w 419671"/>
              <a:gd name="connsiteY5" fmla="*/ 356045 h 413956"/>
              <a:gd name="connsiteX6" fmla="*/ 419671 w 419671"/>
              <a:gd name="connsiteY6" fmla="*/ 204216 h 413956"/>
              <a:gd name="connsiteX7" fmla="*/ 358902 w 419671"/>
              <a:gd name="connsiteY7" fmla="*/ 56102 h 413956"/>
              <a:gd name="connsiteX8" fmla="*/ 209836 w 419671"/>
              <a:gd name="connsiteY8" fmla="*/ 0 h 413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9671" h="413956">
                <a:moveTo>
                  <a:pt x="209836" y="0"/>
                </a:moveTo>
                <a:cubicBezTo>
                  <a:pt x="150972" y="0"/>
                  <a:pt x="101251" y="18764"/>
                  <a:pt x="60770" y="56102"/>
                </a:cubicBezTo>
                <a:cubicBezTo>
                  <a:pt x="20288" y="93536"/>
                  <a:pt x="0" y="142875"/>
                  <a:pt x="0" y="204216"/>
                </a:cubicBezTo>
                <a:cubicBezTo>
                  <a:pt x="0" y="265557"/>
                  <a:pt x="20193" y="317373"/>
                  <a:pt x="60770" y="356045"/>
                </a:cubicBezTo>
                <a:cubicBezTo>
                  <a:pt x="101251" y="394716"/>
                  <a:pt x="150876" y="413957"/>
                  <a:pt x="209836" y="413957"/>
                </a:cubicBezTo>
                <a:cubicBezTo>
                  <a:pt x="268796" y="413957"/>
                  <a:pt x="318421" y="394621"/>
                  <a:pt x="358902" y="356045"/>
                </a:cubicBezTo>
                <a:cubicBezTo>
                  <a:pt x="399383" y="317373"/>
                  <a:pt x="419671" y="266795"/>
                  <a:pt x="419671" y="204216"/>
                </a:cubicBezTo>
                <a:cubicBezTo>
                  <a:pt x="419671" y="141637"/>
                  <a:pt x="399479" y="93536"/>
                  <a:pt x="358902" y="56102"/>
                </a:cubicBezTo>
                <a:cubicBezTo>
                  <a:pt x="318421" y="18669"/>
                  <a:pt x="268700" y="0"/>
                  <a:pt x="209836" y="0"/>
                </a:cubicBezTo>
              </a:path>
            </a:pathLst>
          </a:custGeom>
          <a:solidFill>
            <a:schemeClr val="tx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E46F127-6696-2C8C-4911-C0C4C5848F01}"/>
              </a:ext>
            </a:extLst>
          </p:cNvPr>
          <p:cNvSpPr/>
          <p:nvPr/>
        </p:nvSpPr>
        <p:spPr>
          <a:xfrm>
            <a:off x="7798402" y="1912905"/>
            <a:ext cx="90202" cy="100679"/>
          </a:xfrm>
          <a:custGeom>
            <a:avLst/>
            <a:gdLst>
              <a:gd name="connsiteX0" fmla="*/ 30861 w 90202"/>
              <a:gd name="connsiteY0" fmla="*/ 100679 h 100679"/>
              <a:gd name="connsiteX1" fmla="*/ 59341 w 90202"/>
              <a:gd name="connsiteY1" fmla="*/ 100679 h 100679"/>
              <a:gd name="connsiteX2" fmla="*/ 59341 w 90202"/>
              <a:gd name="connsiteY2" fmla="*/ 22574 h 100679"/>
              <a:gd name="connsiteX3" fmla="*/ 90202 w 90202"/>
              <a:gd name="connsiteY3" fmla="*/ 22574 h 100679"/>
              <a:gd name="connsiteX4" fmla="*/ 90202 w 90202"/>
              <a:gd name="connsiteY4" fmla="*/ 0 h 100679"/>
              <a:gd name="connsiteX5" fmla="*/ 0 w 90202"/>
              <a:gd name="connsiteY5" fmla="*/ 0 h 100679"/>
              <a:gd name="connsiteX6" fmla="*/ 0 w 90202"/>
              <a:gd name="connsiteY6" fmla="*/ 22574 h 100679"/>
              <a:gd name="connsiteX7" fmla="*/ 30861 w 90202"/>
              <a:gd name="connsiteY7" fmla="*/ 22574 h 100679"/>
              <a:gd name="connsiteX8" fmla="*/ 30861 w 90202"/>
              <a:gd name="connsiteY8" fmla="*/ 100679 h 100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202" h="100679">
                <a:moveTo>
                  <a:pt x="30861" y="100679"/>
                </a:moveTo>
                <a:lnTo>
                  <a:pt x="59341" y="100679"/>
                </a:lnTo>
                <a:lnTo>
                  <a:pt x="59341" y="22574"/>
                </a:lnTo>
                <a:lnTo>
                  <a:pt x="90202" y="22574"/>
                </a:lnTo>
                <a:lnTo>
                  <a:pt x="90202" y="0"/>
                </a:lnTo>
                <a:lnTo>
                  <a:pt x="0" y="0"/>
                </a:lnTo>
                <a:lnTo>
                  <a:pt x="0" y="22574"/>
                </a:lnTo>
                <a:lnTo>
                  <a:pt x="30861" y="22574"/>
                </a:lnTo>
                <a:lnTo>
                  <a:pt x="30861" y="100679"/>
                </a:lnTo>
                <a:close/>
              </a:path>
            </a:pathLst>
          </a:custGeom>
          <a:solidFill>
            <a:schemeClr val="tx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4C723BD-FF79-1B37-CBC3-400C1E600738}"/>
              </a:ext>
            </a:extLst>
          </p:cNvPr>
          <p:cNvSpPr/>
          <p:nvPr/>
        </p:nvSpPr>
        <p:spPr>
          <a:xfrm>
            <a:off x="7899367" y="1912905"/>
            <a:ext cx="116871" cy="100679"/>
          </a:xfrm>
          <a:custGeom>
            <a:avLst/>
            <a:gdLst>
              <a:gd name="connsiteX0" fmla="*/ 26194 w 116871"/>
              <a:gd name="connsiteY0" fmla="*/ 48768 h 100679"/>
              <a:gd name="connsiteX1" fmla="*/ 51911 w 116871"/>
              <a:gd name="connsiteY1" fmla="*/ 90773 h 100679"/>
              <a:gd name="connsiteX2" fmla="*/ 64579 w 116871"/>
              <a:gd name="connsiteY2" fmla="*/ 90773 h 100679"/>
              <a:gd name="connsiteX3" fmla="*/ 90488 w 116871"/>
              <a:gd name="connsiteY3" fmla="*/ 47244 h 100679"/>
              <a:gd name="connsiteX4" fmla="*/ 90773 w 116871"/>
              <a:gd name="connsiteY4" fmla="*/ 100679 h 100679"/>
              <a:gd name="connsiteX5" fmla="*/ 116871 w 116871"/>
              <a:gd name="connsiteY5" fmla="*/ 100679 h 100679"/>
              <a:gd name="connsiteX6" fmla="*/ 116777 w 116871"/>
              <a:gd name="connsiteY6" fmla="*/ 0 h 100679"/>
              <a:gd name="connsiteX7" fmla="*/ 93345 w 116871"/>
              <a:gd name="connsiteY7" fmla="*/ 0 h 100679"/>
              <a:gd name="connsiteX8" fmla="*/ 58769 w 116871"/>
              <a:gd name="connsiteY8" fmla="*/ 58198 h 100679"/>
              <a:gd name="connsiteX9" fmla="*/ 23431 w 116871"/>
              <a:gd name="connsiteY9" fmla="*/ 0 h 100679"/>
              <a:gd name="connsiteX10" fmla="*/ 0 w 116871"/>
              <a:gd name="connsiteY10" fmla="*/ 0 h 100679"/>
              <a:gd name="connsiteX11" fmla="*/ 0 w 116871"/>
              <a:gd name="connsiteY11" fmla="*/ 100679 h 100679"/>
              <a:gd name="connsiteX12" fmla="*/ 26194 w 116871"/>
              <a:gd name="connsiteY12" fmla="*/ 100679 h 100679"/>
              <a:gd name="connsiteX13" fmla="*/ 26194 w 116871"/>
              <a:gd name="connsiteY13" fmla="*/ 48768 h 100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6871" h="100679">
                <a:moveTo>
                  <a:pt x="26194" y="48768"/>
                </a:moveTo>
                <a:lnTo>
                  <a:pt x="51911" y="90773"/>
                </a:lnTo>
                <a:lnTo>
                  <a:pt x="64579" y="90773"/>
                </a:lnTo>
                <a:lnTo>
                  <a:pt x="90488" y="47244"/>
                </a:lnTo>
                <a:lnTo>
                  <a:pt x="90773" y="100679"/>
                </a:lnTo>
                <a:lnTo>
                  <a:pt x="116871" y="100679"/>
                </a:lnTo>
                <a:lnTo>
                  <a:pt x="116777" y="0"/>
                </a:lnTo>
                <a:lnTo>
                  <a:pt x="93345" y="0"/>
                </a:lnTo>
                <a:lnTo>
                  <a:pt x="58769" y="58198"/>
                </a:lnTo>
                <a:lnTo>
                  <a:pt x="23431" y="0"/>
                </a:lnTo>
                <a:lnTo>
                  <a:pt x="0" y="0"/>
                </a:lnTo>
                <a:lnTo>
                  <a:pt x="0" y="100679"/>
                </a:lnTo>
                <a:lnTo>
                  <a:pt x="26194" y="100679"/>
                </a:lnTo>
                <a:lnTo>
                  <a:pt x="26194" y="48768"/>
                </a:lnTo>
                <a:close/>
              </a:path>
            </a:pathLst>
          </a:custGeom>
          <a:solidFill>
            <a:schemeClr val="tx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1B3307A-ED16-78EF-4027-461CA78C1158}"/>
              </a:ext>
            </a:extLst>
          </p:cNvPr>
          <p:cNvSpPr txBox="1"/>
          <p:nvPr userDrawn="1"/>
        </p:nvSpPr>
        <p:spPr>
          <a:xfrm>
            <a:off x="1645920" y="506245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137160" indent="-137160">
              <a:lnSpc>
                <a:spcPct val="100000"/>
              </a:lnSpc>
              <a:spcBef>
                <a:spcPts val="900"/>
              </a:spcBef>
              <a:buSzPct val="100000"/>
              <a:buFont typeface="Arial"/>
              <a:buChar char="•"/>
            </a:pPr>
            <a:endParaRPr lang="en-US" sz="1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63A1D0-5274-8A25-0E2E-C879BF6D07BC}"/>
              </a:ext>
            </a:extLst>
          </p:cNvPr>
          <p:cNvSpPr txBox="1"/>
          <p:nvPr userDrawn="1"/>
        </p:nvSpPr>
        <p:spPr>
          <a:xfrm>
            <a:off x="2892829" y="506245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137160" indent="-137160">
              <a:lnSpc>
                <a:spcPct val="100000"/>
              </a:lnSpc>
              <a:spcBef>
                <a:spcPts val="900"/>
              </a:spcBef>
              <a:buSzPct val="100000"/>
              <a:buFont typeface="Arial"/>
              <a:buChar char="•"/>
            </a:pPr>
            <a:endParaRPr lang="en-US" sz="1200" dirty="0"/>
          </a:p>
        </p:txBody>
      </p:sp>
      <p:pic>
        <p:nvPicPr>
          <p:cNvPr id="7" name="Corewell Health" descr="Corewell Health">
            <a:extLst>
              <a:ext uri="{FF2B5EF4-FFF2-40B4-BE49-F238E27FC236}">
                <a16:creationId xmlns:a16="http://schemas.microsoft.com/office/drawing/2014/main" id="{DCC463E0-010B-DDC4-2B1A-B0CCFD451F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17531" y="226695"/>
            <a:ext cx="1679787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8814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Blu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F16E4-A8E6-12E6-A5D5-0E17C301C5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4084" y="1186180"/>
            <a:ext cx="8318754" cy="640080"/>
          </a:xfrm>
        </p:spPr>
        <p:txBody>
          <a:bodyPr/>
          <a:lstStyle>
            <a:lvl1pPr>
              <a:defRPr sz="5000" b="1" spc="0" baseline="0">
                <a:latin typeface="+mn-lt"/>
              </a:defRPr>
            </a:lvl1pPr>
          </a:lstStyle>
          <a:p>
            <a:r>
              <a:rPr lang="en-US" dirty="0"/>
              <a:t>Thank you.</a:t>
            </a:r>
          </a:p>
        </p:txBody>
      </p:sp>
      <p:pic>
        <p:nvPicPr>
          <p:cNvPr id="6" name="Corewell Health" descr="Corewell Health">
            <a:extLst>
              <a:ext uri="{FF2B5EF4-FFF2-40B4-BE49-F238E27FC236}">
                <a16:creationId xmlns:a16="http://schemas.microsoft.com/office/drawing/2014/main" id="{77C5EA00-C4BC-E779-6F8A-D120554282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black">
          <a:xfrm>
            <a:off x="7117531" y="226695"/>
            <a:ext cx="1679787" cy="365760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A10BD77-E16A-4231-13A6-86D940E7D96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11479" y="1942137"/>
            <a:ext cx="3450909" cy="89073"/>
          </a:xfrm>
          <a:solidFill>
            <a:schemeClr val="accent2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C956C84-3018-749A-9244-9679F4846E4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11479" y="2619374"/>
            <a:ext cx="3450909" cy="198438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en-US" dirty="0"/>
              <a:t>Contact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6181DFB0-3314-83A7-07B5-7E0877C97E8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11479" y="2879824"/>
            <a:ext cx="3450909" cy="198438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E2031008-698C-88BE-4A59-75C0B276CE8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1479" y="3140274"/>
            <a:ext cx="3450909" cy="198438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pPr lvl="0"/>
            <a:r>
              <a:rPr lang="en-US" dirty="0"/>
              <a:t>emailaddress@corewellhealth.org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E6CDF9E4-7EF1-1EC6-B9E8-B3043D161DC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11479" y="3400723"/>
            <a:ext cx="3450909" cy="198438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pPr lvl="0"/>
            <a:r>
              <a:rPr lang="en-US" dirty="0"/>
              <a:t>000.000.0000</a:t>
            </a:r>
          </a:p>
        </p:txBody>
      </p:sp>
    </p:spTree>
    <p:extLst>
      <p:ext uri="{BB962C8B-B14F-4D97-AF65-F5344CB8AC3E}">
        <p14:creationId xmlns:p14="http://schemas.microsoft.com/office/powerpoint/2010/main" val="8504261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F16E4-A8E6-12E6-A5D5-0E17C301C5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4084" y="1186180"/>
            <a:ext cx="8318754" cy="640080"/>
          </a:xfrm>
        </p:spPr>
        <p:txBody>
          <a:bodyPr/>
          <a:lstStyle>
            <a:lvl1pPr>
              <a:defRPr sz="5000" b="1" spc="0" baseline="0">
                <a:latin typeface="+mn-lt"/>
              </a:defRPr>
            </a:lvl1pPr>
          </a:lstStyle>
          <a:p>
            <a:r>
              <a:rPr lang="en-US" dirty="0"/>
              <a:t>Thank you.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A10BD77-E16A-4231-13A6-86D940E7D96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11479" y="1908796"/>
            <a:ext cx="3446146" cy="89073"/>
          </a:xfrm>
          <a:solidFill>
            <a:schemeClr val="accent2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C956C84-3018-749A-9244-9679F4846E4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11479" y="2619374"/>
            <a:ext cx="3446146" cy="198438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en-US" dirty="0"/>
              <a:t>Contact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6181DFB0-3314-83A7-07B5-7E0877C97E8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11479" y="2879824"/>
            <a:ext cx="3446146" cy="198438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E2031008-698C-88BE-4A59-75C0B276CE8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1479" y="3140274"/>
            <a:ext cx="3446146" cy="198438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pPr lvl="0"/>
            <a:r>
              <a:rPr lang="en-US" dirty="0"/>
              <a:t>emailaddress@corewellhealth.org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E6CDF9E4-7EF1-1EC6-B9E8-B3043D161DC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11479" y="3400723"/>
            <a:ext cx="3446146" cy="198438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pPr lvl="0"/>
            <a:r>
              <a:rPr lang="en-US" dirty="0"/>
              <a:t>000.000.0000</a:t>
            </a:r>
          </a:p>
        </p:txBody>
      </p:sp>
      <p:pic>
        <p:nvPicPr>
          <p:cNvPr id="5" name="Corewell Health" descr="Corewell Health">
            <a:extLst>
              <a:ext uri="{FF2B5EF4-FFF2-40B4-BE49-F238E27FC236}">
                <a16:creationId xmlns:a16="http://schemas.microsoft.com/office/drawing/2014/main" id="{EA4D9736-6194-4AF6-00CB-12BC916AAA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17531" y="226695"/>
            <a:ext cx="1679787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0709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6099E-97C8-A548-B2C0-661F978B74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[Slide title]</a:t>
            </a:r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690E5072-36EC-1D4C-BC7D-D46FFFED7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[Presentation title - Please see slide 2 for directions]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0BF4CC-C7F4-134F-9D4E-39D382DAF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38AD7-C3D9-6141-BEF0-6BD01642C74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774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02" userDrawn="1">
          <p15:clr>
            <a:srgbClr val="FBAE40"/>
          </p15:clr>
        </p15:guide>
        <p15:guide id="2" orient="horz" pos="808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1">
            <a:extLst>
              <a:ext uri="{FF2B5EF4-FFF2-40B4-BE49-F238E27FC236}">
                <a16:creationId xmlns:a16="http://schemas.microsoft.com/office/drawing/2014/main" id="{6864A85B-7453-D64F-A4AB-696EE9A05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[Presentation title - Please see slide 2 for directions]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186827-DA85-9C4D-8C82-6FE011E09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38AD7-C3D9-6141-BEF0-6BD01642C74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4713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77D43C-8061-4F4B-A58C-537B44EA7F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2200"/>
            </a:lvl1pPr>
          </a:lstStyle>
          <a:p>
            <a:r>
              <a:rPr lang="en-US" dirty="0"/>
              <a:t>[Slide title]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BCB52D-820B-4886-993D-F1BD3CE0A1B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1480" y="1499095"/>
            <a:ext cx="8321040" cy="3246754"/>
          </a:xfrm>
        </p:spPr>
        <p:txBody>
          <a:bodyPr numCol="3" spcCol="365760"/>
          <a:lstStyle>
            <a:lvl1pPr marL="0" indent="0">
              <a:spcBef>
                <a:spcPts val="1200"/>
              </a:spcBef>
              <a:buFontTx/>
              <a:buNone/>
              <a:tabLst>
                <a:tab pos="341710" algn="l"/>
              </a:tabLst>
              <a:defRPr b="1"/>
            </a:lvl1pPr>
            <a:lvl2pPr marL="0" indent="0">
              <a:spcBef>
                <a:spcPts val="600"/>
              </a:spcBef>
              <a:buFontTx/>
              <a:buNone/>
              <a:tabLst>
                <a:tab pos="341710" algn="l"/>
              </a:tabLst>
              <a:defRPr/>
            </a:lvl2pPr>
            <a:lvl3pPr marL="484632" indent="-136922">
              <a:tabLst/>
              <a:defRPr/>
            </a:lvl3pPr>
            <a:lvl4pPr marL="617220" indent="-136922">
              <a:tabLst/>
              <a:defRPr/>
            </a:lvl4pPr>
            <a:lvl5pPr marL="758952" indent="-136922">
              <a:tabLst/>
              <a:defRPr/>
            </a:lvl5pPr>
            <a:lvl6pPr marL="891540" indent="-136922">
              <a:tabLst/>
              <a:defRPr/>
            </a:lvl6pPr>
            <a:lvl7pPr marL="1033272" indent="-136922">
              <a:tabLst/>
              <a:defRPr/>
            </a:lvl7pPr>
            <a:lvl8pPr marL="1165860" indent="-136922">
              <a:tabLst/>
              <a:defRPr/>
            </a:lvl8pPr>
            <a:lvl9pPr marL="1307592" indent="-136922">
              <a:tabLst/>
              <a:defRPr/>
            </a:lvl9pPr>
          </a:lstStyle>
          <a:p>
            <a:pPr lvl="0"/>
            <a:r>
              <a:rPr lang="en-US" dirty="0"/>
              <a:t>[Section title]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803D2708-6BA0-4A59-BB45-BA25910EB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[Presentation title - Please see slide 2 for directions]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49372-BC99-44B1-93F3-52B055BA1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E5F1-E0F9-4CCA-92B7-7A6FC4DFEE1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630B90-EA82-A429-46F1-0E24BF861A85}"/>
              </a:ext>
            </a:extLst>
          </p:cNvPr>
          <p:cNvSpPr txBox="1"/>
          <p:nvPr userDrawn="1"/>
        </p:nvSpPr>
        <p:spPr>
          <a:xfrm>
            <a:off x="7959256" y="429370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137160" indent="-137160">
              <a:lnSpc>
                <a:spcPct val="100000"/>
              </a:lnSpc>
              <a:spcBef>
                <a:spcPts val="900"/>
              </a:spcBef>
              <a:buSzPct val="100000"/>
              <a:buFont typeface="Arial"/>
              <a:buChar char="•"/>
            </a:pP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616941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1872" userDrawn="1">
          <p15:clr>
            <a:srgbClr val="FBAE40"/>
          </p15:clr>
        </p15:guide>
        <p15:guide id="2" pos="2074" userDrawn="1">
          <p15:clr>
            <a:srgbClr val="FBAE40"/>
          </p15:clr>
        </p15:guide>
        <p15:guide id="3" pos="3688" userDrawn="1">
          <p15:clr>
            <a:srgbClr val="FBAE40"/>
          </p15:clr>
        </p15:guide>
        <p15:guide id="4" pos="3888" userDrawn="1">
          <p15:clr>
            <a:srgbClr val="FBAE40"/>
          </p15:clr>
        </p15:guide>
        <p15:guide id="5" orient="horz" pos="402" userDrawn="1">
          <p15:clr>
            <a:srgbClr val="FBAE40"/>
          </p15:clr>
        </p15:guide>
        <p15:guide id="6" orient="horz" pos="892" userDrawn="1">
          <p15:clr>
            <a:srgbClr val="FBAE40"/>
          </p15:clr>
        </p15:guide>
        <p15:guide id="7" orient="horz" pos="808" userDrawn="1">
          <p15:clr>
            <a:srgbClr val="FBAE40"/>
          </p15:clr>
        </p15:guide>
        <p15:guide id="8" orient="horz" pos="2938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77D43C-8061-4F4B-A58C-537B44EA7F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1481" y="1009156"/>
            <a:ext cx="3977639" cy="3654919"/>
          </a:xfrm>
        </p:spPr>
        <p:txBody>
          <a:bodyPr/>
          <a:lstStyle>
            <a:lvl1pPr>
              <a:lnSpc>
                <a:spcPct val="90000"/>
              </a:lnSpc>
              <a:defRPr sz="3200" spc="0" baseline="0"/>
            </a:lvl1pPr>
          </a:lstStyle>
          <a:p>
            <a:r>
              <a:rPr lang="en-US" dirty="0"/>
              <a:t>This is a “Big Title and Content” slide. Use the title to make an important point.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803D2708-6BA0-4A59-BB45-BA25910EB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[Presentation title - Please see slide 2 for directions]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49372-BC99-44B1-93F3-52B055BA1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E5F1-E0F9-4CCA-92B7-7A6FC4DFEE1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FE8E063C-A257-E0F8-7FD7-C4871FC616D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749799" y="1009650"/>
            <a:ext cx="3985559" cy="10945"/>
          </a:xfrm>
          <a:solidFill>
            <a:schemeClr val="tx1"/>
          </a:solidFill>
        </p:spPr>
        <p:txBody>
          <a:bodyPr/>
          <a:lstStyle>
            <a:lvl1pPr marL="0" indent="0">
              <a:buNone/>
              <a:defRPr sz="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Click1</a:t>
            </a:r>
          </a:p>
          <a:p>
            <a:pPr lvl="0"/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DFA0D5E-C079-5B4E-94FF-200FAFB92807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4749800" y="1276350"/>
            <a:ext cx="3986213" cy="3387725"/>
          </a:xfrm>
        </p:spPr>
        <p:txBody>
          <a:bodyPr/>
          <a:lstStyle>
            <a:lvl1pPr marL="0" indent="0">
              <a:buNone/>
              <a:defRPr/>
            </a:lvl1pPr>
            <a:lvl2pPr marL="137160" indent="0">
              <a:buNone/>
              <a:defRPr/>
            </a:lvl2pPr>
            <a:lvl3pPr marL="274320" indent="0">
              <a:buNone/>
              <a:defRPr/>
            </a:lvl3pPr>
            <a:lvl4pPr marL="411480" indent="0">
              <a:buNone/>
              <a:defRPr/>
            </a:lvl4pPr>
            <a:lvl5pPr marL="548640" indent="0">
              <a:buNone/>
              <a:defRPr/>
            </a:lvl5pPr>
          </a:lstStyle>
          <a:p>
            <a:pPr marL="0" indent="0">
              <a:buNone/>
            </a:pPr>
            <a:r>
              <a:rPr lang="en-US" dirty="0"/>
              <a:t>Use this area for supporting content. This is placeholder text.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commodo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celeritas</a:t>
            </a:r>
            <a:r>
              <a:rPr lang="en-US" dirty="0"/>
              <a:t> </a:t>
            </a:r>
            <a:r>
              <a:rPr lang="en-US" dirty="0" err="1"/>
              <a:t>cupidatat</a:t>
            </a:r>
            <a:r>
              <a:rPr lang="en-US" dirty="0"/>
              <a:t> non </a:t>
            </a:r>
            <a:r>
              <a:rPr lang="en-US" dirty="0" err="1"/>
              <a:t>proident</a:t>
            </a:r>
            <a:r>
              <a:rPr lang="en-US" dirty="0"/>
              <a:t>, sunt in </a:t>
            </a:r>
            <a:r>
              <a:rPr lang="en-US" dirty="0" err="1"/>
              <a:t>picea</a:t>
            </a:r>
            <a:r>
              <a:rPr lang="en-US" dirty="0"/>
              <a:t> qui </a:t>
            </a:r>
            <a:r>
              <a:rPr lang="en-US" dirty="0" err="1"/>
              <a:t>officia</a:t>
            </a:r>
            <a:r>
              <a:rPr lang="en-US" dirty="0"/>
              <a:t> </a:t>
            </a:r>
            <a:r>
              <a:rPr lang="en-US" dirty="0" err="1"/>
              <a:t>deserunt</a:t>
            </a:r>
            <a:r>
              <a:rPr lang="en-US" dirty="0"/>
              <a:t> </a:t>
            </a:r>
            <a:r>
              <a:rPr lang="en-US" dirty="0" err="1"/>
              <a:t>mollit</a:t>
            </a:r>
            <a:r>
              <a:rPr lang="en-US" dirty="0"/>
              <a:t> </a:t>
            </a:r>
            <a:r>
              <a:rPr lang="en-US" dirty="0" err="1"/>
              <a:t>anim</a:t>
            </a:r>
            <a:r>
              <a:rPr lang="en-US" dirty="0"/>
              <a:t> id lux et veritas.</a:t>
            </a:r>
          </a:p>
        </p:txBody>
      </p:sp>
    </p:spTree>
    <p:extLst>
      <p:ext uri="{BB962C8B-B14F-4D97-AF65-F5344CB8AC3E}">
        <p14:creationId xmlns:p14="http://schemas.microsoft.com/office/powerpoint/2010/main" val="1986429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4" pos="2992" userDrawn="1">
          <p15:clr>
            <a:srgbClr val="FBAE40"/>
          </p15:clr>
        </p15:guide>
        <p15:guide id="6" orient="horz" pos="402">
          <p15:clr>
            <a:srgbClr val="FBAE40"/>
          </p15:clr>
        </p15:guide>
        <p15:guide id="8" orient="horz" pos="636" userDrawn="1">
          <p15:clr>
            <a:srgbClr val="FBAE40"/>
          </p15:clr>
        </p15:guide>
        <p15:guide id="9" pos="2766" userDrawn="1">
          <p15:clr>
            <a:srgbClr val="FBAE40"/>
          </p15:clr>
        </p15:guide>
        <p15:guide id="10" orient="horz" pos="2938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77D43C-8061-4F4B-A58C-537B44EA7F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2200"/>
            </a:lvl1pPr>
          </a:lstStyle>
          <a:p>
            <a:r>
              <a:rPr lang="en-US" dirty="0"/>
              <a:t>This is a “Title and Text” slide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803D2708-6BA0-4A59-BB45-BA25910EB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[Presentation title - Please see slide 2 for directions]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49372-BC99-44B1-93F3-52B055BA1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E5F1-E0F9-4CCA-92B7-7A6FC4DFEE1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9564C298-3127-C104-FB5B-410BC91CABAD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411478" y="1581150"/>
            <a:ext cx="6172199" cy="363492"/>
          </a:xfrm>
        </p:spPr>
        <p:txBody>
          <a:bodyPr anchor="b" anchorCtr="0"/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en-US" dirty="0"/>
              <a:t>Body header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9F277BCE-E566-5660-EDFC-FB43CD74765D}"/>
              </a:ext>
            </a:extLst>
          </p:cNvPr>
          <p:cNvSpPr>
            <a:spLocks noGrp="1"/>
          </p:cNvSpPr>
          <p:nvPr>
            <p:ph type="body" sz="quarter" idx="84"/>
          </p:nvPr>
        </p:nvSpPr>
        <p:spPr>
          <a:xfrm>
            <a:off x="411163" y="2093913"/>
            <a:ext cx="6172200" cy="2570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6829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6" orient="horz" pos="402" userDrawn="1">
          <p15:clr>
            <a:srgbClr val="FBAE40"/>
          </p15:clr>
        </p15:guide>
        <p15:guide id="9" orient="horz" pos="2938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rewell Health" descr="Corewell Health">
            <a:extLst>
              <a:ext uri="{FF2B5EF4-FFF2-40B4-BE49-F238E27FC236}">
                <a16:creationId xmlns:a16="http://schemas.microsoft.com/office/drawing/2014/main" id="{E1F2480D-D4BC-C0E8-AEF2-EF022C9582EB}"/>
              </a:ext>
            </a:extLst>
          </p:cNvPr>
          <p:cNvPicPr>
            <a:picLocks noChangeAspect="1"/>
          </p:cNvPicPr>
          <p:nvPr userDrawn="1"/>
        </p:nvPicPr>
        <p:blipFill>
          <a:blip r:embed="rId51"/>
          <a:stretch>
            <a:fillRect/>
          </a:stretch>
        </p:blipFill>
        <p:spPr>
          <a:xfrm>
            <a:off x="7117531" y="226695"/>
            <a:ext cx="1679787" cy="36576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0C88FF-867A-4400-B205-E69EFB354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640080"/>
            <a:ext cx="8318754" cy="64008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[Slide title]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DE4FC5-C208-4061-8E32-8B795BC19E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1480" y="1581150"/>
            <a:ext cx="8318754" cy="3082290"/>
          </a:xfrm>
          <a:prstGeom prst="rect">
            <a:avLst/>
          </a:prstGeom>
        </p:spPr>
        <p:txBody>
          <a:bodyPr vert="horz" lIns="0" tIns="0" rIns="0" bIns="0" spcCol="36576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7149E2E3-DDD2-4884-B20C-8C7AE6FDE6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1480" y="320040"/>
            <a:ext cx="4160520" cy="182880"/>
          </a:xfrm>
          <a:prstGeom prst="rect">
            <a:avLst/>
          </a:prstGeom>
        </p:spPr>
        <p:txBody>
          <a:bodyPr vert="horz" wrap="none" lIns="0" tIns="0" rIns="0" bIns="0" rtlCol="0" anchor="t" anchorCtr="0"/>
          <a:lstStyle>
            <a:lvl1pPr algn="l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[Presentation title - Please see slide 2 for directions]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012A93-F35D-41B8-A960-2FAFDF3C47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5914" y="4754880"/>
            <a:ext cx="274320" cy="13716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defRPr sz="750" b="0">
                <a:solidFill>
                  <a:schemeClr val="tx1"/>
                </a:solidFill>
              </a:defRPr>
            </a:lvl1pPr>
          </a:lstStyle>
          <a:p>
            <a:fld id="{B58DE5F1-E0F9-4CCA-92B7-7A6FC4DFEE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2204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49" r:id="rId2"/>
    <p:sldLayoutId id="2147483694" r:id="rId3"/>
    <p:sldLayoutId id="2147483651" r:id="rId4"/>
    <p:sldLayoutId id="2147483690" r:id="rId5"/>
    <p:sldLayoutId id="2147483689" r:id="rId6"/>
    <p:sldLayoutId id="2147483663" r:id="rId7"/>
    <p:sldLayoutId id="2147483696" r:id="rId8"/>
    <p:sldLayoutId id="2147483650" r:id="rId9"/>
    <p:sldLayoutId id="2147483701" r:id="rId10"/>
    <p:sldLayoutId id="2147483652" r:id="rId11"/>
    <p:sldLayoutId id="2147483660" r:id="rId12"/>
    <p:sldLayoutId id="2147483656" r:id="rId13"/>
    <p:sldLayoutId id="2147483731" r:id="rId14"/>
    <p:sldLayoutId id="2147483661" r:id="rId15"/>
    <p:sldLayoutId id="2147483730" r:id="rId16"/>
    <p:sldLayoutId id="2147483729" r:id="rId17"/>
    <p:sldLayoutId id="2147483708" r:id="rId18"/>
    <p:sldLayoutId id="2147483709" r:id="rId19"/>
    <p:sldLayoutId id="2147483719" r:id="rId20"/>
    <p:sldLayoutId id="2147483718" r:id="rId21"/>
    <p:sldLayoutId id="2147483697" r:id="rId22"/>
    <p:sldLayoutId id="2147483698" r:id="rId23"/>
    <p:sldLayoutId id="2147483723" r:id="rId24"/>
    <p:sldLayoutId id="2147483722" r:id="rId25"/>
    <p:sldLayoutId id="2147483724" r:id="rId26"/>
    <p:sldLayoutId id="2147483714" r:id="rId27"/>
    <p:sldLayoutId id="2147483713" r:id="rId28"/>
    <p:sldLayoutId id="2147483715" r:id="rId29"/>
    <p:sldLayoutId id="2147483716" r:id="rId30"/>
    <p:sldLayoutId id="2147483717" r:id="rId31"/>
    <p:sldLayoutId id="2147483727" r:id="rId32"/>
    <p:sldLayoutId id="2147483728" r:id="rId33"/>
    <p:sldLayoutId id="2147483700" r:id="rId34"/>
    <p:sldLayoutId id="2147483711" r:id="rId35"/>
    <p:sldLayoutId id="2147483699" r:id="rId36"/>
    <p:sldLayoutId id="2147483720" r:id="rId37"/>
    <p:sldLayoutId id="2147483705" r:id="rId38"/>
    <p:sldLayoutId id="2147483710" r:id="rId39"/>
    <p:sldLayoutId id="2147483712" r:id="rId40"/>
    <p:sldLayoutId id="2147483704" r:id="rId41"/>
    <p:sldLayoutId id="2147483703" r:id="rId42"/>
    <p:sldLayoutId id="2147483702" r:id="rId43"/>
    <p:sldLayoutId id="2147483693" r:id="rId44"/>
    <p:sldLayoutId id="2147483692" r:id="rId45"/>
    <p:sldLayoutId id="2147483725" r:id="rId46"/>
    <p:sldLayoutId id="2147483726" r:id="rId47"/>
    <p:sldLayoutId id="2147483706" r:id="rId48"/>
    <p:sldLayoutId id="2147483707" r:id="rId4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sz="2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7160" indent="-137160" algn="l" defTabSz="6858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" indent="-137160" algn="l" defTabSz="685800" rtl="0" eaLnBrk="1" latinLnBrk="0" hangingPunct="1">
        <a:lnSpc>
          <a:spcPct val="100000"/>
        </a:lnSpc>
        <a:spcBef>
          <a:spcPts val="300"/>
        </a:spcBef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411480" indent="-137160" algn="l" defTabSz="685800" rtl="0" eaLnBrk="1" latinLnBrk="0" hangingPunct="1">
        <a:lnSpc>
          <a:spcPct val="100000"/>
        </a:lnSpc>
        <a:spcBef>
          <a:spcPts val="300"/>
        </a:spcBef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40" indent="-137160" algn="l" defTabSz="685800" rtl="0" eaLnBrk="1" latinLnBrk="0" hangingPunct="1">
        <a:lnSpc>
          <a:spcPct val="100000"/>
        </a:lnSpc>
        <a:spcBef>
          <a:spcPts val="300"/>
        </a:spcBef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685800" indent="-137160" algn="l" defTabSz="685800" rtl="0" eaLnBrk="1" latinLnBrk="0" hangingPunct="1">
        <a:lnSpc>
          <a:spcPct val="100000"/>
        </a:lnSpc>
        <a:spcBef>
          <a:spcPts val="300"/>
        </a:spcBef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822960" indent="-137160" algn="l" defTabSz="685800" rtl="0" eaLnBrk="1" latinLnBrk="0" hangingPunct="1">
        <a:lnSpc>
          <a:spcPct val="100000"/>
        </a:lnSpc>
        <a:spcBef>
          <a:spcPts val="300"/>
        </a:spcBef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960120" indent="-137160" algn="l" defTabSz="685800" rtl="0" eaLnBrk="1" latinLnBrk="0" hangingPunct="1">
        <a:lnSpc>
          <a:spcPct val="100000"/>
        </a:lnSpc>
        <a:spcBef>
          <a:spcPts val="300"/>
        </a:spcBef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097280" indent="-137160" algn="l" defTabSz="685800" rtl="0" eaLnBrk="1" latinLnBrk="0" hangingPunct="1">
        <a:lnSpc>
          <a:spcPct val="100000"/>
        </a:lnSpc>
        <a:spcBef>
          <a:spcPts val="300"/>
        </a:spcBef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234440" indent="-137160" algn="l" defTabSz="685800" rtl="0" eaLnBrk="1" latinLnBrk="0" hangingPunct="1">
        <a:lnSpc>
          <a:spcPct val="100000"/>
        </a:lnSpc>
        <a:spcBef>
          <a:spcPts val="300"/>
        </a:spcBef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0" userDrawn="1">
          <p15:clr>
            <a:srgbClr val="F26B43"/>
          </p15:clr>
        </p15:guide>
        <p15:guide id="2" pos="258" userDrawn="1">
          <p15:clr>
            <a:srgbClr val="F26B43"/>
          </p15:clr>
        </p15:guide>
        <p15:guide id="3" pos="5501" userDrawn="1">
          <p15:clr>
            <a:srgbClr val="F26B43"/>
          </p15:clr>
        </p15:guide>
        <p15:guide id="7" orient="horz" pos="3082" userDrawn="1">
          <p15:clr>
            <a:srgbClr val="F26B43"/>
          </p15:clr>
        </p15:guide>
        <p15:guide id="8" orient="horz" pos="804" userDrawn="1">
          <p15:clr>
            <a:srgbClr val="FBAE40"/>
          </p15:clr>
        </p15:guide>
        <p15:guide id="9" orient="horz" pos="900" userDrawn="1">
          <p15:clr>
            <a:srgbClr val="FBAE40"/>
          </p15:clr>
        </p15:guide>
        <p15:guide id="10" orient="horz" pos="996" userDrawn="1">
          <p15:clr>
            <a:srgbClr val="FBAE4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DEBEF-174E-030C-70AC-2DB30BF73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261713"/>
            <a:ext cx="8318754" cy="640080"/>
          </a:xfrm>
        </p:spPr>
        <p:txBody>
          <a:bodyPr/>
          <a:lstStyle/>
          <a:p>
            <a:r>
              <a:rPr lang="en-US" dirty="0"/>
              <a:t>Tuition and Costs (Estimated)</a:t>
            </a:r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7F37FB3A-BBD4-94F3-65CC-82482A9F32F3}"/>
              </a:ext>
            </a:extLst>
          </p:cNvPr>
          <p:cNvGraphicFramePr>
            <a:graphicFrameLocks noGrp="1"/>
          </p:cNvGraphicFramePr>
          <p:nvPr>
            <p:ph sz="quarter" idx="16"/>
            <p:extLst>
              <p:ext uri="{D42A27DB-BD31-4B8C-83A1-F6EECF244321}">
                <p14:modId xmlns:p14="http://schemas.microsoft.com/office/powerpoint/2010/main" val="1745129648"/>
              </p:ext>
            </p:extLst>
          </p:nvPr>
        </p:nvGraphicFramePr>
        <p:xfrm>
          <a:off x="411479" y="750021"/>
          <a:ext cx="8318754" cy="3943962"/>
        </p:xfrm>
        <a:graphic>
          <a:graphicData uri="http://schemas.openxmlformats.org/drawingml/2006/table">
            <a:tbl>
              <a:tblPr firstRow="1" bandRow="1">
                <a:tableStyleId>{5D55C30B-4C4D-4EBA-A361-D4C6F333F31B}</a:tableStyleId>
              </a:tblPr>
              <a:tblGrid>
                <a:gridCol w="5540588">
                  <a:extLst>
                    <a:ext uri="{9D8B030D-6E8A-4147-A177-3AD203B41FA5}">
                      <a16:colId xmlns:a16="http://schemas.microsoft.com/office/drawing/2014/main" val="3380014100"/>
                    </a:ext>
                  </a:extLst>
                </a:gridCol>
                <a:gridCol w="2778166">
                  <a:extLst>
                    <a:ext uri="{9D8B030D-6E8A-4147-A177-3AD203B41FA5}">
                      <a16:colId xmlns:a16="http://schemas.microsoft.com/office/drawing/2014/main" val="3668486703"/>
                    </a:ext>
                  </a:extLst>
                </a:gridCol>
              </a:tblGrid>
              <a:tr h="280266">
                <a:tc>
                  <a:txBody>
                    <a:bodyPr/>
                    <a:lstStyle/>
                    <a:p>
                      <a:pPr algn="l"/>
                      <a:r>
                        <a:rPr lang="en-US" sz="900" cap="none" baseline="0" dirty="0"/>
                        <a:t>Expenses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900" cap="none" baseline="0" dirty="0"/>
                        <a:t>Approximate costs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28500481"/>
                  </a:ext>
                </a:extLst>
              </a:tr>
              <a:tr h="201168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dirty="0">
                          <a:solidFill>
                            <a:schemeClr val="tx1"/>
                          </a:solidFill>
                          <a:effectLst/>
                        </a:rPr>
                        <a:t>Housing expenses</a:t>
                      </a:r>
                      <a:endParaRPr lang="en-US" sz="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dirty="0">
                          <a:solidFill>
                            <a:schemeClr val="tx1"/>
                          </a:solidFill>
                          <a:effectLst/>
                        </a:rPr>
                        <a:t>Approximately $9,000 and may vary</a:t>
                      </a:r>
                      <a:endParaRPr lang="en-US" sz="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8695150"/>
                  </a:ext>
                </a:extLst>
              </a:tr>
              <a:tr h="201168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dirty="0">
                          <a:solidFill>
                            <a:schemeClr val="tx1"/>
                          </a:solidFill>
                          <a:effectLst/>
                        </a:rPr>
                        <a:t>Estimated cost of tuberculosis test (s) TB</a:t>
                      </a:r>
                      <a:endParaRPr lang="en-US" sz="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dirty="0">
                          <a:solidFill>
                            <a:schemeClr val="tx1"/>
                          </a:solidFill>
                          <a:effectLst/>
                        </a:rPr>
                        <a:t>Varies – approximately $50</a:t>
                      </a:r>
                      <a:endParaRPr lang="en-US" sz="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50202209"/>
                  </a:ext>
                </a:extLst>
              </a:tr>
              <a:tr h="201168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dirty="0">
                          <a:solidFill>
                            <a:schemeClr val="tx1"/>
                          </a:solidFill>
                          <a:effectLst/>
                        </a:rPr>
                        <a:t>One</a:t>
                      </a:r>
                      <a:r>
                        <a:rPr lang="en-US" sz="800" b="0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800" b="0" dirty="0">
                          <a:solidFill>
                            <a:schemeClr val="tx1"/>
                          </a:solidFill>
                          <a:effectLst/>
                        </a:rPr>
                        <a:t>white lab coat (with no monograms)</a:t>
                      </a:r>
                      <a:endParaRPr lang="en-US" sz="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dirty="0">
                          <a:solidFill>
                            <a:schemeClr val="tx1"/>
                          </a:solidFill>
                          <a:effectLst/>
                        </a:rPr>
                        <a:t>Approximately $60</a:t>
                      </a:r>
                      <a:endParaRPr lang="en-US" sz="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21005431"/>
                  </a:ext>
                </a:extLst>
              </a:tr>
              <a:tr h="201168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dirty="0">
                          <a:solidFill>
                            <a:schemeClr val="tx1"/>
                          </a:solidFill>
                          <a:effectLst/>
                        </a:rPr>
                        <a:t>Fingerprinting</a:t>
                      </a:r>
                      <a:endParaRPr lang="en-US" sz="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dirty="0">
                          <a:solidFill>
                            <a:schemeClr val="tx1"/>
                          </a:solidFill>
                          <a:effectLst/>
                        </a:rPr>
                        <a:t>Varies – approximately $25</a:t>
                      </a:r>
                      <a:endParaRPr lang="en-US" sz="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54973588"/>
                  </a:ext>
                </a:extLst>
              </a:tr>
              <a:tr h="201168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dirty="0">
                          <a:solidFill>
                            <a:schemeClr val="tx1"/>
                          </a:solidFill>
                          <a:effectLst/>
                        </a:rPr>
                        <a:t>Flu vaccine</a:t>
                      </a:r>
                      <a:endParaRPr lang="en-US" sz="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dirty="0">
                          <a:solidFill>
                            <a:schemeClr val="tx1"/>
                          </a:solidFill>
                          <a:effectLst/>
                        </a:rPr>
                        <a:t>Varies – approximately $10</a:t>
                      </a:r>
                      <a:endParaRPr lang="en-US" sz="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27367502"/>
                  </a:ext>
                </a:extLst>
              </a:tr>
              <a:tr h="20116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dirty="0">
                          <a:solidFill>
                            <a:schemeClr val="tx1"/>
                          </a:solidFill>
                          <a:effectLst/>
                        </a:rPr>
                        <a:t>Drug testing</a:t>
                      </a:r>
                      <a:endParaRPr lang="en-US" sz="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dirty="0">
                          <a:solidFill>
                            <a:schemeClr val="tx1"/>
                          </a:solidFill>
                          <a:effectLst/>
                        </a:rPr>
                        <a:t>Varies – approximately $30</a:t>
                      </a:r>
                      <a:endParaRPr lang="en-US" sz="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01471071"/>
                  </a:ext>
                </a:extLst>
              </a:tr>
              <a:tr h="201168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dirty="0">
                          <a:solidFill>
                            <a:schemeClr val="tx1"/>
                          </a:solidFill>
                          <a:effectLst/>
                        </a:rPr>
                        <a:t>Proof of Hepatitis B vaccination and immunizations</a:t>
                      </a:r>
                      <a:endParaRPr lang="en-US" sz="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dirty="0">
                          <a:solidFill>
                            <a:schemeClr val="tx1"/>
                          </a:solidFill>
                          <a:effectLst/>
                        </a:rPr>
                        <a:t>Varies – approximately $10 depending on insurance</a:t>
                      </a:r>
                      <a:endParaRPr lang="en-US" sz="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65643092"/>
                  </a:ext>
                </a:extLst>
              </a:tr>
              <a:tr h="201168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dirty="0">
                          <a:solidFill>
                            <a:schemeClr val="tx1"/>
                          </a:solidFill>
                          <a:effectLst/>
                        </a:rPr>
                        <a:t>Physician health screening</a:t>
                      </a:r>
                      <a:endParaRPr lang="en-US" sz="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dirty="0">
                          <a:solidFill>
                            <a:schemeClr val="tx1"/>
                          </a:solidFill>
                          <a:effectLst/>
                        </a:rPr>
                        <a:t>Varies – approximately $35 depending on insurance</a:t>
                      </a:r>
                      <a:endParaRPr lang="en-US" sz="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21110669"/>
                  </a:ext>
                </a:extLst>
              </a:tr>
              <a:tr h="201168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dirty="0">
                          <a:solidFill>
                            <a:schemeClr val="tx1"/>
                          </a:solidFill>
                          <a:effectLst/>
                        </a:rPr>
                        <a:t>Miscellaneous personal needs</a:t>
                      </a:r>
                      <a:endParaRPr lang="en-US" sz="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>
                          <a:solidFill>
                            <a:schemeClr val="tx1"/>
                          </a:solidFill>
                          <a:effectLst/>
                        </a:rPr>
                        <a:t>Varies – </a:t>
                      </a:r>
                      <a:r>
                        <a:rPr lang="en-US" sz="800" b="0" dirty="0">
                          <a:solidFill>
                            <a:schemeClr val="tx1"/>
                          </a:solidFill>
                          <a:effectLst/>
                        </a:rPr>
                        <a:t>$500</a:t>
                      </a:r>
                      <a:endParaRPr lang="en-US" sz="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78585711"/>
                  </a:ext>
                </a:extLst>
              </a:tr>
              <a:tr h="201168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dirty="0">
                          <a:solidFill>
                            <a:schemeClr val="tx1"/>
                          </a:solidFill>
                          <a:effectLst/>
                        </a:rPr>
                        <a:t>Transportation (to and from all rotations)</a:t>
                      </a:r>
                      <a:endParaRPr lang="en-US" sz="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dirty="0">
                          <a:solidFill>
                            <a:schemeClr val="tx1"/>
                          </a:solidFill>
                          <a:effectLst/>
                        </a:rPr>
                        <a:t>Approximately $1,500</a:t>
                      </a:r>
                      <a:endParaRPr lang="en-US" sz="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63873445"/>
                  </a:ext>
                </a:extLst>
              </a:tr>
              <a:tr h="201168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dirty="0">
                          <a:solidFill>
                            <a:schemeClr val="tx1"/>
                          </a:solidFill>
                          <a:effectLst/>
                        </a:rPr>
                        <a:t>Automobile and health insurance</a:t>
                      </a:r>
                      <a:endParaRPr lang="en-US" sz="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dirty="0">
                          <a:solidFill>
                            <a:schemeClr val="tx1"/>
                          </a:solidFill>
                          <a:effectLst/>
                        </a:rPr>
                        <a:t>$1,600</a:t>
                      </a:r>
                      <a:endParaRPr lang="en-US" sz="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9957986"/>
                  </a:ext>
                </a:extLst>
              </a:tr>
              <a:tr h="201168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dirty="0">
                          <a:solidFill>
                            <a:schemeClr val="tx1"/>
                          </a:solidFill>
                          <a:effectLst/>
                        </a:rPr>
                        <a:t>Professional liability insurance</a:t>
                      </a:r>
                      <a:endParaRPr lang="en-US" sz="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dirty="0">
                          <a:solidFill>
                            <a:schemeClr val="tx1"/>
                          </a:solidFill>
                          <a:effectLst/>
                        </a:rPr>
                        <a:t>Varies – approximately $25 – 50</a:t>
                      </a:r>
                      <a:endParaRPr lang="en-US" sz="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86684679"/>
                  </a:ext>
                </a:extLst>
              </a:tr>
              <a:tr h="201168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dirty="0">
                          <a:solidFill>
                            <a:schemeClr val="tx1"/>
                          </a:solidFill>
                          <a:effectLst/>
                        </a:rPr>
                        <a:t>Student handbooks and manuals</a:t>
                      </a:r>
                      <a:endParaRPr lang="en-US" sz="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dirty="0">
                          <a:solidFill>
                            <a:schemeClr val="tx1"/>
                          </a:solidFill>
                          <a:effectLst/>
                        </a:rPr>
                        <a:t>$400</a:t>
                      </a:r>
                      <a:endParaRPr lang="en-US" sz="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29957198"/>
                  </a:ext>
                </a:extLst>
              </a:tr>
              <a:tr h="201168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dirty="0">
                          <a:solidFill>
                            <a:schemeClr val="tx1"/>
                          </a:solidFill>
                          <a:effectLst/>
                        </a:rPr>
                        <a:t>A.N.D. student membership (required at start of orientation and for next calendar year at end of program in order to sit for the RD exam)</a:t>
                      </a:r>
                      <a:endParaRPr lang="en-US" sz="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dirty="0">
                          <a:solidFill>
                            <a:schemeClr val="tx1"/>
                          </a:solidFill>
                          <a:effectLst/>
                        </a:rPr>
                        <a:t>$58</a:t>
                      </a:r>
                      <a:endParaRPr lang="en-US" sz="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11303425"/>
                  </a:ext>
                </a:extLst>
              </a:tr>
              <a:tr h="201168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dirty="0">
                          <a:solidFill>
                            <a:schemeClr val="tx1"/>
                          </a:solidFill>
                          <a:effectLst/>
                        </a:rPr>
                        <a:t>Southeastern Michigan Dietetic Association Membership</a:t>
                      </a:r>
                      <a:endParaRPr lang="en-US" sz="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dirty="0">
                          <a:solidFill>
                            <a:schemeClr val="tx1"/>
                          </a:solidFill>
                          <a:effectLst/>
                        </a:rPr>
                        <a:t>$10</a:t>
                      </a:r>
                      <a:endParaRPr lang="en-US" sz="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24816256"/>
                  </a:ext>
                </a:extLst>
              </a:tr>
              <a:tr h="201168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dirty="0">
                          <a:solidFill>
                            <a:schemeClr val="tx1"/>
                          </a:solidFill>
                          <a:effectLst/>
                        </a:rPr>
                        <a:t>Dietetic internship program fee</a:t>
                      </a:r>
                      <a:endParaRPr lang="en-US" sz="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dirty="0">
                          <a:solidFill>
                            <a:schemeClr val="tx1"/>
                          </a:solidFill>
                          <a:effectLst/>
                        </a:rPr>
                        <a:t>$5,000</a:t>
                      </a:r>
                      <a:endParaRPr lang="en-US" sz="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35276794"/>
                  </a:ext>
                </a:extLst>
              </a:tr>
              <a:tr h="201168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dirty="0">
                          <a:solidFill>
                            <a:schemeClr val="tx1"/>
                          </a:solidFill>
                          <a:effectLst/>
                        </a:rPr>
                        <a:t>Application fee – non-refundable deposit</a:t>
                      </a:r>
                      <a:endParaRPr lang="en-US" sz="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dirty="0">
                          <a:solidFill>
                            <a:schemeClr val="tx1"/>
                          </a:solidFill>
                          <a:effectLst/>
                        </a:rPr>
                        <a:t>$75</a:t>
                      </a:r>
                      <a:endParaRPr lang="en-US" sz="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97616513"/>
                  </a:ext>
                </a:extLst>
              </a:tr>
              <a:tr h="201168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Corewell Sans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>
                          <a:solidFill>
                            <a:schemeClr val="tx1"/>
                          </a:solidFill>
                          <a:effectLst/>
                          <a:latin typeface="Corewell Sans" pitchFamily="2" charset="77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Estimated total</a:t>
                      </a:r>
                      <a:r>
                        <a:rPr lang="en-US" sz="800" b="1">
                          <a:solidFill>
                            <a:schemeClr val="tx1"/>
                          </a:solidFill>
                          <a:effectLst/>
                          <a:latin typeface="Corewell Sans" pitchFamily="2" charset="77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en-US" sz="800" b="1" baseline="0">
                          <a:solidFill>
                            <a:schemeClr val="tx1"/>
                          </a:solidFill>
                          <a:effectLst/>
                          <a:latin typeface="Corewell Sans" pitchFamily="2" charset="77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$22,000</a:t>
                      </a:r>
                      <a:endParaRPr lang="en-US" sz="800" b="1" dirty="0">
                        <a:solidFill>
                          <a:schemeClr val="tx1"/>
                        </a:solidFill>
                        <a:effectLst/>
                        <a:latin typeface="Corewell Sans" pitchFamily="2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52980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9122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Corewell Health">
  <a:themeElements>
    <a:clrScheme name="Corewell Health Colors">
      <a:dk1>
        <a:srgbClr val="002855"/>
      </a:dk1>
      <a:lt1>
        <a:srgbClr val="FFFFFF"/>
      </a:lt1>
      <a:dk2>
        <a:srgbClr val="002855"/>
      </a:dk2>
      <a:lt2>
        <a:srgbClr val="FFFFFF"/>
      </a:lt2>
      <a:accent1>
        <a:srgbClr val="002855"/>
      </a:accent1>
      <a:accent2>
        <a:srgbClr val="0ED7E5"/>
      </a:accent2>
      <a:accent3>
        <a:srgbClr val="67F48C"/>
      </a:accent3>
      <a:accent4>
        <a:srgbClr val="7F93AA"/>
      </a:accent4>
      <a:accent5>
        <a:srgbClr val="86EBF2"/>
      </a:accent5>
      <a:accent6>
        <a:srgbClr val="B3F9C5"/>
      </a:accent6>
      <a:hlink>
        <a:srgbClr val="002855"/>
      </a:hlink>
      <a:folHlink>
        <a:srgbClr val="002855"/>
      </a:folHlink>
    </a:clrScheme>
    <a:fontScheme name="Corewell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Corewell Health Effect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12700" cap="sq" cmpd="sng" algn="ctr">
          <a:solidFill>
            <a:schemeClr val="phClr"/>
          </a:solidFill>
          <a:prstDash val="solid"/>
        </a:ln>
        <a:ln w="12700" cap="sq" cmpd="sng" algn="ctr">
          <a:solidFill>
            <a:schemeClr val="phClr"/>
          </a:solidFill>
          <a:prstDash val="solid"/>
        </a:ln>
        <a:ln w="12700" cap="sq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127000" dist="63500" dir="2700000" algn="b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>
    <a:spDef>
      <a:spPr>
        <a:ln>
          <a:noFill/>
        </a:ln>
      </a:spPr>
      <a:bodyPr/>
      <a:lstStyle>
        <a:defPPr algn="ctr">
          <a:lnSpc>
            <a:spcPct val="100000"/>
          </a:lnSpc>
          <a:defRPr sz="1200"/>
        </a:defPPr>
      </a:lstStyle>
      <a:style>
        <a:lnRef idx="0">
          <a:schemeClr val="accent1"/>
        </a:lnRef>
        <a:fillRef idx="1">
          <a:schemeClr val="accent1"/>
        </a:fillRef>
        <a:effectRef idx="0">
          <a:srgbClr val="000000"/>
        </a:effectRef>
        <a:fontRef idx="minor">
          <a:schemeClr val="tx1"/>
        </a:fontRef>
      </a:style>
    </a:spDef>
    <a:lnDef>
      <a:spPr>
        <a:ln w="12700" cap="sq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rgbClr val="000000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marL="137160" indent="-137160">
          <a:lnSpc>
            <a:spcPct val="100000"/>
          </a:lnSpc>
          <a:spcBef>
            <a:spcPts val="900"/>
          </a:spcBef>
          <a:buSzPct val="100000"/>
          <a:buFont typeface="Arial"/>
          <a:buChar char="•"/>
          <a:defRPr sz="1200"/>
        </a:defPPr>
      </a:lstStyle>
    </a:txDef>
  </a:objectDefaults>
  <a:extraClrSchemeLst/>
  <a:custClrLst>
    <a:custClr name="Dark Blue">
      <a:srgbClr val="002855"/>
    </a:custClr>
    <a:custClr name="Light Blue">
      <a:srgbClr val="0ED7E5"/>
    </a:custClr>
    <a:custClr name="Light Green">
      <a:srgbClr val="67F48C"/>
    </a:custClr>
    <a:custClr name="Dark Blue 50% Tint">
      <a:srgbClr val="7F93AA"/>
    </a:custClr>
    <a:custClr name="Light Blue 50% Tint">
      <a:srgbClr val="86EBF2"/>
    </a:custClr>
    <a:custClr name="Light Green 50% Tint">
      <a:srgbClr val="B3F9C5"/>
    </a:custClr>
    <a:custClr name="Dark Blue 30% Tint">
      <a:srgbClr val="B2BECC"/>
    </a:custClr>
    <a:custClr name="15% Black">
      <a:srgbClr val="DCDDDE"/>
    </a:custClr>
    <a:custClr name="5% Black">
      <a:srgbClr val="F1F2F2"/>
    </a:custClr>
    <a:custClr name="White">
      <a:srgbClr val="FFFFFF"/>
    </a:custClr>
  </a:custClrLst>
  <a:extLst>
    <a:ext uri="{05A4C25C-085E-4340-85A3-A5531E510DB2}">
      <thm15:themeFamily xmlns:thm15="http://schemas.microsoft.com/office/thememl/2012/main" name="Corewell Health PowerPoint Template" id="{A1530790-E24B-6947-97F4-B79AE584E58E}" vid="{26D728FA-E28E-1D4E-9BD7-B2B2E907F2AF}"/>
    </a:ext>
  </a:extLst>
</a:theme>
</file>

<file path=ppt/theme/theme2.xml><?xml version="1.0" encoding="utf-8"?>
<a:theme xmlns:a="http://schemas.openxmlformats.org/drawingml/2006/main" name="Corewell Health">
  <a:themeElements>
    <a:clrScheme name="Corewell Health Colors">
      <a:dk1>
        <a:srgbClr val="002855"/>
      </a:dk1>
      <a:lt1>
        <a:srgbClr val="FFFFFF"/>
      </a:lt1>
      <a:dk2>
        <a:srgbClr val="002855"/>
      </a:dk2>
      <a:lt2>
        <a:srgbClr val="FFFFFF"/>
      </a:lt2>
      <a:accent1>
        <a:srgbClr val="002855"/>
      </a:accent1>
      <a:accent2>
        <a:srgbClr val="0ED7E5"/>
      </a:accent2>
      <a:accent3>
        <a:srgbClr val="67F48C"/>
      </a:accent3>
      <a:accent4>
        <a:srgbClr val="7F93AA"/>
      </a:accent4>
      <a:accent5>
        <a:srgbClr val="86EBF2"/>
      </a:accent5>
      <a:accent6>
        <a:srgbClr val="B3F9C5"/>
      </a:accent6>
      <a:hlink>
        <a:srgbClr val="002855"/>
      </a:hlink>
      <a:folHlink>
        <a:srgbClr val="002855"/>
      </a:folHlink>
    </a:clrScheme>
    <a:fontScheme name="Corewell Health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Corewell Health Effect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12700" cap="sq" cmpd="sng" algn="ctr">
          <a:solidFill>
            <a:schemeClr val="phClr"/>
          </a:solidFill>
          <a:prstDash val="solid"/>
        </a:ln>
        <a:ln w="12700" cap="sq" cmpd="sng" algn="ctr">
          <a:solidFill>
            <a:schemeClr val="phClr"/>
          </a:solidFill>
          <a:prstDash val="solid"/>
        </a:ln>
        <a:ln w="12700" cap="sq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127000" dist="63500" dir="2700000" algn="b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>
    <a:spDef>
      <a:spPr>
        <a:ln>
          <a:noFill/>
        </a:ln>
      </a:spPr>
      <a:bodyPr/>
      <a:lstStyle>
        <a:defPPr algn="ctr">
          <a:lnSpc>
            <a:spcPct val="100000"/>
          </a:lnSpc>
          <a:defRPr sz="1200"/>
        </a:defPPr>
      </a:lstStyle>
      <a:style>
        <a:lnRef idx="0">
          <a:schemeClr val="accent1"/>
        </a:lnRef>
        <a:fillRef idx="1">
          <a:schemeClr val="accent1"/>
        </a:fillRef>
        <a:effectRef idx="0">
          <a:srgbClr val="000000"/>
        </a:effectRef>
        <a:fontRef idx="minor">
          <a:schemeClr val="tx1"/>
        </a:fontRef>
      </a:style>
    </a:spDef>
    <a:lnDef>
      <a:spPr>
        <a:ln w="12700" cap="sq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rgbClr val="000000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marL="137160" indent="-137160">
          <a:lnSpc>
            <a:spcPct val="100000"/>
          </a:lnSpc>
          <a:spcBef>
            <a:spcPts val="900"/>
          </a:spcBef>
          <a:buSzPct val="100000"/>
          <a:buFont typeface="Arial"/>
          <a:buChar char="•"/>
          <a:defRPr sz="1200"/>
        </a:defPPr>
      </a:lstStyle>
    </a:txDef>
  </a:objectDefaults>
  <a:extraClrSchemeLst/>
  <a:custClrLst>
    <a:custClr name="Dark Blue">
      <a:srgbClr val="002855"/>
    </a:custClr>
    <a:custClr name="Light Blue">
      <a:srgbClr val="0ED7E5"/>
    </a:custClr>
    <a:custClr name="Light Green">
      <a:srgbClr val="67F48C"/>
    </a:custClr>
    <a:custClr name="Dark Blue 50% Tint">
      <a:srgbClr val="7F93AA"/>
    </a:custClr>
    <a:custClr name="Light Blue 50% Tint">
      <a:srgbClr val="86EBF2"/>
    </a:custClr>
    <a:custClr name="Light Green 50% Tint">
      <a:srgbClr val="B3F9C5"/>
    </a:custClr>
    <a:custClr name="Dark Blue 30% Tint">
      <a:srgbClr val="B2BECC"/>
    </a:custClr>
    <a:custClr name="15% Black">
      <a:srgbClr val="DCDDDE"/>
    </a:custClr>
    <a:custClr name="5% Black">
      <a:srgbClr val="F1F2F2"/>
    </a:custClr>
    <a:custClr name="White">
      <a:srgbClr val="FFFFFF"/>
    </a:custClr>
  </a:custClrLst>
</a:theme>
</file>

<file path=ppt/theme/theme3.xml><?xml version="1.0" encoding="utf-8"?>
<a:theme xmlns:a="http://schemas.openxmlformats.org/drawingml/2006/main" name="Corewell Health">
  <a:themeElements>
    <a:clrScheme name="Corewell Health Colors">
      <a:dk1>
        <a:srgbClr val="002855"/>
      </a:dk1>
      <a:lt1>
        <a:srgbClr val="FFFFFF"/>
      </a:lt1>
      <a:dk2>
        <a:srgbClr val="002855"/>
      </a:dk2>
      <a:lt2>
        <a:srgbClr val="FFFFFF"/>
      </a:lt2>
      <a:accent1>
        <a:srgbClr val="002855"/>
      </a:accent1>
      <a:accent2>
        <a:srgbClr val="0ED7E5"/>
      </a:accent2>
      <a:accent3>
        <a:srgbClr val="67F48C"/>
      </a:accent3>
      <a:accent4>
        <a:srgbClr val="7F93AA"/>
      </a:accent4>
      <a:accent5>
        <a:srgbClr val="86EBF2"/>
      </a:accent5>
      <a:accent6>
        <a:srgbClr val="B3F9C5"/>
      </a:accent6>
      <a:hlink>
        <a:srgbClr val="002855"/>
      </a:hlink>
      <a:folHlink>
        <a:srgbClr val="002855"/>
      </a:folHlink>
    </a:clrScheme>
    <a:fontScheme name="Corewell Health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Corewell Health Effect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12700" cap="sq" cmpd="sng" algn="ctr">
          <a:solidFill>
            <a:schemeClr val="phClr"/>
          </a:solidFill>
          <a:prstDash val="solid"/>
        </a:ln>
        <a:ln w="12700" cap="sq" cmpd="sng" algn="ctr">
          <a:solidFill>
            <a:schemeClr val="phClr"/>
          </a:solidFill>
          <a:prstDash val="solid"/>
        </a:ln>
        <a:ln w="12700" cap="sq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127000" dist="63500" dir="2700000" algn="b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>
    <a:spDef>
      <a:spPr>
        <a:ln>
          <a:noFill/>
        </a:ln>
      </a:spPr>
      <a:bodyPr/>
      <a:lstStyle>
        <a:defPPr algn="ctr">
          <a:lnSpc>
            <a:spcPct val="100000"/>
          </a:lnSpc>
          <a:defRPr sz="1200"/>
        </a:defPPr>
      </a:lstStyle>
      <a:style>
        <a:lnRef idx="0">
          <a:schemeClr val="accent1"/>
        </a:lnRef>
        <a:fillRef idx="1">
          <a:schemeClr val="accent1"/>
        </a:fillRef>
        <a:effectRef idx="0">
          <a:srgbClr val="000000"/>
        </a:effectRef>
        <a:fontRef idx="minor">
          <a:schemeClr val="tx1"/>
        </a:fontRef>
      </a:style>
    </a:spDef>
    <a:lnDef>
      <a:spPr>
        <a:ln w="12700" cap="sq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rgbClr val="000000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marL="137160" indent="-137160">
          <a:lnSpc>
            <a:spcPct val="100000"/>
          </a:lnSpc>
          <a:spcBef>
            <a:spcPts val="900"/>
          </a:spcBef>
          <a:buSzPct val="100000"/>
          <a:buFont typeface="Arial"/>
          <a:buChar char="•"/>
          <a:defRPr sz="1200"/>
        </a:defPPr>
      </a:lstStyle>
    </a:txDef>
  </a:objectDefaults>
  <a:extraClrSchemeLst/>
  <a:custClrLst>
    <a:custClr name="Dark Blue">
      <a:srgbClr val="002855"/>
    </a:custClr>
    <a:custClr name="Light Blue">
      <a:srgbClr val="0ED7E5"/>
    </a:custClr>
    <a:custClr name="Light Green">
      <a:srgbClr val="67F48C"/>
    </a:custClr>
    <a:custClr name="Dark Blue 50% Tint">
      <a:srgbClr val="7F93AA"/>
    </a:custClr>
    <a:custClr name="Light Blue 50% Tint">
      <a:srgbClr val="86EBF2"/>
    </a:custClr>
    <a:custClr name="Light Green 50% Tint">
      <a:srgbClr val="B3F9C5"/>
    </a:custClr>
    <a:custClr name="Dark Blue 30% Tint">
      <a:srgbClr val="B2BECC"/>
    </a:custClr>
    <a:custClr name="15% Black">
      <a:srgbClr val="DCDDDE"/>
    </a:custClr>
    <a:custClr name="5% Black">
      <a:srgbClr val="F1F2F2"/>
    </a:custClr>
    <a:custClr name="White">
      <a:srgbClr val="FFFFFF"/>
    </a:custClr>
  </a:custClr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2604ACD4181CD41B41F15FF664417BC" ma:contentTypeVersion="4" ma:contentTypeDescription="Create a new document." ma:contentTypeScope="" ma:versionID="365004a92db069ea733e8dbe408702a5">
  <xsd:schema xmlns:xsd="http://www.w3.org/2001/XMLSchema" xmlns:xs="http://www.w3.org/2001/XMLSchema" xmlns:p="http://schemas.microsoft.com/office/2006/metadata/properties" xmlns:ns2="00e2a9a1-dd5c-4ef7-91e2-c44647219e59" targetNamespace="http://schemas.microsoft.com/office/2006/metadata/properties" ma:root="true" ma:fieldsID="5bac37c4c9d630d93e294abff35baae6" ns2:_="">
    <xsd:import namespace="00e2a9a1-dd5c-4ef7-91e2-c44647219e5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e2a9a1-dd5c-4ef7-91e2-c44647219e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16E8C4A-FCD7-4E55-BD86-BAD12B854FD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0e2a9a1-dd5c-4ef7-91e2-c44647219e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6949FBE-491C-4311-839D-8E7ACFB1752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</TotalTime>
  <Words>188</Words>
  <Application>Microsoft Office PowerPoint</Application>
  <PresentationFormat>On-screen Show (16:9)</PresentationFormat>
  <Paragraphs>38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Corewell Sans</vt:lpstr>
      <vt:lpstr>Montserrat</vt:lpstr>
      <vt:lpstr>Corewell Health</vt:lpstr>
      <vt:lpstr>Tuition and Costs (Estimated)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Bennett, Ben</dc:creator>
  <cp:keywords/>
  <dc:description/>
  <cp:lastModifiedBy>Kowalski-Walters, Elise M.</cp:lastModifiedBy>
  <cp:revision>3</cp:revision>
  <cp:lastPrinted>2019-10-06T00:46:52Z</cp:lastPrinted>
  <dcterms:created xsi:type="dcterms:W3CDTF">2024-01-25T18:37:37Z</dcterms:created>
  <dcterms:modified xsi:type="dcterms:W3CDTF">2026-06-25T19:21:42Z</dcterms:modified>
  <cp:category/>
</cp:coreProperties>
</file>