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5"/>
  </p:notesMasterIdLst>
  <p:handoutMasterIdLst>
    <p:handoutMasterId r:id="rId6"/>
  </p:handoutMasterIdLst>
  <p:sldIdLst>
    <p:sldId id="428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8F6D7-B912-884E-9AD6-45D74DFC6D6F}" v="17" dt="2025-11-18T20:47:44.779"/>
  </p1510:revLst>
</p1510:revInfo>
</file>

<file path=ppt/tableStyles.xml><?xml version="1.0" encoding="utf-8"?>
<a:tblStyleLst xmlns:a="http://schemas.openxmlformats.org/drawingml/2006/main" def="{5D55C30B-4C4D-4EBA-A361-D4C6F333F31B}">
  <a:tblStyle styleId="{5D55C30B-4C4D-4EBA-A361-D4C6F333F31B}" styleName="Corewell Health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tx1"/>
              </a:solidFill>
            </a:ln>
          </a:top>
          <a:bottom>
            <a:ln w="6350">
              <a:solidFill>
                <a:schemeClr val="tx1"/>
              </a:solidFill>
            </a:ln>
          </a:bottom>
          <a:insideH>
            <a:ln w="6350">
              <a:solidFill>
                <a:schemeClr val="tx1"/>
              </a:solidFill>
            </a:ln>
          </a:insideH>
          <a:insideV>
            <a:ln w="12700">
              <a:solidFill>
                <a:schemeClr val="bg1"/>
              </a:solidFill>
            </a:ln>
          </a:insideV>
        </a:tcBdr>
        <a:fill>
          <a:noFill/>
        </a:fill>
      </a:tcStyle>
    </a:wholeTbl>
    <a:band1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F1F2F2"/>
          </a:solidFill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DCDDDE"/>
          </a:solidFill>
        </a:fill>
      </a:tcStyle>
    </a:band2H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9050">
              <a:solidFill>
                <a:schemeClr val="tx1"/>
              </a:solidFill>
            </a:ln>
          </a:top>
          <a:bottom>
            <a:ln>
              <a:noFill/>
            </a:ln>
          </a:bottom>
          <a:insideV>
            <a:ln>
              <a:noFill/>
            </a:ln>
          </a:insideV>
        </a:tcBdr>
        <a:fill>
          <a:noFill/>
        </a:fill>
      </a:tcStyle>
    </a:lastRow>
    <a:firstRow>
      <a:tcTxStyle b="on">
        <a:schemeClr val="bg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tx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3" autoAdjust="0"/>
    <p:restoredTop sz="96327"/>
  </p:normalViewPr>
  <p:slideViewPr>
    <p:cSldViewPr snapToGrid="0" showGuides="1">
      <p:cViewPr varScale="1">
        <p:scale>
          <a:sx n="146" d="100"/>
          <a:sy n="146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66" d="100"/>
          <a:sy n="166" d="100"/>
        </p:scale>
        <p:origin x="54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6B232A-A90B-0843-9FE3-CD41AEF1F4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Montserrat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EF4F6-6352-EF49-8B94-F88281AD3C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A1003-23F1-F848-ABD7-AA279ACD1B1C}" type="datetimeFigureOut">
              <a:rPr lang="en-US" sz="1000" smtClean="0">
                <a:latin typeface="Montserrat" panose="00000500000000000000" pitchFamily="2" charset="0"/>
              </a:rPr>
              <a:t>11/24/2025</a:t>
            </a:fld>
            <a:endParaRPr lang="en-US" sz="1000" dirty="0">
              <a:latin typeface="Montserrat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22398-7E15-714C-85A0-DACC6DC3F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 dirty="0">
              <a:latin typeface="Montserrat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B2665-97EF-CE47-ABE4-18D4D76C98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B60F0-68D7-274B-9B3A-8BD634CF5613}" type="slidenum">
              <a:rPr lang="en-US" sz="1000" smtClean="0">
                <a:latin typeface="Montserrat" panose="00000500000000000000" pitchFamily="2" charset="0"/>
              </a:rPr>
              <a:t>‹#›</a:t>
            </a:fld>
            <a:endParaRPr lang="en-US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1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Montserrat" panose="00000500000000000000" pitchFamily="2" charset="0"/>
              </a:defRPr>
            </a:lvl1pPr>
          </a:lstStyle>
          <a:p>
            <a:fld id="{F1F6C0D1-008B-C245-AF1E-F6ADA8BEAF3C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Montserrat" panose="00000500000000000000" pitchFamily="2" charset="0"/>
              </a:defRPr>
            </a:lvl1pPr>
          </a:lstStyle>
          <a:p>
            <a:fld id="{91CB8535-DC0F-AF47-A510-8461A80C06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7160" indent="-137160" algn="l" defTabSz="6858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27432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41148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54864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68580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82296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6pPr>
    <a:lvl7pPr marL="96012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7pPr>
    <a:lvl8pPr marL="109728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8pPr>
    <a:lvl9pPr marL="1234440" indent="-137160" algn="l" defTabSz="685800" rtl="0" eaLnBrk="1" latinLnBrk="0" hangingPunct="1">
      <a:buFont typeface="Arial" panose="020B0604020202020204" pitchFamily="34" charset="0"/>
      <a:buChar char="–"/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rewell Health" descr="Corewell Health">
            <a:extLst>
              <a:ext uri="{FF2B5EF4-FFF2-40B4-BE49-F238E27FC236}">
                <a16:creationId xmlns:a16="http://schemas.microsoft.com/office/drawing/2014/main" id="{134B6297-CC0C-50E7-05A4-0039152F9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" y="228600"/>
            <a:ext cx="2519681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1480" y="1428750"/>
            <a:ext cx="6172200" cy="1734820"/>
          </a:xfrm>
        </p:spPr>
        <p:txBody>
          <a:bodyPr anchor="b"/>
          <a:lstStyle>
            <a:lvl1pPr algn="l">
              <a:lnSpc>
                <a:spcPct val="90000"/>
              </a:lnSpc>
              <a:defRPr sz="4000" spc="-50" baseline="0"/>
            </a:lvl1pPr>
          </a:lstStyle>
          <a:p>
            <a:r>
              <a:rPr lang="en-US" dirty="0">
                <a:solidFill>
                  <a:schemeClr val="tx1"/>
                </a:solidFill>
              </a:rPr>
              <a:t>Presentation title is Montserrat Bold 40pt, sentence case, three lines max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1480" y="3712210"/>
            <a:ext cx="6172200" cy="36576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[Presenter Name]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3666AA-6B16-6340-AF38-96ABF4154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4" y="4077970"/>
            <a:ext cx="61722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/>
            </a:lvl1pPr>
            <a:lvl2pPr marL="0" indent="0">
              <a:spcBef>
                <a:spcPts val="0"/>
              </a:spcBef>
              <a:buFontTx/>
              <a:buNone/>
              <a:defRPr sz="1200" b="1" cap="all" baseline="0"/>
            </a:lvl2pPr>
            <a:lvl3pPr marL="0" indent="0">
              <a:spcBef>
                <a:spcPts val="0"/>
              </a:spcBef>
              <a:buFontTx/>
              <a:buNone/>
              <a:defRPr sz="1200" b="1" cap="all" baseline="0"/>
            </a:lvl3pPr>
            <a:lvl4pPr marL="0" indent="0">
              <a:spcBef>
                <a:spcPts val="0"/>
              </a:spcBef>
              <a:buFontTx/>
              <a:buNone/>
              <a:defRPr sz="1200" b="1" cap="all" baseline="0"/>
            </a:lvl4pPr>
            <a:lvl5pPr marL="0" indent="0">
              <a:spcBef>
                <a:spcPts val="0"/>
              </a:spcBef>
              <a:buFontTx/>
              <a:buNone/>
              <a:defRPr sz="1200" b="1" cap="all" baseline="0"/>
            </a:lvl5pPr>
            <a:lvl6pPr marL="0" indent="0">
              <a:spcBef>
                <a:spcPts val="0"/>
              </a:spcBef>
              <a:buFontTx/>
              <a:buNone/>
              <a:defRPr sz="1200" b="1" cap="all" baseline="0"/>
            </a:lvl6pPr>
            <a:lvl7pPr marL="0" indent="0">
              <a:spcBef>
                <a:spcPts val="0"/>
              </a:spcBef>
              <a:buFontTx/>
              <a:buNone/>
              <a:defRPr sz="1200" b="1" cap="all" baseline="0"/>
            </a:lvl7pPr>
            <a:lvl8pPr marL="0" indent="0">
              <a:spcBef>
                <a:spcPts val="0"/>
              </a:spcBef>
              <a:buFontTx/>
              <a:buNone/>
              <a:defRPr sz="1200" b="1" cap="all" baseline="0"/>
            </a:lvl8pPr>
            <a:lvl9pPr marL="0" indent="0">
              <a:spcBef>
                <a:spcPts val="0"/>
              </a:spcBef>
              <a:buFontTx/>
              <a:buNone/>
              <a:defRPr sz="1200" b="1" cap="all" baseline="0"/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5F4E926-6078-EA14-C512-F8528C04B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3461166"/>
            <a:ext cx="657225" cy="109375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48868B39-10D0-E630-2607-16E89E59A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1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Dark Blu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30623C9A-2A14-4616-E50A-DCAFCAA8E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1499093"/>
            <a:ext cx="6172200" cy="32467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10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402">
          <p15:clr>
            <a:srgbClr val="FBAE40"/>
          </p15:clr>
        </p15:guide>
        <p15:guide id="7" orient="horz" pos="892">
          <p15:clr>
            <a:srgbClr val="FBAE40"/>
          </p15:clr>
        </p15:guide>
        <p15:guide id="8" orient="horz" pos="808">
          <p15:clr>
            <a:srgbClr val="FBAE40"/>
          </p15:clr>
        </p15:guide>
        <p15:guide id="9" orient="horz" pos="29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4369-EC00-C14E-B713-D27C9B058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This is a “Two Content”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9575" y="1581150"/>
            <a:ext cx="3977640" cy="30829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/>
            </a:lvl1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Whether you’re working with a one-column or multi-column slide, consistent sizing and positioning of elements from slide to slide helps create a coherent look and feel.</a:t>
            </a:r>
            <a:br>
              <a:rPr lang="en-US" dirty="0"/>
            </a:br>
            <a:r>
              <a:rPr lang="en-US" dirty="0"/>
              <a:t>Keep content within the guides. If the guides aren’t visible, use </a:t>
            </a:r>
            <a:r>
              <a:rPr lang="en-US" b="1" dirty="0"/>
              <a:t>View &gt; Guides</a:t>
            </a:r>
            <a:r>
              <a:rPr lang="en-US" dirty="0"/>
              <a:t> to toggle them on.</a:t>
            </a:r>
            <a:br>
              <a:rPr lang="en-US" dirty="0"/>
            </a:br>
            <a:r>
              <a:rPr lang="en-US" dirty="0"/>
              <a:t>To force master slide elements back into the approved size and position:</a:t>
            </a:r>
            <a:br>
              <a:rPr lang="en-US" dirty="0"/>
            </a:br>
            <a:r>
              <a:rPr lang="en-US" dirty="0"/>
              <a:t>1) Apply or reapply the desired slide layout using the Layout menu in the Slides section of the Home tab;</a:t>
            </a:r>
            <a:br>
              <a:rPr lang="en-US" dirty="0"/>
            </a:br>
            <a:r>
              <a:rPr lang="en-US" dirty="0"/>
              <a:t>2) Then, click the Reset button; and </a:t>
            </a:r>
            <a:br>
              <a:rPr lang="en-US" dirty="0"/>
            </a:br>
            <a:r>
              <a:rPr lang="en-US" dirty="0"/>
              <a:t>3) Finally, clean up any custom formatting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594" y="1581150"/>
            <a:ext cx="3977640" cy="3082925"/>
          </a:xfrm>
        </p:spPr>
        <p:txBody>
          <a:bodyPr/>
          <a:lstStyle>
            <a:lvl1pPr marL="0" indent="0">
              <a:buNone/>
              <a:defRPr/>
            </a:lvl1pPr>
            <a:lvl2pPr marL="13716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5" userDrawn="1">
          <p15:clr>
            <a:srgbClr val="FBAE40"/>
          </p15:clr>
        </p15:guide>
        <p15:guide id="2" pos="2993" userDrawn="1">
          <p15:clr>
            <a:srgbClr val="FBAE40"/>
          </p15:clr>
        </p15:guide>
        <p15:guide id="3" orient="horz" pos="396" userDrawn="1">
          <p15:clr>
            <a:srgbClr val="FBAE40"/>
          </p15:clr>
        </p15:guide>
        <p15:guide id="6" orient="horz" pos="29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0AAD-8D16-DE44-9ADD-DFAED024E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This is a “Sidebar Left”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1499095"/>
            <a:ext cx="256032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9554" y="1499095"/>
            <a:ext cx="5440680" cy="324675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72" userDrawn="1">
          <p15:clr>
            <a:srgbClr val="FBAE40"/>
          </p15:clr>
        </p15:guide>
        <p15:guide id="2" pos="1872" userDrawn="1">
          <p15:clr>
            <a:srgbClr val="FBAE40"/>
          </p15:clr>
        </p15:guide>
        <p15:guide id="3" orient="horz" pos="402" userDrawn="1">
          <p15:clr>
            <a:srgbClr val="FBAE40"/>
          </p15:clr>
        </p15:guide>
        <p15:guide id="4" orient="horz" pos="892" userDrawn="1">
          <p15:clr>
            <a:srgbClr val="FBAE40"/>
          </p15:clr>
        </p15:guide>
        <p15:guide id="5" orient="horz" pos="808" userDrawn="1">
          <p15:clr>
            <a:srgbClr val="FBAE40"/>
          </p15:clr>
        </p15:guide>
        <p15:guide id="6" orient="horz" pos="29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9843-6209-3C43-84CB-8817E397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This is a “Three Content”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152B7-7181-E5B4-FD97-39310F244A79}"/>
              </a:ext>
            </a:extLst>
          </p:cNvPr>
          <p:cNvSpPr txBox="1"/>
          <p:nvPr userDrawn="1"/>
        </p:nvSpPr>
        <p:spPr>
          <a:xfrm>
            <a:off x="1595718" y="8157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</a:pPr>
            <a:endParaRPr lang="en-US" sz="1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52D4FF-D6EE-6DD8-E42C-754D43F4A5A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9575" y="1581150"/>
            <a:ext cx="2562225" cy="30829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Multi-column slides have equal-width columns, each of which can be used for text, tables, pictures, charts and graphics.</a:t>
            </a:r>
            <a:br>
              <a:rPr lang="en-US" dirty="0"/>
            </a:br>
            <a:r>
              <a:rPr lang="en-US" dirty="0"/>
              <a:t>To insert text, click the placeholder and start typing.</a:t>
            </a:r>
            <a:br>
              <a:rPr lang="en-US" dirty="0"/>
            </a:br>
            <a:r>
              <a:rPr lang="en-US" dirty="0"/>
              <a:t>To insert tables, pictures, charts or graphics, click the appropriate icon in the middle of the placeholder.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10EA97E-9F71-5AB7-110E-8E8F2A0BD1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89300" y="1581150"/>
            <a:ext cx="2562225" cy="30829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D2DE6D0-6263-1BBA-2023-9E72AA4DE88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68009" y="1581150"/>
            <a:ext cx="2562225" cy="30829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9CA3E8F8-81A4-7749-3A83-0E8FA8FD6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72" userDrawn="1">
          <p15:clr>
            <a:srgbClr val="FBAE40"/>
          </p15:clr>
        </p15:guide>
        <p15:guide id="2" pos="1872" userDrawn="1">
          <p15:clr>
            <a:srgbClr val="FBAE40"/>
          </p15:clr>
        </p15:guide>
        <p15:guide id="3" pos="3686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9843-6209-3C43-84CB-8817E397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This is a “Three Text Column” slide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F82DC-6F49-495E-84A3-282D5A72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152B7-7181-E5B4-FD97-39310F244A79}"/>
              </a:ext>
            </a:extLst>
          </p:cNvPr>
          <p:cNvSpPr txBox="1"/>
          <p:nvPr userDrawn="1"/>
        </p:nvSpPr>
        <p:spPr>
          <a:xfrm>
            <a:off x="1595718" y="8157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</a:pPr>
            <a:endParaRPr lang="en-US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584DD-254F-6B35-A651-2A797D4D62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163" y="1581150"/>
            <a:ext cx="2560637" cy="406399"/>
          </a:xfrm>
        </p:spPr>
        <p:txBody>
          <a:bodyPr anchor="b" anchorCtr="0"/>
          <a:lstStyle>
            <a:lvl1pPr marL="0" indent="0">
              <a:buNone/>
              <a:defRPr sz="1400" b="1"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sz="1400" dirty="0"/>
              <a:t>Body header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292ABA-ABBE-D65D-C5CE-826B5F69B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575" y="2095500"/>
            <a:ext cx="2560638" cy="777240"/>
          </a:xfrm>
        </p:spPr>
        <p:txBody>
          <a:bodyPr/>
          <a:lstStyle>
            <a:lvl1pPr marL="0" indent="0">
              <a:buNone/>
              <a:defRPr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This is placeholder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4D9BE32-8DCA-00B3-055B-081A64E6F6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163" y="3021330"/>
            <a:ext cx="2560637" cy="406399"/>
          </a:xfrm>
        </p:spPr>
        <p:txBody>
          <a:bodyPr anchor="b" anchorCtr="0"/>
          <a:lstStyle>
            <a:lvl1pPr marL="0" indent="0">
              <a:buNone/>
              <a:defRPr sz="1400" b="1"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sz="1400" dirty="0"/>
              <a:t>Body header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173C7EC-6537-43CB-DDEF-4046588757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575" y="3535680"/>
            <a:ext cx="2560638" cy="777240"/>
          </a:xfrm>
        </p:spPr>
        <p:txBody>
          <a:bodyPr/>
          <a:lstStyle>
            <a:lvl1pPr marL="0" indent="0">
              <a:buNone/>
              <a:defRPr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This is placeholder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3EEBDA8-B649-985D-58F8-9C51159040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7205" y="1581150"/>
            <a:ext cx="2560637" cy="406399"/>
          </a:xfrm>
        </p:spPr>
        <p:txBody>
          <a:bodyPr anchor="b" anchorCtr="0"/>
          <a:lstStyle>
            <a:lvl1pPr marL="0" indent="0">
              <a:buNone/>
              <a:defRPr sz="1400" b="1"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sz="1400" dirty="0"/>
              <a:t>Body header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980A9BF5-5C7A-B558-9F41-562A02876B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5617" y="2095500"/>
            <a:ext cx="2560638" cy="777240"/>
          </a:xfrm>
        </p:spPr>
        <p:txBody>
          <a:bodyPr/>
          <a:lstStyle>
            <a:lvl1pPr marL="0" indent="0">
              <a:buNone/>
              <a:defRPr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This is placeholder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DB7BAD4-4F4D-4DC6-3B0A-106F7E720D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87205" y="3021330"/>
            <a:ext cx="2560637" cy="406399"/>
          </a:xfrm>
        </p:spPr>
        <p:txBody>
          <a:bodyPr anchor="b" anchorCtr="0"/>
          <a:lstStyle>
            <a:lvl1pPr marL="0" indent="0">
              <a:buNone/>
              <a:defRPr sz="1400" b="1"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sz="1400" dirty="0"/>
              <a:t>Body header</a:t>
            </a:r>
            <a:endParaRPr lang="en-U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7200E53-C7B8-F5D9-E418-CECC4FACE6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85617" y="3535680"/>
            <a:ext cx="2560638" cy="777240"/>
          </a:xfrm>
        </p:spPr>
        <p:txBody>
          <a:bodyPr/>
          <a:lstStyle>
            <a:lvl1pPr marL="0" indent="0">
              <a:buNone/>
              <a:defRPr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This is placeholder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653EB57-3E06-A456-F226-F7F63758F34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9025" y="2095500"/>
            <a:ext cx="2560638" cy="256857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48CB1D8-95AA-5090-CD1A-33DFD0662B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63247" y="1581150"/>
            <a:ext cx="2560637" cy="406399"/>
          </a:xfrm>
        </p:spPr>
        <p:txBody>
          <a:bodyPr anchor="b" anchorCtr="0"/>
          <a:lstStyle>
            <a:lvl1pPr marL="0" indent="0">
              <a:buNone/>
              <a:defRPr sz="1400" b="1"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sz="1400" dirty="0"/>
              <a:t>Body header</a:t>
            </a:r>
            <a:endParaRPr lang="en-US" dirty="0"/>
          </a:p>
        </p:txBody>
      </p:sp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91FD2423-3ECC-647C-1F54-D03D85C72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72" userDrawn="1">
          <p15:clr>
            <a:srgbClr val="FBAE40"/>
          </p15:clr>
        </p15:guide>
        <p15:guide id="2" pos="1872" userDrawn="1">
          <p15:clr>
            <a:srgbClr val="FBAE40"/>
          </p15:clr>
        </p15:guide>
        <p15:guide id="3" pos="3686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9F51EA-7190-7747-950C-E60F32FD5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This is a “Sidebar Right”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914" y="1581150"/>
            <a:ext cx="2560320" cy="308292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99E07BA-A10D-BC4F-976C-2D3F4A49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FB1D32-3E1C-554A-A887-047CEBF6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6119C7-8EC4-94BD-1CF7-C68DD3CA2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163" y="1581150"/>
            <a:ext cx="5443537" cy="308292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3200" b="1"/>
            </a:lvl1pPr>
            <a:lvl2pPr marL="137160" indent="0">
              <a:lnSpc>
                <a:spcPct val="90000"/>
              </a:lnSpc>
              <a:spcAft>
                <a:spcPts val="0"/>
              </a:spcAft>
              <a:buNone/>
              <a:defRPr sz="3200" b="1"/>
            </a:lvl2pPr>
            <a:lvl3pPr marL="274320" indent="0">
              <a:lnSpc>
                <a:spcPct val="90000"/>
              </a:lnSpc>
              <a:spcAft>
                <a:spcPts val="0"/>
              </a:spcAft>
              <a:buNone/>
              <a:defRPr sz="3200" b="1"/>
            </a:lvl3pPr>
            <a:lvl4pPr marL="411480" indent="0">
              <a:lnSpc>
                <a:spcPct val="90000"/>
              </a:lnSpc>
              <a:spcAft>
                <a:spcPts val="0"/>
              </a:spcAft>
              <a:buNone/>
              <a:defRPr sz="3200" b="1"/>
            </a:lvl4pPr>
            <a:lvl5pPr marL="548640" indent="0">
              <a:lnSpc>
                <a:spcPct val="90000"/>
              </a:lnSpc>
              <a:spcAft>
                <a:spcPts val="0"/>
              </a:spcAft>
              <a:buNone/>
              <a:defRPr sz="3200" b="1"/>
            </a:lvl5pPr>
          </a:lstStyle>
          <a:p>
            <a:pPr lvl="0"/>
            <a:r>
              <a:rPr lang="en-US" dirty="0"/>
              <a:t>Big statements are Montserrat Bold 32pt, 0.9 line spacing, five lines max. Use sparingly to make single, important points.</a:t>
            </a:r>
          </a:p>
        </p:txBody>
      </p:sp>
    </p:spTree>
    <p:extLst>
      <p:ext uri="{BB962C8B-B14F-4D97-AF65-F5344CB8AC3E}">
        <p14:creationId xmlns:p14="http://schemas.microsoft.com/office/powerpoint/2010/main" val="7657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3688" userDrawn="1">
          <p15:clr>
            <a:srgbClr val="FBAE40"/>
          </p15:clr>
        </p15:guide>
        <p15:guide id="4" pos="3886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6" orient="horz" pos="900" userDrawn="1">
          <p15:clr>
            <a:srgbClr val="FBAE40"/>
          </p15:clr>
        </p15:guide>
        <p15:guide id="7" orient="horz" pos="804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DFE1-271A-2C69-511A-45CF2A2602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This is a “Three Column Chart”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0F3CA-1882-36D3-EE61-C9C9987F3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198FC-FEBD-E2BF-5E6F-913A64A8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371F416-0B8A-12BC-5887-87246945F4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480" y="1899855"/>
            <a:ext cx="2359026" cy="756033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E6F7FF3E-BE0C-C6A4-C461-1B6B7A6C8D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465662"/>
            <a:ext cx="2359026" cy="248691"/>
          </a:xfrm>
        </p:spPr>
        <p:txBody>
          <a:bodyPr anchor="b" anchorCtr="0"/>
          <a:lstStyle>
            <a:lvl1pPr marL="0" indent="0">
              <a:buNone/>
              <a:defRPr b="1"/>
            </a:lvl1pPr>
          </a:lstStyle>
          <a:p>
            <a:r>
              <a:rPr lang="en-US" sz="1200" dirty="0"/>
              <a:t>This is placeholder text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26F466DE-A206-6B08-4E4B-9208DD10C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1344" y="1465662"/>
            <a:ext cx="2359026" cy="248691"/>
          </a:xfrm>
        </p:spPr>
        <p:txBody>
          <a:bodyPr anchor="b" anchorCtr="0"/>
          <a:lstStyle>
            <a:lvl1pPr marL="0" indent="0">
              <a:buNone/>
              <a:defRPr b="1"/>
            </a:lvl1pPr>
          </a:lstStyle>
          <a:p>
            <a:r>
              <a:rPr lang="en-US" sz="1200" dirty="0"/>
              <a:t>Lorem ipsum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35A54653-06E6-BBE8-C423-34545C4D71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3812" y="1465662"/>
            <a:ext cx="2359026" cy="248691"/>
          </a:xfrm>
        </p:spPr>
        <p:txBody>
          <a:bodyPr anchor="b" anchorCtr="0"/>
          <a:lstStyle>
            <a:lvl1pPr marL="0" indent="0">
              <a:buNone/>
              <a:defRPr b="1"/>
            </a:lvl1pPr>
          </a:lstStyle>
          <a:p>
            <a:r>
              <a:rPr lang="en-US" sz="1200" dirty="0"/>
              <a:t>Dolor sit </a:t>
            </a:r>
            <a:r>
              <a:rPr lang="en-US" sz="1200" dirty="0" err="1"/>
              <a:t>amet</a:t>
            </a:r>
            <a:endParaRPr lang="en-US" sz="1200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213D068-43AB-5F20-25AA-5237902C68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21774" y="2186431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1CADE1EF-A497-5131-F8E0-EAE48EC9EB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2863893"/>
            <a:ext cx="2359026" cy="756033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E3A3B8E0-A11B-6E0E-641C-E255EF3BE6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480" y="3827395"/>
            <a:ext cx="2359026" cy="756033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0A0FDC6C-2A52-B598-110D-BF58FDFEF5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2487" y="1899855"/>
            <a:ext cx="2359026" cy="756033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A9C2C086-452C-C27E-6EB2-2121A90E7A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2487" y="2863893"/>
            <a:ext cx="2359026" cy="756033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EB96EE0E-7DD5-B318-5533-8CED914241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2487" y="3827395"/>
            <a:ext cx="2359026" cy="756033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3493821E-1823-7DA5-9828-B86255A087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1208" y="1899855"/>
            <a:ext cx="2359026" cy="756033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2207B625-2EA5-5AB5-4B92-05B7D91A06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1208" y="2863893"/>
            <a:ext cx="2359026" cy="756033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C43AFF5B-3ACC-C64F-066D-D7D1A0BDC9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1208" y="3827395"/>
            <a:ext cx="2359026" cy="756033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CDD6337-35B9-4524-580F-23384ED570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5066" y="2186431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DE074E5-00DD-814E-012F-BD8CBAC682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774" y="3150470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C7739D-ABF3-A47E-75BF-88E5440146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85066" y="3150470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179B4FB-9A35-7747-0B73-7F588A11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21774" y="4113971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6319087-751B-DA2F-F279-E3051E201B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85066" y="4113971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90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chart —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DFE1-271A-2C69-511A-45CF2A2602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This is a “Three Column Chart – Dark Blue”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0F3CA-1882-36D3-EE61-C9C9987F3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198FC-FEBD-E2BF-5E6F-913A64A8C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Corewell Health" descr="Corewell Health">
            <a:extLst>
              <a:ext uri="{FF2B5EF4-FFF2-40B4-BE49-F238E27FC236}">
                <a16:creationId xmlns:a16="http://schemas.microsoft.com/office/drawing/2014/main" id="{84235C3A-C58F-F61C-8D8F-33D69CB07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371F416-0B8A-12BC-5887-87246945F4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480" y="1899855"/>
            <a:ext cx="2359026" cy="756033"/>
          </a:xfrm>
        </p:spPr>
        <p:txBody>
          <a:bodyPr anchor="ctr" anchorCtr="0"/>
          <a:lstStyle>
            <a:lvl1pPr marL="0" indent="0">
              <a:buNone/>
              <a:defRPr sz="1100"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E6F7FF3E-BE0C-C6A4-C461-1B6B7A6C8D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465662"/>
            <a:ext cx="2359026" cy="248691"/>
          </a:xfrm>
        </p:spPr>
        <p:txBody>
          <a:bodyPr anchor="b" anchorCtr="0"/>
          <a:lstStyle>
            <a:lvl1pPr marL="0" indent="0">
              <a:buNone/>
              <a:defRPr sz="1100" b="1"/>
            </a:lvl1pPr>
          </a:lstStyle>
          <a:p>
            <a:r>
              <a:rPr lang="en-US" sz="1200" dirty="0"/>
              <a:t>This is placeholder text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26F466DE-A206-6B08-4E4B-9208DD10C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1344" y="1465662"/>
            <a:ext cx="2359026" cy="248691"/>
          </a:xfrm>
        </p:spPr>
        <p:txBody>
          <a:bodyPr anchor="b" anchorCtr="0"/>
          <a:lstStyle>
            <a:lvl1pPr marL="0" indent="0">
              <a:buNone/>
              <a:defRPr sz="1100" b="1"/>
            </a:lvl1pPr>
          </a:lstStyle>
          <a:p>
            <a:r>
              <a:rPr lang="en-US" sz="1200" dirty="0"/>
              <a:t>Lorem ipsum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35A54653-06E6-BBE8-C423-34545C4D71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3812" y="1465662"/>
            <a:ext cx="2359026" cy="248691"/>
          </a:xfrm>
        </p:spPr>
        <p:txBody>
          <a:bodyPr anchor="b" anchorCtr="0"/>
          <a:lstStyle>
            <a:lvl1pPr marL="0" indent="0">
              <a:buNone/>
              <a:defRPr sz="1100" b="1"/>
            </a:lvl1pPr>
          </a:lstStyle>
          <a:p>
            <a:r>
              <a:rPr lang="en-US" sz="1200" dirty="0"/>
              <a:t>Dolor sit </a:t>
            </a:r>
            <a:r>
              <a:rPr lang="en-US" sz="1200" dirty="0" err="1"/>
              <a:t>amet</a:t>
            </a:r>
            <a:endParaRPr lang="en-US" sz="1200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213D068-43AB-5F20-25AA-5237902C68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21774" y="2186431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1CADE1EF-A497-5131-F8E0-EAE48EC9EB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2863893"/>
            <a:ext cx="2359026" cy="756033"/>
          </a:xfrm>
        </p:spPr>
        <p:txBody>
          <a:bodyPr anchor="ctr" anchorCtr="0"/>
          <a:lstStyle>
            <a:lvl1pPr marL="0" indent="0">
              <a:buNone/>
              <a:defRPr sz="1100"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E3A3B8E0-A11B-6E0E-641C-E255EF3BE6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480" y="3827395"/>
            <a:ext cx="2359026" cy="756033"/>
          </a:xfrm>
        </p:spPr>
        <p:txBody>
          <a:bodyPr anchor="ctr" anchorCtr="0"/>
          <a:lstStyle>
            <a:lvl1pPr marL="0" indent="0">
              <a:buNone/>
              <a:defRPr sz="1100"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0A0FDC6C-2A52-B598-110D-BF58FDFEF5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2487" y="1899855"/>
            <a:ext cx="2359026" cy="756033"/>
          </a:xfrm>
        </p:spPr>
        <p:txBody>
          <a:bodyPr anchor="ctr" anchorCtr="0"/>
          <a:lstStyle>
            <a:lvl1pPr marL="0" indent="0">
              <a:buNone/>
              <a:defRPr sz="1100"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A9C2C086-452C-C27E-6EB2-2121A90E7A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2487" y="2863893"/>
            <a:ext cx="2359026" cy="756033"/>
          </a:xfrm>
        </p:spPr>
        <p:txBody>
          <a:bodyPr anchor="ctr" anchorCtr="0"/>
          <a:lstStyle>
            <a:lvl1pPr marL="0" indent="0">
              <a:buNone/>
              <a:defRPr sz="1100"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EB96EE0E-7DD5-B318-5533-8CED914241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2487" y="3827395"/>
            <a:ext cx="2359026" cy="756033"/>
          </a:xfrm>
        </p:spPr>
        <p:txBody>
          <a:bodyPr anchor="ctr" anchorCtr="0"/>
          <a:lstStyle>
            <a:lvl1pPr marL="0" indent="0">
              <a:buNone/>
              <a:defRPr sz="1100"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3493821E-1823-7DA5-9828-B86255A087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1208" y="1899855"/>
            <a:ext cx="2359026" cy="756033"/>
          </a:xfrm>
        </p:spPr>
        <p:txBody>
          <a:bodyPr anchor="ctr" anchorCtr="0"/>
          <a:lstStyle>
            <a:lvl1pPr marL="0" indent="0">
              <a:buNone/>
              <a:defRPr sz="1100"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2207B625-2EA5-5AB5-4B92-05B7D91A06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1208" y="2863893"/>
            <a:ext cx="2359026" cy="756033"/>
          </a:xfrm>
        </p:spPr>
        <p:txBody>
          <a:bodyPr anchor="ctr" anchorCtr="0"/>
          <a:lstStyle>
            <a:lvl1pPr marL="0" indent="0">
              <a:buNone/>
              <a:defRPr sz="1100"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C43AFF5B-3ACC-C64F-066D-D7D1A0BDC9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1208" y="3827395"/>
            <a:ext cx="2359026" cy="756033"/>
          </a:xfrm>
        </p:spPr>
        <p:txBody>
          <a:bodyPr anchor="ctr" anchorCtr="0"/>
          <a:lstStyle>
            <a:lvl1pPr marL="0" indent="0">
              <a:buNone/>
              <a:defRPr sz="1100"/>
            </a:lvl1pPr>
          </a:lstStyle>
          <a:p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labore et dolore magna </a:t>
            </a:r>
            <a:r>
              <a:rPr lang="en-US" sz="1200" dirty="0" err="1"/>
              <a:t>aliqua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endParaRPr lang="en-US" sz="1200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CDD6337-35B9-4524-580F-23384ED570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5066" y="2186431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DE074E5-00DD-814E-012F-BD8CBAC682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774" y="3150470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C7739D-ABF3-A47E-75BF-88E5440146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85066" y="3150470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179B4FB-9A35-7747-0B73-7F588A11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21774" y="4113971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6319087-751B-DA2F-F279-E3051E201B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85066" y="4113971"/>
            <a:ext cx="137160" cy="182880"/>
          </a:xfrm>
          <a:custGeom>
            <a:avLst/>
            <a:gdLst>
              <a:gd name="connsiteX0" fmla="*/ 0 w 137160"/>
              <a:gd name="connsiteY0" fmla="*/ 0 h 182880"/>
              <a:gd name="connsiteX1" fmla="*/ 68580 w 137160"/>
              <a:gd name="connsiteY1" fmla="*/ 0 h 182880"/>
              <a:gd name="connsiteX2" fmla="*/ 137160 w 137160"/>
              <a:gd name="connsiteY2" fmla="*/ 91440 h 182880"/>
              <a:gd name="connsiteX3" fmla="*/ 68580 w 137160"/>
              <a:gd name="connsiteY3" fmla="*/ 182880 h 182880"/>
              <a:gd name="connsiteX4" fmla="*/ 0 w 137160"/>
              <a:gd name="connsiteY4" fmla="*/ 182880 h 182880"/>
              <a:gd name="connsiteX5" fmla="*/ 68580 w 137160"/>
              <a:gd name="connsiteY5" fmla="*/ 9144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" h="182880">
                <a:moveTo>
                  <a:pt x="0" y="0"/>
                </a:moveTo>
                <a:lnTo>
                  <a:pt x="68580" y="0"/>
                </a:lnTo>
                <a:lnTo>
                  <a:pt x="137160" y="91440"/>
                </a:lnTo>
                <a:lnTo>
                  <a:pt x="68580" y="182880"/>
                </a:lnTo>
                <a:lnTo>
                  <a:pt x="0" y="182880"/>
                </a:lnTo>
                <a:lnTo>
                  <a:pt x="68580" y="9144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90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Bold statem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85D9E8-A9CC-C196-59CD-E8F6FFC3E5F8}"/>
              </a:ext>
            </a:extLst>
          </p:cNvPr>
          <p:cNvSpPr/>
          <p:nvPr userDrawn="1"/>
        </p:nvSpPr>
        <p:spPr>
          <a:xfrm>
            <a:off x="4572000" y="0"/>
            <a:ext cx="460857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DA433-BFF5-F3A8-3BCD-E2EDFC78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838200"/>
            <a:ext cx="3770313" cy="3533774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en-US" dirty="0"/>
              <a:t>[Short header]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7FC2E7-A290-13B6-7F62-CF32F97F77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9350" y="838200"/>
            <a:ext cx="3770313" cy="353377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000" b="1">
                <a:latin typeface="+mn-lt"/>
              </a:defRPr>
            </a:lvl1pPr>
          </a:lstStyle>
          <a:p>
            <a:pPr lvl="0"/>
            <a:r>
              <a:rPr lang="en-US" dirty="0"/>
              <a:t>[Bold Statement]</a:t>
            </a:r>
          </a:p>
        </p:txBody>
      </p:sp>
      <p:pic>
        <p:nvPicPr>
          <p:cNvPr id="6" name="Corewell Health" descr="Corewell Health">
            <a:extLst>
              <a:ext uri="{FF2B5EF4-FFF2-40B4-BE49-F238E27FC236}">
                <a16:creationId xmlns:a16="http://schemas.microsoft.com/office/drawing/2014/main" id="{D73521FD-93DC-72FA-8999-669785FFF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4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84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Bold 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31EAF5-2CDA-2610-B3F2-4CE2317AA250}"/>
              </a:ext>
            </a:extLst>
          </p:cNvPr>
          <p:cNvSpPr/>
          <p:nvPr userDrawn="1"/>
        </p:nvSpPr>
        <p:spPr>
          <a:xfrm>
            <a:off x="4572000" y="0"/>
            <a:ext cx="460857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DA433-BFF5-F3A8-3BCD-E2EDFC783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838200"/>
            <a:ext cx="3770313" cy="3533774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en-US" dirty="0"/>
              <a:t>[Short header]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7FC2E7-A290-13B6-7F62-CF32F97F77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9350" y="838200"/>
            <a:ext cx="3770313" cy="3533774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[Bold Statement]</a:t>
            </a:r>
          </a:p>
        </p:txBody>
      </p:sp>
      <p:pic>
        <p:nvPicPr>
          <p:cNvPr id="6" name="Corewell Health" descr="Corewell Health">
            <a:extLst>
              <a:ext uri="{FF2B5EF4-FFF2-40B4-BE49-F238E27FC236}">
                <a16:creationId xmlns:a16="http://schemas.microsoft.com/office/drawing/2014/main" id="{5F47C285-A12E-9EA2-57F8-BF7223DD6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4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07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rewell Health" descr="Corewell Health">
            <a:extLst>
              <a:ext uri="{FF2B5EF4-FFF2-40B4-BE49-F238E27FC236}">
                <a16:creationId xmlns:a16="http://schemas.microsoft.com/office/drawing/2014/main" id="{54043BB7-D25C-0179-2E27-C07E9E53A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0040" y="228600"/>
            <a:ext cx="2519681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11480" y="1428750"/>
            <a:ext cx="6172200" cy="1734820"/>
          </a:xfrm>
        </p:spPr>
        <p:txBody>
          <a:bodyPr anchor="b"/>
          <a:lstStyle>
            <a:lvl1pPr algn="l">
              <a:lnSpc>
                <a:spcPct val="90000"/>
              </a:lnSpc>
              <a:defRPr sz="4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Presentation title is Montserrat Bold 40pt, sentence case, three lines max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11480" y="3712210"/>
            <a:ext cx="6172200" cy="36576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0" indent="0" algn="l">
              <a:spcBef>
                <a:spcPts val="0"/>
              </a:spcBef>
              <a:buNone/>
              <a:defRPr sz="1800"/>
            </a:lvl2pPr>
            <a:lvl3pPr marL="0" indent="0" algn="l">
              <a:spcBef>
                <a:spcPts val="0"/>
              </a:spcBef>
              <a:buNone/>
              <a:defRPr sz="1800"/>
            </a:lvl3pPr>
            <a:lvl4pPr marL="0" indent="0" algn="l">
              <a:spcBef>
                <a:spcPts val="0"/>
              </a:spcBef>
              <a:buNone/>
              <a:defRPr sz="1800"/>
            </a:lvl4pPr>
            <a:lvl5pPr marL="0" indent="0" algn="l">
              <a:spcBef>
                <a:spcPts val="0"/>
              </a:spcBef>
              <a:buNone/>
              <a:defRPr sz="1800"/>
            </a:lvl5pPr>
            <a:lvl6pPr marL="0" indent="0" algn="l">
              <a:spcBef>
                <a:spcPts val="0"/>
              </a:spcBef>
              <a:buNone/>
              <a:defRPr sz="1800"/>
            </a:lvl6pPr>
            <a:lvl7pPr marL="0" indent="0" algn="l">
              <a:spcBef>
                <a:spcPts val="0"/>
              </a:spcBef>
              <a:buNone/>
              <a:defRPr sz="1800"/>
            </a:lvl7pPr>
            <a:lvl8pPr marL="0" indent="0" algn="l">
              <a:spcBef>
                <a:spcPts val="0"/>
              </a:spcBef>
              <a:buNone/>
              <a:defRPr sz="1800"/>
            </a:lvl8pPr>
            <a:lvl9pPr marL="0" indent="0" algn="l">
              <a:spcBef>
                <a:spcPts val="0"/>
              </a:spcBef>
              <a:buNone/>
              <a:defRPr sz="1800"/>
            </a:lvl9pPr>
          </a:lstStyle>
          <a:p>
            <a:r>
              <a:rPr lang="en-US" dirty="0"/>
              <a:t>[Presenter Name]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3666AA-6B16-6340-AF38-96ABF4154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574" y="4077970"/>
            <a:ext cx="61722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cap="all" baseline="0"/>
            </a:lvl1pPr>
            <a:lvl2pPr marL="0" indent="0">
              <a:spcBef>
                <a:spcPts val="0"/>
              </a:spcBef>
              <a:buFontTx/>
              <a:buNone/>
              <a:defRPr sz="1200" b="1" cap="all" baseline="0"/>
            </a:lvl2pPr>
            <a:lvl3pPr marL="0" indent="0">
              <a:spcBef>
                <a:spcPts val="0"/>
              </a:spcBef>
              <a:buFontTx/>
              <a:buNone/>
              <a:defRPr sz="1200" b="1" cap="all" baseline="0"/>
            </a:lvl3pPr>
            <a:lvl4pPr marL="0" indent="0">
              <a:spcBef>
                <a:spcPts val="0"/>
              </a:spcBef>
              <a:buFontTx/>
              <a:buNone/>
              <a:defRPr sz="1200" b="1" cap="all" baseline="0"/>
            </a:lvl4pPr>
            <a:lvl5pPr marL="0" indent="0">
              <a:spcBef>
                <a:spcPts val="0"/>
              </a:spcBef>
              <a:buFontTx/>
              <a:buNone/>
              <a:defRPr sz="1200" b="1" cap="all" baseline="0"/>
            </a:lvl5pPr>
            <a:lvl6pPr marL="0" indent="0">
              <a:spcBef>
                <a:spcPts val="0"/>
              </a:spcBef>
              <a:buFontTx/>
              <a:buNone/>
              <a:defRPr sz="1200" b="1" cap="all" baseline="0"/>
            </a:lvl6pPr>
            <a:lvl7pPr marL="0" indent="0">
              <a:spcBef>
                <a:spcPts val="0"/>
              </a:spcBef>
              <a:buFontTx/>
              <a:buNone/>
              <a:defRPr sz="1200" b="1" cap="all" baseline="0"/>
            </a:lvl7pPr>
            <a:lvl8pPr marL="0" indent="0">
              <a:spcBef>
                <a:spcPts val="0"/>
              </a:spcBef>
              <a:buFontTx/>
              <a:buNone/>
              <a:defRPr sz="1200" b="1" cap="all" baseline="0"/>
            </a:lvl8pPr>
            <a:lvl9pPr marL="0" indent="0">
              <a:spcBef>
                <a:spcPts val="0"/>
              </a:spcBef>
              <a:buFontTx/>
              <a:buNone/>
              <a:defRPr sz="1200" b="1" cap="all" baseline="0"/>
            </a:lvl9pPr>
          </a:lstStyle>
          <a:p>
            <a:pPr lvl="0"/>
            <a:r>
              <a:rPr lang="en-US" dirty="0"/>
              <a:t>[MONTH 00, 0000]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AD3D011-2A4D-B744-FFB0-B3C261A306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3461166"/>
            <a:ext cx="657225" cy="109375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A5EF741-2305-5D51-EF7F-6B184EFC6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1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0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14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itle/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42AD-9933-891A-2BE0-EBDB30E6D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200" y="1028700"/>
            <a:ext cx="5943600" cy="3261360"/>
          </a:xfrm>
        </p:spPr>
        <p:txBody>
          <a:bodyPr lIns="274320" tIns="274320" rIns="274320" bIns="274320" anchor="ctr" anchorCtr="0">
            <a:normAutofit/>
          </a:bodyPr>
          <a:lstStyle>
            <a:lvl1pPr algn="ctr">
              <a:lnSpc>
                <a:spcPct val="90000"/>
              </a:lnSpc>
              <a:defRPr sz="6000"/>
            </a:lvl1pPr>
          </a:lstStyle>
          <a:p>
            <a:r>
              <a:rPr lang="en-US" dirty="0"/>
              <a:t>Use the</a:t>
            </a:r>
            <a:br>
              <a:rPr lang="en-US" dirty="0"/>
            </a:br>
            <a:r>
              <a:rPr lang="en-US" dirty="0"/>
              <a:t>title to make</a:t>
            </a:r>
            <a:br>
              <a:rPr lang="en-US" dirty="0"/>
            </a:br>
            <a:r>
              <a:rPr lang="en-US" dirty="0"/>
              <a:t>a big point.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5DEAA-8C7D-EBC1-5FFC-CA0506E43F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5FDDD-1CD9-CBD9-D6AD-4E275C903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7662D9AF-17EE-FB78-67C1-614C04F5FF8B}"/>
              </a:ext>
            </a:extLst>
          </p:cNvPr>
          <p:cNvSpPr/>
          <p:nvPr userDrawn="1"/>
        </p:nvSpPr>
        <p:spPr>
          <a:xfrm rot="5400000">
            <a:off x="1424940" y="876300"/>
            <a:ext cx="541020" cy="541020"/>
          </a:xfrm>
          <a:prstGeom prst="corner">
            <a:avLst>
              <a:gd name="adj1" fmla="val 32746"/>
              <a:gd name="adj2" fmla="val 28638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1E9A79B3-280C-37E5-CEB6-C4F72AE129CF}"/>
              </a:ext>
            </a:extLst>
          </p:cNvPr>
          <p:cNvSpPr/>
          <p:nvPr userDrawn="1"/>
        </p:nvSpPr>
        <p:spPr>
          <a:xfrm rot="16200000">
            <a:off x="7178040" y="3901440"/>
            <a:ext cx="541020" cy="541020"/>
          </a:xfrm>
          <a:prstGeom prst="corner">
            <a:avLst>
              <a:gd name="adj1" fmla="val 32746"/>
              <a:gd name="adj2" fmla="val 2863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pic>
        <p:nvPicPr>
          <p:cNvPr id="5" name="Corewell Health" descr="Corewell Health">
            <a:extLst>
              <a:ext uri="{FF2B5EF4-FFF2-40B4-BE49-F238E27FC236}">
                <a16:creationId xmlns:a16="http://schemas.microsoft.com/office/drawing/2014/main" id="{EFD198B9-054E-48FA-6FAF-954C8E67C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itle/Statement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42AD-9933-891A-2BE0-EBDB30E6D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200" y="1028700"/>
            <a:ext cx="5943600" cy="3261360"/>
          </a:xfrm>
        </p:spPr>
        <p:txBody>
          <a:bodyPr lIns="274320" tIns="274320" rIns="274320" bIns="274320" anchor="ctr" anchorCtr="0">
            <a:normAutofit/>
          </a:bodyPr>
          <a:lstStyle>
            <a:lvl1pPr algn="ctr">
              <a:lnSpc>
                <a:spcPct val="90000"/>
              </a:lnSpc>
              <a:defRPr sz="6000"/>
            </a:lvl1pPr>
          </a:lstStyle>
          <a:p>
            <a:r>
              <a:rPr lang="en-US" dirty="0"/>
              <a:t>Use the</a:t>
            </a:r>
            <a:br>
              <a:rPr lang="en-US" dirty="0"/>
            </a:br>
            <a:r>
              <a:rPr lang="en-US" dirty="0"/>
              <a:t>title to make</a:t>
            </a:r>
            <a:br>
              <a:rPr lang="en-US" dirty="0"/>
            </a:br>
            <a:r>
              <a:rPr lang="en-US" dirty="0"/>
              <a:t>a big point.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5DEAA-8C7D-EBC1-5FFC-CA0506E43F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5FDDD-1CD9-CBD9-D6AD-4E275C903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7662D9AF-17EE-FB78-67C1-614C04F5FF8B}"/>
              </a:ext>
            </a:extLst>
          </p:cNvPr>
          <p:cNvSpPr/>
          <p:nvPr userDrawn="1"/>
        </p:nvSpPr>
        <p:spPr>
          <a:xfrm rot="5400000">
            <a:off x="1424940" y="876300"/>
            <a:ext cx="541020" cy="541020"/>
          </a:xfrm>
          <a:prstGeom prst="corner">
            <a:avLst>
              <a:gd name="adj1" fmla="val 32746"/>
              <a:gd name="adj2" fmla="val 28638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1E9A79B3-280C-37E5-CEB6-C4F72AE129CF}"/>
              </a:ext>
            </a:extLst>
          </p:cNvPr>
          <p:cNvSpPr/>
          <p:nvPr userDrawn="1"/>
        </p:nvSpPr>
        <p:spPr>
          <a:xfrm rot="16200000">
            <a:off x="7178040" y="3901440"/>
            <a:ext cx="541020" cy="541020"/>
          </a:xfrm>
          <a:prstGeom prst="corner">
            <a:avLst>
              <a:gd name="adj1" fmla="val 32746"/>
              <a:gd name="adj2" fmla="val 2863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pic>
        <p:nvPicPr>
          <p:cNvPr id="8" name="Corewell Health" descr="Corewell Health">
            <a:extLst>
              <a:ext uri="{FF2B5EF4-FFF2-40B4-BE49-F238E27FC236}">
                <a16:creationId xmlns:a16="http://schemas.microsoft.com/office/drawing/2014/main" id="{D7225047-5738-2168-5008-DE587B6E5D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79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bg>
      <p:bgPr>
        <a:solidFill>
          <a:srgbClr val="0E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FF04EDB-5448-5343-AD34-8408B0DEB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001768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2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5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Caption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52DAF2B-CBA8-8246-A0DB-2A432B73A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576" y="4297681"/>
            <a:ext cx="3977639" cy="594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900"/>
            </a:lvl2pPr>
            <a:lvl3pPr marL="0" indent="0">
              <a:spcBef>
                <a:spcPts val="0"/>
              </a:spcBef>
              <a:buNone/>
              <a:defRPr sz="900"/>
            </a:lvl3pPr>
            <a:lvl4pPr marL="0" indent="0">
              <a:spcBef>
                <a:spcPts val="0"/>
              </a:spcBef>
              <a:buNone/>
              <a:defRPr sz="900"/>
            </a:lvl4pPr>
            <a:lvl5pPr marL="0" indent="0">
              <a:spcBef>
                <a:spcPts val="0"/>
              </a:spcBef>
              <a:buNone/>
              <a:defRPr sz="900"/>
            </a:lvl5pPr>
            <a:lvl6pPr marL="0" indent="0">
              <a:spcBef>
                <a:spcPts val="0"/>
              </a:spcBef>
              <a:buNone/>
              <a:defRPr sz="900"/>
            </a:lvl6pPr>
            <a:lvl7pPr marL="0" indent="0">
              <a:spcBef>
                <a:spcPts val="0"/>
              </a:spcBef>
              <a:buNone/>
              <a:defRPr sz="900"/>
            </a:lvl7pPr>
            <a:lvl8pPr marL="0" indent="0">
              <a:spcBef>
                <a:spcPts val="0"/>
              </a:spcBef>
              <a:buNone/>
              <a:defRPr sz="900"/>
            </a:lvl8pPr>
            <a:lvl9pPr marL="0" indent="0">
              <a:spcBef>
                <a:spcPts val="0"/>
              </a:spcBef>
              <a:buNone/>
              <a:defRPr sz="900"/>
            </a:lvl9pPr>
          </a:lstStyle>
          <a:p>
            <a:pPr lvl="0"/>
            <a:r>
              <a:rPr lang="en-US" dirty="0"/>
              <a:t>[Photo caption]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FF04EDB-5448-5343-AD34-8408B0DEB9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4091940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4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Large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EB6441-712F-79A0-EBFE-07BFDE809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460" b="1401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5742AD-9933-891A-2BE0-EBDB30E6D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080" y="1028700"/>
            <a:ext cx="7101840" cy="3261360"/>
          </a:xfrm>
        </p:spPr>
        <p:txBody>
          <a:bodyPr lIns="274320" tIns="274320" rIns="274320" bIns="274320" anchor="ctr" anchorCtr="0">
            <a:normAutofit/>
          </a:bodyPr>
          <a:lstStyle>
            <a:lvl1pPr algn="ctr">
              <a:lnSpc>
                <a:spcPct val="90000"/>
              </a:lnSpc>
              <a:defRPr sz="4800"/>
            </a:lvl1pPr>
          </a:lstStyle>
          <a:p>
            <a:r>
              <a:rPr lang="en-US" dirty="0"/>
              <a:t>This slide can</a:t>
            </a:r>
            <a:br>
              <a:rPr lang="en-US" dirty="0"/>
            </a:br>
            <a:r>
              <a:rPr lang="en-US" dirty="0"/>
              <a:t>fit a wide variety</a:t>
            </a:r>
            <a:br>
              <a:rPr lang="en-US" dirty="0"/>
            </a:br>
            <a:r>
              <a:rPr lang="en-US" dirty="0"/>
              <a:t>of content.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5DEAA-8C7D-EBC1-5FFC-CA0506E43F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5FDDD-1CD9-CBD9-D6AD-4E275C903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Corewell Health" descr="Corewell Health">
            <a:extLst>
              <a:ext uri="{FF2B5EF4-FFF2-40B4-BE49-F238E27FC236}">
                <a16:creationId xmlns:a16="http://schemas.microsoft.com/office/drawing/2014/main" id="{485B815D-AC26-9A31-3366-916FFBC1A8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4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Large Titl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white gears&#10;&#10;Description automatically generated">
            <a:extLst>
              <a:ext uri="{FF2B5EF4-FFF2-40B4-BE49-F238E27FC236}">
                <a16:creationId xmlns:a16="http://schemas.microsoft.com/office/drawing/2014/main" id="{29EB6441-712F-79A0-EBFE-07BFDE809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16355" t="18459" r="16355" b="184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1E4511-FD7C-7A82-BEF0-204E366EAA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42AD-9933-891A-2BE0-EBDB30E6D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080" y="1028700"/>
            <a:ext cx="7101840" cy="3261360"/>
          </a:xfrm>
        </p:spPr>
        <p:txBody>
          <a:bodyPr lIns="274320" tIns="274320" rIns="274320" bIns="274320" anchor="ctr" anchorCtr="0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slide can</a:t>
            </a:r>
            <a:br>
              <a:rPr lang="en-US" dirty="0"/>
            </a:br>
            <a:r>
              <a:rPr lang="en-US" dirty="0"/>
              <a:t>fit a wide variety</a:t>
            </a:r>
            <a:br>
              <a:rPr lang="en-US" dirty="0"/>
            </a:br>
            <a:r>
              <a:rPr lang="en-US" dirty="0"/>
              <a:t>of content.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5DEAA-8C7D-EBC1-5FFC-CA0506E43F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5FDDD-1CD9-CBD9-D6AD-4E275C903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Corewell Health" descr="Corewell Health">
            <a:extLst>
              <a:ext uri="{FF2B5EF4-FFF2-40B4-BE49-F238E27FC236}">
                <a16:creationId xmlns:a16="http://schemas.microsoft.com/office/drawing/2014/main" id="{485B815D-AC26-9A31-3366-916FFBC1A8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7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Large Titl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EB6441-712F-79A0-EBFE-07BFDE809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5882" t="14804" r="5882" b="1902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1E4511-FD7C-7A82-BEF0-204E366EAA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42AD-9933-891A-2BE0-EBDB30E6D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080" y="1028700"/>
            <a:ext cx="7101840" cy="3261360"/>
          </a:xfrm>
        </p:spPr>
        <p:txBody>
          <a:bodyPr lIns="274320" tIns="274320" rIns="274320" bIns="274320" anchor="ctr" anchorCtr="0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slide can</a:t>
            </a:r>
            <a:br>
              <a:rPr lang="en-US" dirty="0"/>
            </a:br>
            <a:r>
              <a:rPr lang="en-US" dirty="0"/>
              <a:t>fit a wide variety</a:t>
            </a:r>
            <a:br>
              <a:rPr lang="en-US" dirty="0"/>
            </a:br>
            <a:r>
              <a:rPr lang="en-US" dirty="0"/>
              <a:t>of content.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5DEAA-8C7D-EBC1-5FFC-CA0506E43F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5FDDD-1CD9-CBD9-D6AD-4E275C903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Corewell Health" descr="Corewell Health">
            <a:extLst>
              <a:ext uri="{FF2B5EF4-FFF2-40B4-BE49-F238E27FC236}">
                <a16:creationId xmlns:a16="http://schemas.microsoft.com/office/drawing/2014/main" id="{485B815D-AC26-9A31-3366-916FFBC1A8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37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C150CB-6910-DEAF-644D-B9936720956A}"/>
              </a:ext>
            </a:extLst>
          </p:cNvPr>
          <p:cNvSpPr/>
          <p:nvPr userDrawn="1"/>
        </p:nvSpPr>
        <p:spPr>
          <a:xfrm flipV="1">
            <a:off x="0" y="-1"/>
            <a:ext cx="9144000" cy="2227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EE2C37-C20B-163E-EA8A-E89AED426F1F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409575" y="1581150"/>
            <a:ext cx="2576956" cy="123570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00A28-C478-A2B3-F74A-8772E261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This is a “Three Content” slide with Pictures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2062D-6FB4-A554-E6AB-99799E319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1480" y="320040"/>
            <a:ext cx="3977642" cy="182880"/>
          </a:xfrm>
        </p:spPr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C4094-25EB-6712-9423-56178283A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4B38D4A7-A433-D046-594B-8DE566AD7CB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11587" y="2974063"/>
            <a:ext cx="2573640" cy="363492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Content header 1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84D1FC42-5BC6-2A0C-FEE6-0EE20AC73E7D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09588" y="2811503"/>
            <a:ext cx="2576542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0C2610C-B463-F3E5-7405-BC178024DBA6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3283522" y="1581150"/>
            <a:ext cx="2576956" cy="123570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D22131F-D8A0-2ECA-9FCE-9895FC0B4CC7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3283535" y="2811503"/>
            <a:ext cx="2576542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F64A8847-1869-08F3-FB30-8AEA0F8BD296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6153278" y="1581150"/>
            <a:ext cx="2576956" cy="123570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F017AFF-1A47-2F46-4B9F-E460495DE48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153291" y="2811503"/>
            <a:ext cx="2576542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28D887-E8F1-D864-235E-B4A9875744A8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11587" y="3466414"/>
            <a:ext cx="2573640" cy="1161587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2C6EC9E-F697-53C2-D0E3-D86CCD6B8C1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283522" y="2974063"/>
            <a:ext cx="2573640" cy="363492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Content header 2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9BA38C-9F43-7B5E-A50B-93703D68517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283522" y="3466414"/>
            <a:ext cx="2573640" cy="1161587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B1F139B-5E47-4DE9-32D0-2CB52D48F2E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159198" y="2974063"/>
            <a:ext cx="2573640" cy="363492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Content header 3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34CDA66-B7F5-4059-13A2-6844305A9774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159198" y="3466415"/>
            <a:ext cx="2573640" cy="116158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pic>
        <p:nvPicPr>
          <p:cNvPr id="5" name="Corewell Health" descr="Corewell Health">
            <a:extLst>
              <a:ext uri="{FF2B5EF4-FFF2-40B4-BE49-F238E27FC236}">
                <a16:creationId xmlns:a16="http://schemas.microsoft.com/office/drawing/2014/main" id="{A39D4F60-949A-2568-2DDA-EC1C959C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2747AA-BBD9-ABE4-4456-E1E00A04B4E4}"/>
              </a:ext>
            </a:extLst>
          </p:cNvPr>
          <p:cNvSpPr/>
          <p:nvPr userDrawn="1"/>
        </p:nvSpPr>
        <p:spPr>
          <a:xfrm flipV="1">
            <a:off x="0" y="-1"/>
            <a:ext cx="9144000" cy="2227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EE2C37-C20B-163E-EA8A-E89AED426F1F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409574" y="1581150"/>
            <a:ext cx="1895476" cy="118651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00A28-C478-A2B3-F74A-8772E261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This is a “Four Content” slide with Pictures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2062D-6FB4-A554-E6AB-99799E319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1480" y="320040"/>
            <a:ext cx="3977642" cy="182880"/>
          </a:xfrm>
        </p:spPr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C4094-25EB-6712-9423-56178283A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4B38D4A7-A433-D046-594B-8DE566AD7CB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11478" y="2952750"/>
            <a:ext cx="1893037" cy="1581485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84D1FC42-5BC6-2A0C-FEE6-0EE20AC73E7D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09575" y="2765919"/>
            <a:ext cx="189517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0C2610C-B463-F3E5-7405-BC178024DBA6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2552700" y="1581150"/>
            <a:ext cx="1895476" cy="118651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D4C925D-9829-A8D4-399F-E8D96B12D8F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2554604" y="2952750"/>
            <a:ext cx="1893037" cy="1581485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ED22131F-D8A0-2ECA-9FCE-9895FC0B4CC7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52701" y="2765919"/>
            <a:ext cx="189517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F64A8847-1869-08F3-FB30-8AEA0F8BD296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4695826" y="1581150"/>
            <a:ext cx="1895476" cy="118651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62CA4C4-6F22-0954-4F7E-34375773B4D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697730" y="2952750"/>
            <a:ext cx="1893037" cy="1581485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F017AFF-1A47-2F46-4B9F-E460495DE48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4695827" y="2765919"/>
            <a:ext cx="189517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38F7A16E-3B36-F6CB-8820-9C995F472B6C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838952" y="1581150"/>
            <a:ext cx="1895476" cy="118651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86E470-BB1D-DB56-41AB-36A2251560D9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840856" y="2952750"/>
            <a:ext cx="1893037" cy="1581485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5E3D011-B79C-26C7-5AB1-FFBFB529BCA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6838953" y="2765919"/>
            <a:ext cx="189517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Corewell Health" descr="Corewell Health">
            <a:extLst>
              <a:ext uri="{FF2B5EF4-FFF2-40B4-BE49-F238E27FC236}">
                <a16:creationId xmlns:a16="http://schemas.microsoft.com/office/drawing/2014/main" id="{9A63878C-EFF7-C9E5-3484-3A2FB0CC2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3/4 Frame Ligh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rewell Health" descr="Corewell Health">
            <a:extLst>
              <a:ext uri="{FF2B5EF4-FFF2-40B4-BE49-F238E27FC236}">
                <a16:creationId xmlns:a16="http://schemas.microsoft.com/office/drawing/2014/main" id="{5A38F616-1002-3336-13D7-124C6ADB4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431" y="226695"/>
            <a:ext cx="1679787" cy="36576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52DE6614-8246-0E33-53F8-C2FCAD719B67}"/>
              </a:ext>
            </a:extLst>
          </p:cNvPr>
          <p:cNvSpPr/>
          <p:nvPr userDrawn="1"/>
        </p:nvSpPr>
        <p:spPr>
          <a:xfrm>
            <a:off x="5165671" y="-31"/>
            <a:ext cx="3990041" cy="5148326"/>
          </a:xfrm>
          <a:custGeom>
            <a:avLst/>
            <a:gdLst/>
            <a:ahLst/>
            <a:cxnLst/>
            <a:rect l="l" t="t" r="r" b="b"/>
            <a:pathLst>
              <a:path w="10460990" h="1565275">
                <a:moveTo>
                  <a:pt x="10460592" y="0"/>
                </a:moveTo>
                <a:lnTo>
                  <a:pt x="0" y="0"/>
                </a:lnTo>
                <a:lnTo>
                  <a:pt x="0" y="1565009"/>
                </a:lnTo>
                <a:lnTo>
                  <a:pt x="10460592" y="1565009"/>
                </a:lnTo>
                <a:lnTo>
                  <a:pt x="10460592" y="0"/>
                </a:lnTo>
                <a:close/>
              </a:path>
            </a:pathLst>
          </a:custGeom>
          <a:solidFill>
            <a:srgbClr val="0BD6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4EFC493-8D88-C0D3-EA51-D25317030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7957" y="423163"/>
            <a:ext cx="4754563" cy="43030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1E5D45-B29C-70DB-4E04-74B347B52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1" y="708980"/>
            <a:ext cx="3183418" cy="1756628"/>
          </a:xfrm>
        </p:spPr>
        <p:txBody>
          <a:bodyPr anchor="b" anchorCtr="0"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[Headline goes here]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B860D7F-3AE6-04D2-6044-0E4BF19683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5" y="2894310"/>
            <a:ext cx="3182938" cy="19882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137160" indent="0">
              <a:buNone/>
              <a:defRPr sz="1400"/>
            </a:lvl2pPr>
            <a:lvl3pPr marL="274320" indent="0">
              <a:buNone/>
              <a:defRPr sz="1400"/>
            </a:lvl3pPr>
            <a:lvl4pPr marL="411480" indent="0">
              <a:buNone/>
              <a:defRPr sz="1400"/>
            </a:lvl4pPr>
            <a:lvl5pPr marL="54864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78A1398-C3DB-FCFF-374C-50D88A14C1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2629550"/>
            <a:ext cx="657225" cy="109375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539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AE6BB09-E3B1-8E4C-BC05-A3BEA4D63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282699"/>
            <a:ext cx="3977639" cy="749273"/>
          </a:xfrm>
        </p:spPr>
        <p:txBody>
          <a:bodyPr wrap="none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 spc="-50"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/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11480" y="2148839"/>
            <a:ext cx="3977639" cy="1206473"/>
          </a:xfrm>
        </p:spPr>
        <p:txBody>
          <a:bodyPr tIns="274320" anchor="t" anchorCtr="0"/>
          <a:lstStyle>
            <a:lvl1pPr>
              <a:defRPr sz="22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9C3797-B4F9-481A-ADC7-21C0CA06553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11480" y="320040"/>
            <a:ext cx="3977640" cy="182880"/>
          </a:xfrm>
        </p:spPr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22B75A-523B-FECE-3FF9-317E517C8B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480" y="2031972"/>
            <a:ext cx="1061446" cy="114301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A7941-BCED-BCF7-9749-D8C038166D13}"/>
              </a:ext>
            </a:extLst>
          </p:cNvPr>
          <p:cNvSpPr txBox="1"/>
          <p:nvPr userDrawn="1"/>
        </p:nvSpPr>
        <p:spPr>
          <a:xfrm>
            <a:off x="8175812" y="27790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</a:pPr>
            <a:endParaRPr lang="en-US" sz="1200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5F47D79D-B827-F099-1FCD-3606D5F2D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1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952">
          <p15:clr>
            <a:srgbClr val="FBAE40"/>
          </p15:clr>
        </p15:guide>
        <p15:guide id="5" pos="2766">
          <p15:clr>
            <a:srgbClr val="FBAE40"/>
          </p15:clr>
        </p15:guide>
        <p15:guide id="7" orient="horz" pos="135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3/4 Fram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rewell Health" descr="Corewell Health">
            <a:extLst>
              <a:ext uri="{FF2B5EF4-FFF2-40B4-BE49-F238E27FC236}">
                <a16:creationId xmlns:a16="http://schemas.microsoft.com/office/drawing/2014/main" id="{5A38F616-1002-3336-13D7-124C6ADB4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431" y="226695"/>
            <a:ext cx="1679787" cy="36576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52DE6614-8246-0E33-53F8-C2FCAD719B67}"/>
              </a:ext>
            </a:extLst>
          </p:cNvPr>
          <p:cNvSpPr/>
          <p:nvPr userDrawn="1"/>
        </p:nvSpPr>
        <p:spPr>
          <a:xfrm>
            <a:off x="5165671" y="-31"/>
            <a:ext cx="3990041" cy="5148326"/>
          </a:xfrm>
          <a:custGeom>
            <a:avLst/>
            <a:gdLst/>
            <a:ahLst/>
            <a:cxnLst/>
            <a:rect l="l" t="t" r="r" b="b"/>
            <a:pathLst>
              <a:path w="10460990" h="1565275">
                <a:moveTo>
                  <a:pt x="10460592" y="0"/>
                </a:moveTo>
                <a:lnTo>
                  <a:pt x="0" y="0"/>
                </a:lnTo>
                <a:lnTo>
                  <a:pt x="0" y="1565009"/>
                </a:lnTo>
                <a:lnTo>
                  <a:pt x="10460592" y="1565009"/>
                </a:lnTo>
                <a:lnTo>
                  <a:pt x="1046059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29EE09F-C91A-F6B5-E5E9-9B537DA54B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7957" y="423163"/>
            <a:ext cx="4754563" cy="43030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44604A7-1BED-1CBE-05C7-FA7A4005A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5" y="2894310"/>
            <a:ext cx="3182938" cy="19882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137160" indent="0">
              <a:buNone/>
              <a:defRPr sz="1400"/>
            </a:lvl2pPr>
            <a:lvl3pPr marL="274320" indent="0">
              <a:buNone/>
              <a:defRPr sz="1400"/>
            </a:lvl3pPr>
            <a:lvl4pPr marL="411480" indent="0">
              <a:buNone/>
              <a:defRPr sz="1400"/>
            </a:lvl4pPr>
            <a:lvl5pPr marL="54864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19B794C-5616-6779-CE64-4E9727D2B1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2629550"/>
            <a:ext cx="657225" cy="109375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5A22B4-92E2-9B92-DB45-02D8231E6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1" y="708980"/>
            <a:ext cx="3183418" cy="1756628"/>
          </a:xfrm>
        </p:spPr>
        <p:txBody>
          <a:bodyPr anchor="b" anchorCtr="0"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[Headline goes here]</a:t>
            </a:r>
          </a:p>
        </p:txBody>
      </p:sp>
    </p:spTree>
    <p:extLst>
      <p:ext uri="{BB962C8B-B14F-4D97-AF65-F5344CB8AC3E}">
        <p14:creationId xmlns:p14="http://schemas.microsoft.com/office/powerpoint/2010/main" val="696486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3/4 Frame Dar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rewell Health" descr="Corewell Health">
            <a:extLst>
              <a:ext uri="{FF2B5EF4-FFF2-40B4-BE49-F238E27FC236}">
                <a16:creationId xmlns:a16="http://schemas.microsoft.com/office/drawing/2014/main" id="{5A38F616-1002-3336-13D7-124C6ADB4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431" y="226695"/>
            <a:ext cx="1679787" cy="36576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52DE6614-8246-0E33-53F8-C2FCAD719B67}"/>
              </a:ext>
            </a:extLst>
          </p:cNvPr>
          <p:cNvSpPr/>
          <p:nvPr userDrawn="1"/>
        </p:nvSpPr>
        <p:spPr>
          <a:xfrm>
            <a:off x="5165671" y="-31"/>
            <a:ext cx="3990041" cy="5148326"/>
          </a:xfrm>
          <a:custGeom>
            <a:avLst/>
            <a:gdLst/>
            <a:ahLst/>
            <a:cxnLst/>
            <a:rect l="l" t="t" r="r" b="b"/>
            <a:pathLst>
              <a:path w="10460990" h="1565275">
                <a:moveTo>
                  <a:pt x="10460592" y="0"/>
                </a:moveTo>
                <a:lnTo>
                  <a:pt x="0" y="0"/>
                </a:lnTo>
                <a:lnTo>
                  <a:pt x="0" y="1565009"/>
                </a:lnTo>
                <a:lnTo>
                  <a:pt x="10460592" y="1565009"/>
                </a:lnTo>
                <a:lnTo>
                  <a:pt x="1046059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2D553A-3D78-2359-6F80-214C1CA98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7957" y="423163"/>
            <a:ext cx="4754563" cy="43030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3232B2-FACA-9B77-50DD-1E4449F75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5" y="2894310"/>
            <a:ext cx="3182938" cy="19882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  <a:lvl2pPr marL="137160" indent="0">
              <a:buNone/>
              <a:defRPr sz="1400"/>
            </a:lvl2pPr>
            <a:lvl3pPr marL="274320" indent="0">
              <a:buNone/>
              <a:defRPr sz="1400"/>
            </a:lvl3pPr>
            <a:lvl4pPr marL="411480" indent="0">
              <a:buNone/>
              <a:defRPr sz="1400"/>
            </a:lvl4pPr>
            <a:lvl5pPr marL="54864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A30D349-5A61-346B-FAFF-FAFFE08427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2629550"/>
            <a:ext cx="657225" cy="109375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D96216-A186-ACC6-F288-6492CAA94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1" y="708980"/>
            <a:ext cx="3183418" cy="1756628"/>
          </a:xfrm>
        </p:spPr>
        <p:txBody>
          <a:bodyPr anchor="b" anchorCtr="0"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[Headline goes here]</a:t>
            </a:r>
          </a:p>
        </p:txBody>
      </p:sp>
    </p:spTree>
    <p:extLst>
      <p:ext uri="{BB962C8B-B14F-4D97-AF65-F5344CB8AC3E}">
        <p14:creationId xmlns:p14="http://schemas.microsoft.com/office/powerpoint/2010/main" val="93324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>
            <a:extLst>
              <a:ext uri="{FF2B5EF4-FFF2-40B4-BE49-F238E27FC236}">
                <a16:creationId xmlns:a16="http://schemas.microsoft.com/office/drawing/2014/main" id="{3BE2FB86-058F-E3CC-4E31-3F27FD1B6A07}"/>
              </a:ext>
            </a:extLst>
          </p:cNvPr>
          <p:cNvSpPr/>
          <p:nvPr userDrawn="1"/>
        </p:nvSpPr>
        <p:spPr>
          <a:xfrm>
            <a:off x="0" y="-4826"/>
            <a:ext cx="4572000" cy="5148326"/>
          </a:xfrm>
          <a:custGeom>
            <a:avLst/>
            <a:gdLst/>
            <a:ahLst/>
            <a:cxnLst/>
            <a:rect l="l" t="t" r="r" b="b"/>
            <a:pathLst>
              <a:path w="10460990" h="1565275">
                <a:moveTo>
                  <a:pt x="10460592" y="0"/>
                </a:moveTo>
                <a:lnTo>
                  <a:pt x="0" y="0"/>
                </a:lnTo>
                <a:lnTo>
                  <a:pt x="0" y="1565009"/>
                </a:lnTo>
                <a:lnTo>
                  <a:pt x="10460592" y="1565009"/>
                </a:lnTo>
                <a:lnTo>
                  <a:pt x="1046059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00E805-A4A0-D142-AA33-5849025B1C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F4CBD3-C2D6-0174-38FA-A74C917BA7F0}"/>
              </a:ext>
            </a:extLst>
          </p:cNvPr>
          <p:cNvSpPr txBox="1"/>
          <p:nvPr userDrawn="1"/>
        </p:nvSpPr>
        <p:spPr>
          <a:xfrm>
            <a:off x="615142" y="50458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</a:pPr>
            <a:endParaRPr lang="en-US" sz="12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1A61ED0-D96B-1A5D-0051-0543B7DA39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385" y="1009651"/>
            <a:ext cx="3977640" cy="173355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137160">
              <a:spcBef>
                <a:spcPts val="900"/>
              </a:spcBef>
              <a:defRPr>
                <a:solidFill>
                  <a:schemeClr val="bg1"/>
                </a:solidFill>
              </a:defRPr>
            </a:lvl2pPr>
            <a:lvl3pPr marL="274320">
              <a:defRPr>
                <a:solidFill>
                  <a:schemeClr val="bg1"/>
                </a:solidFill>
              </a:defRPr>
            </a:lvl3pPr>
            <a:lvl4pPr marL="41148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685800">
              <a:defRPr>
                <a:solidFill>
                  <a:schemeClr val="bg1"/>
                </a:solidFill>
              </a:defRPr>
            </a:lvl6pPr>
            <a:lvl7pPr marL="822960">
              <a:defRPr>
                <a:solidFill>
                  <a:schemeClr val="bg1"/>
                </a:solidFill>
              </a:defRPr>
            </a:lvl7pPr>
            <a:lvl8pPr marL="960120">
              <a:defRPr>
                <a:solidFill>
                  <a:schemeClr val="bg1"/>
                </a:solidFill>
              </a:defRPr>
            </a:lvl8pPr>
            <a:lvl9pPr marL="109728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“Half Photo” slide. </a:t>
            </a:r>
            <a:br>
              <a:rPr lang="en-US" dirty="0"/>
            </a:br>
            <a:r>
              <a:rPr lang="en-US" dirty="0"/>
              <a:t>Use it for a quote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BD0C241-F625-AC01-E3E8-14D28A63195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1797" y="3000374"/>
            <a:ext cx="3981450" cy="1687513"/>
          </a:xfrm>
        </p:spPr>
        <p:txBody>
          <a:bodyPr/>
          <a:lstStyle>
            <a:lvl1pPr marL="137160" indent="-13716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1pPr>
            <a:lvl2pPr marL="27432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2pPr>
            <a:lvl3pPr marL="41148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54864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4pPr>
            <a:lvl5pPr marL="68580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text levels possible</a:t>
            </a:r>
          </a:p>
        </p:txBody>
      </p:sp>
    </p:spTree>
    <p:extLst>
      <p:ext uri="{BB962C8B-B14F-4D97-AF65-F5344CB8AC3E}">
        <p14:creationId xmlns:p14="http://schemas.microsoft.com/office/powerpoint/2010/main" val="25912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92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>
          <p15:clr>
            <a:srgbClr val="FBAE40"/>
          </p15:clr>
        </p15:guide>
        <p15:guide id="9" pos="2766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0BA12D-1287-BA26-31B9-80BB785C0097}"/>
              </a:ext>
            </a:extLst>
          </p:cNvPr>
          <p:cNvSpPr/>
          <p:nvPr userDrawn="1"/>
        </p:nvSpPr>
        <p:spPr>
          <a:xfrm>
            <a:off x="0" y="0"/>
            <a:ext cx="460857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00E805-A4A0-D142-AA33-5849025B1C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F4CBD3-C2D6-0174-38FA-A74C917BA7F0}"/>
              </a:ext>
            </a:extLst>
          </p:cNvPr>
          <p:cNvSpPr txBox="1"/>
          <p:nvPr userDrawn="1"/>
        </p:nvSpPr>
        <p:spPr>
          <a:xfrm>
            <a:off x="615142" y="50458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</a:pPr>
            <a:endParaRPr lang="en-US" sz="12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34AD0D6-07D9-C90D-8C6D-01847CEDC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385" y="1009651"/>
            <a:ext cx="3977640" cy="173355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137160">
              <a:spcBef>
                <a:spcPts val="900"/>
              </a:spcBef>
              <a:defRPr>
                <a:solidFill>
                  <a:schemeClr val="bg1"/>
                </a:solidFill>
              </a:defRPr>
            </a:lvl2pPr>
            <a:lvl3pPr marL="274320">
              <a:defRPr>
                <a:solidFill>
                  <a:schemeClr val="bg1"/>
                </a:solidFill>
              </a:defRPr>
            </a:lvl3pPr>
            <a:lvl4pPr marL="41148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685800">
              <a:defRPr>
                <a:solidFill>
                  <a:schemeClr val="bg1"/>
                </a:solidFill>
              </a:defRPr>
            </a:lvl6pPr>
            <a:lvl7pPr marL="822960">
              <a:defRPr>
                <a:solidFill>
                  <a:schemeClr val="bg1"/>
                </a:solidFill>
              </a:defRPr>
            </a:lvl7pPr>
            <a:lvl8pPr marL="960120">
              <a:defRPr>
                <a:solidFill>
                  <a:schemeClr val="bg1"/>
                </a:solidFill>
              </a:defRPr>
            </a:lvl8pPr>
            <a:lvl9pPr marL="109728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“Half Photo” slide. </a:t>
            </a:r>
            <a:br>
              <a:rPr lang="en-US" dirty="0"/>
            </a:br>
            <a:r>
              <a:rPr lang="en-US" dirty="0"/>
              <a:t>Use it for a quote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3DF9AE78-059F-7A4E-5E4F-7A91FB5387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1797" y="3000374"/>
            <a:ext cx="3981450" cy="1687513"/>
          </a:xfrm>
        </p:spPr>
        <p:txBody>
          <a:bodyPr/>
          <a:lstStyle>
            <a:lvl1pPr marL="137160" indent="-13716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1pPr>
            <a:lvl2pPr marL="27432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2pPr>
            <a:lvl3pPr marL="41148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54864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4pPr>
            <a:lvl5pPr marL="68580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text levels possible</a:t>
            </a:r>
          </a:p>
        </p:txBody>
      </p:sp>
    </p:spTree>
    <p:extLst>
      <p:ext uri="{BB962C8B-B14F-4D97-AF65-F5344CB8AC3E}">
        <p14:creationId xmlns:p14="http://schemas.microsoft.com/office/powerpoint/2010/main" val="2865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92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>
          <p15:clr>
            <a:srgbClr val="FBAE40"/>
          </p15:clr>
        </p15:guide>
        <p15:guide id="9" pos="2766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00E805-A4A0-D142-AA33-5849025B1C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rgbClr val="7F7F7F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F4CBD3-C2D6-0174-38FA-A74C917BA7F0}"/>
              </a:ext>
            </a:extLst>
          </p:cNvPr>
          <p:cNvSpPr txBox="1"/>
          <p:nvPr userDrawn="1"/>
        </p:nvSpPr>
        <p:spPr>
          <a:xfrm>
            <a:off x="615142" y="50458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</a:pPr>
            <a:endParaRPr lang="en-US" sz="12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E4F15CB-DBCE-5E3D-48A6-F48373DAC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385" y="1009651"/>
            <a:ext cx="3977640" cy="173355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137160">
              <a:spcBef>
                <a:spcPts val="900"/>
              </a:spcBef>
              <a:defRPr>
                <a:solidFill>
                  <a:schemeClr val="bg1"/>
                </a:solidFill>
              </a:defRPr>
            </a:lvl2pPr>
            <a:lvl3pPr marL="274320">
              <a:defRPr>
                <a:solidFill>
                  <a:schemeClr val="bg1"/>
                </a:solidFill>
              </a:defRPr>
            </a:lvl3pPr>
            <a:lvl4pPr marL="41148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685800">
              <a:defRPr>
                <a:solidFill>
                  <a:schemeClr val="bg1"/>
                </a:solidFill>
              </a:defRPr>
            </a:lvl6pPr>
            <a:lvl7pPr marL="822960">
              <a:defRPr>
                <a:solidFill>
                  <a:schemeClr val="bg1"/>
                </a:solidFill>
              </a:defRPr>
            </a:lvl7pPr>
            <a:lvl8pPr marL="960120">
              <a:defRPr>
                <a:solidFill>
                  <a:schemeClr val="bg1"/>
                </a:solidFill>
              </a:defRPr>
            </a:lvl8pPr>
            <a:lvl9pPr marL="109728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“Half Photo” slide.</a:t>
            </a:r>
            <a:br>
              <a:rPr lang="en-US" dirty="0"/>
            </a:br>
            <a:r>
              <a:rPr lang="en-US" dirty="0"/>
              <a:t>Use it for a quote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4FFB9C53-5CD2-73A2-396B-5DC68B94D9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1797" y="3000374"/>
            <a:ext cx="3981450" cy="1687513"/>
          </a:xfrm>
        </p:spPr>
        <p:txBody>
          <a:bodyPr/>
          <a:lstStyle>
            <a:lvl1pPr marL="137160" indent="-13716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1pPr>
            <a:lvl2pPr marL="27432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2pPr>
            <a:lvl3pPr marL="41148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54864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4pPr>
            <a:lvl5pPr marL="68580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text levels possible</a:t>
            </a:r>
          </a:p>
        </p:txBody>
      </p:sp>
    </p:spTree>
    <p:extLst>
      <p:ext uri="{BB962C8B-B14F-4D97-AF65-F5344CB8AC3E}">
        <p14:creationId xmlns:p14="http://schemas.microsoft.com/office/powerpoint/2010/main" val="25746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92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>
          <p15:clr>
            <a:srgbClr val="FBAE40"/>
          </p15:clr>
        </p15:guide>
        <p15:guide id="9" pos="2766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0A28-C478-A2B3-F74A-8772E261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This is an “Awards”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2062D-6FB4-A554-E6AB-99799E319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1480" y="320040"/>
            <a:ext cx="3977642" cy="182880"/>
          </a:xfrm>
        </p:spPr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C4094-25EB-6712-9423-56178283A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CBB8CDB5-B3E3-15A5-2506-DFAEB99BB14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80858" y="1581150"/>
            <a:ext cx="2942176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1B25F85E-3742-F26A-605A-A145CC46B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80858" y="2605015"/>
            <a:ext cx="2942177" cy="49561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r>
              <a:rPr lang="en-US" dirty="0"/>
              <a:t>Award description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E8643FC-E324-83DB-8EDF-8041701D4D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9575" y="1581150"/>
            <a:ext cx="1958337" cy="3126233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36434391-952D-5CBC-54F7-08D3D548CA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80858" y="3187901"/>
            <a:ext cx="2942176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8343B20-ED6A-90B1-CB6A-DF1F7576E7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72678" y="4211766"/>
            <a:ext cx="2942177" cy="49561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r>
              <a:rPr lang="en-US" dirty="0"/>
              <a:t>Award description</a:t>
            </a:r>
          </a:p>
        </p:txBody>
      </p:sp>
      <p:pic>
        <p:nvPicPr>
          <p:cNvPr id="5" name="Corewell Health" descr="Corewell Health">
            <a:extLst>
              <a:ext uri="{FF2B5EF4-FFF2-40B4-BE49-F238E27FC236}">
                <a16:creationId xmlns:a16="http://schemas.microsoft.com/office/drawing/2014/main" id="{08136E71-A793-09F9-CC7E-55AD6415CF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31E6B29-BA35-973B-971B-4D34CB64E47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612858" y="1581150"/>
            <a:ext cx="2942176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155E1FE-E1BE-B782-855E-FDEA914DF31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611878" y="1727865"/>
            <a:ext cx="1681198" cy="778094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Award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683E4EC-69A1-2444-87A1-F49389B123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12858" y="2605015"/>
            <a:ext cx="2942177" cy="49561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r>
              <a:rPr lang="en-US" dirty="0"/>
              <a:t>Award description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8D95FB57-C94F-CFCE-CA64-EAAEF350172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76993" y="1727864"/>
            <a:ext cx="1078041" cy="778095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D75A9C76-24F8-605F-B616-D5F164AD255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612858" y="3187901"/>
            <a:ext cx="2942176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9308491-6063-0C3A-C26F-2F6962C97D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611878" y="3334616"/>
            <a:ext cx="1681198" cy="778094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Award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F875F65-C76C-92B1-C1B4-A58D23B4FAC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612858" y="4211766"/>
            <a:ext cx="2942177" cy="49561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r>
              <a:rPr lang="en-US" dirty="0"/>
              <a:t>Award description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F965B779-7891-4195-B21B-76D4F30A6DCD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476992" y="3334615"/>
            <a:ext cx="1078041" cy="778095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logo</a:t>
            </a:r>
          </a:p>
          <a:p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6D461CD-66A1-AD8D-B92A-521FEFA9273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87078" y="1727865"/>
            <a:ext cx="1681198" cy="778094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Award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5D3B91F0-8419-6B28-19E4-86D2082B240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652193" y="1727864"/>
            <a:ext cx="1078041" cy="778095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logo</a:t>
            </a:r>
          </a:p>
          <a:p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437A28A2-1115-9AF1-FD3B-CE719B2B997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779878" y="3334616"/>
            <a:ext cx="1681198" cy="778094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Award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9F543CC8-C2C9-27B6-2DFE-AC2E6C8FA59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644992" y="3334615"/>
            <a:ext cx="1078041" cy="778095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Company logo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5590D3B0-A0BF-A774-AEA9-8588C3FDF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1"/>
            <a:ext cx="4571999" cy="51435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rewell Health" descr="Corewell Health">
            <a:extLst>
              <a:ext uri="{FF2B5EF4-FFF2-40B4-BE49-F238E27FC236}">
                <a16:creationId xmlns:a16="http://schemas.microsoft.com/office/drawing/2014/main" id="{89F1DB7F-7D6C-01FE-4C7F-495DB0222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AC6D161-014B-CB43-B0F3-BBB32B3E1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163" y="1009651"/>
            <a:ext cx="3977640" cy="173355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 sz="3200" b="1">
                <a:solidFill>
                  <a:srgbClr val="0ED7E5"/>
                </a:solidFill>
              </a:defRPr>
            </a:lvl1pPr>
            <a:lvl2pPr marL="137160">
              <a:spcBef>
                <a:spcPts val="900"/>
              </a:spcBef>
              <a:defRPr>
                <a:solidFill>
                  <a:schemeClr val="bg1"/>
                </a:solidFill>
              </a:defRPr>
            </a:lvl2pPr>
            <a:lvl3pPr marL="274320">
              <a:defRPr>
                <a:solidFill>
                  <a:schemeClr val="bg1"/>
                </a:solidFill>
              </a:defRPr>
            </a:lvl3pPr>
            <a:lvl4pPr marL="411480">
              <a:defRPr>
                <a:solidFill>
                  <a:schemeClr val="bg1"/>
                </a:solidFill>
              </a:defRPr>
            </a:lvl4pPr>
            <a:lvl5pPr marL="548640">
              <a:defRPr>
                <a:solidFill>
                  <a:schemeClr val="bg1"/>
                </a:solidFill>
              </a:defRPr>
            </a:lvl5pPr>
            <a:lvl6pPr marL="685800">
              <a:defRPr>
                <a:solidFill>
                  <a:schemeClr val="bg1"/>
                </a:solidFill>
              </a:defRPr>
            </a:lvl6pPr>
            <a:lvl7pPr marL="822960">
              <a:defRPr>
                <a:solidFill>
                  <a:schemeClr val="bg1"/>
                </a:solidFill>
              </a:defRPr>
            </a:lvl7pPr>
            <a:lvl8pPr marL="960120">
              <a:defRPr>
                <a:solidFill>
                  <a:schemeClr val="bg1"/>
                </a:solidFill>
              </a:defRPr>
            </a:lvl8pPr>
            <a:lvl9pPr marL="109728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“Half Dark Blue” slide used to make an important point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" y="320040"/>
            <a:ext cx="3979545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0A7FF73-C159-1616-6F1E-D4F6099FDC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37125" y="833880"/>
            <a:ext cx="3795713" cy="365760"/>
          </a:xfrm>
        </p:spPr>
        <p:txBody>
          <a:bodyPr wrap="none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3200" b="1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28DF8E-7211-E939-41D1-BD16E6158D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flipV="1">
            <a:off x="4937125" y="1245485"/>
            <a:ext cx="3793109" cy="13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C9724A4-FC54-4FA1-5418-D032F0D8DE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7125" y="1381076"/>
            <a:ext cx="3795713" cy="36576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spc="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9pPr>
          </a:lstStyle>
          <a:p>
            <a:pPr lvl="0"/>
            <a:r>
              <a:rPr lang="en-US" dirty="0"/>
              <a:t>This is placeholder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55788CF1-6360-FAAF-1257-B53BA785A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7125" y="2161032"/>
            <a:ext cx="3795713" cy="365760"/>
          </a:xfrm>
        </p:spPr>
        <p:txBody>
          <a:bodyPr wrap="none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3200" b="1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9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FB29DBA-273F-D85D-9412-103F0E909E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flipV="1">
            <a:off x="4937125" y="2572637"/>
            <a:ext cx="3793109" cy="13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FFCCD2C0-6FB9-873A-B623-AF4FFBD115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37125" y="2708228"/>
            <a:ext cx="3795713" cy="36576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spc="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9pPr>
          </a:lstStyle>
          <a:p>
            <a:pPr lvl="0"/>
            <a:r>
              <a:rPr lang="en-US" dirty="0"/>
              <a:t>This is placeholder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CA1A2F39-7664-2477-45FD-BCD3232569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37125" y="3492766"/>
            <a:ext cx="3795713" cy="365760"/>
          </a:xfrm>
        </p:spPr>
        <p:txBody>
          <a:bodyPr wrap="none"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3200" b="1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9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8B60C9B-DED2-3E19-249E-45554CEFFC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flipV="1">
            <a:off x="4937125" y="3904371"/>
            <a:ext cx="3793109" cy="13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51C815A-34AC-1630-9024-F1E49DDB5D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7125" y="4039962"/>
            <a:ext cx="3795713" cy="36576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spc="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9pPr>
          </a:lstStyle>
          <a:p>
            <a:pPr lvl="0"/>
            <a:r>
              <a:rPr lang="en-US" dirty="0"/>
              <a:t>This is placeholder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11222AA-72FC-7EF3-DC75-673C9736B6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9575" y="3000374"/>
            <a:ext cx="3981450" cy="1687513"/>
          </a:xfrm>
        </p:spPr>
        <p:txBody>
          <a:bodyPr/>
          <a:lstStyle>
            <a:lvl1pPr marL="13716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1pPr>
            <a:lvl2pPr marL="27432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2pPr>
            <a:lvl3pPr marL="41148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54864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4pPr>
            <a:lvl5pPr marL="685800" indent="-13716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text levels possible</a:t>
            </a:r>
          </a:p>
        </p:txBody>
      </p:sp>
    </p:spTree>
    <p:extLst>
      <p:ext uri="{BB962C8B-B14F-4D97-AF65-F5344CB8AC3E}">
        <p14:creationId xmlns:p14="http://schemas.microsoft.com/office/powerpoint/2010/main" val="39431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110" userDrawn="1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4">
          <p15:clr>
            <a:srgbClr val="FBAE40"/>
          </p15:clr>
        </p15:guide>
        <p15:guide id="9" pos="2766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FB1769-DFB2-8204-8AFA-D262B66E671A}"/>
              </a:ext>
            </a:extLst>
          </p:cNvPr>
          <p:cNvSpPr/>
          <p:nvPr userDrawn="1"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AAA9A-F180-FFFC-2899-E7D8FDCEBF87}"/>
              </a:ext>
            </a:extLst>
          </p:cNvPr>
          <p:cNvSpPr/>
          <p:nvPr userDrawn="1"/>
        </p:nvSpPr>
        <p:spPr>
          <a:xfrm>
            <a:off x="6096000" y="0"/>
            <a:ext cx="3048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47475-A6A8-82F6-054F-861F4D6AF4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81419-C690-87B4-B241-EF392D6DC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8CD6A8-F4A8-2C89-ABDF-69CD919E38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162" y="1336626"/>
            <a:ext cx="2225042" cy="502920"/>
          </a:xfrm>
        </p:spPr>
        <p:txBody>
          <a:bodyPr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BCD96D3-B0EF-5740-9A89-3DF169780B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162" y="2077510"/>
            <a:ext cx="2225042" cy="62762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Title goes here.</a:t>
            </a:r>
            <a:br>
              <a:rPr lang="en-US" dirty="0"/>
            </a:br>
            <a:r>
              <a:rPr lang="en-US" dirty="0"/>
              <a:t>2 lines max.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2288309-65B4-9E2D-45CF-75C5397682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63" y="1849029"/>
            <a:ext cx="391001" cy="9028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31FF5ED-5C32-F63E-C606-FF025E496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46" y="2781331"/>
            <a:ext cx="2225675" cy="1070610"/>
          </a:xfrm>
        </p:spPr>
        <p:txBody>
          <a:bodyPr/>
          <a:lstStyle>
            <a:lvl1pPr marL="0" indent="0">
              <a:buNone/>
              <a:defRPr sz="1200"/>
            </a:lvl1pPr>
            <a:lvl2pPr marL="137160" indent="0">
              <a:buNone/>
              <a:defRPr sz="1400"/>
            </a:lvl2pPr>
            <a:lvl3pPr marL="274320" indent="0">
              <a:buNone/>
              <a:defRPr sz="1400"/>
            </a:lvl3pPr>
            <a:lvl4pPr marL="411480" indent="0">
              <a:buNone/>
              <a:defRPr sz="1400"/>
            </a:lvl4pPr>
            <a:lvl5pPr marL="54864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sem. Maecenas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E3C4F9B-1E73-1F34-2BED-B806B5584C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59162" y="1340781"/>
            <a:ext cx="2225042" cy="502920"/>
          </a:xfrm>
        </p:spPr>
        <p:txBody>
          <a:bodyPr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9990D6-2131-66E2-D3E9-3751DD4C0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59162" y="2081665"/>
            <a:ext cx="2225042" cy="62762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Title goes here.</a:t>
            </a:r>
            <a:br>
              <a:rPr lang="en-US" dirty="0"/>
            </a:br>
            <a:r>
              <a:rPr lang="en-US" dirty="0"/>
              <a:t>2 lines max.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7DCB87F-6630-A267-16B8-BCA20B7EFA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59163" y="1853184"/>
            <a:ext cx="391001" cy="90287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C2E2E7CA-8B72-8231-8AA9-81F1F8BD03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58846" y="2785486"/>
            <a:ext cx="2225675" cy="1070610"/>
          </a:xfrm>
        </p:spPr>
        <p:txBody>
          <a:bodyPr/>
          <a:lstStyle>
            <a:lvl1pPr marL="0" indent="0">
              <a:buNone/>
              <a:defRPr sz="1200"/>
            </a:lvl1pPr>
            <a:lvl2pPr marL="137160" indent="0">
              <a:buNone/>
              <a:defRPr sz="1400"/>
            </a:lvl2pPr>
            <a:lvl3pPr marL="274320" indent="0">
              <a:buNone/>
              <a:defRPr sz="1400"/>
            </a:lvl3pPr>
            <a:lvl4pPr marL="411480" indent="0">
              <a:buNone/>
              <a:defRPr sz="1400"/>
            </a:lvl4pPr>
            <a:lvl5pPr marL="54864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sem. Maecenas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6DEA1E0C-9106-D3CA-585E-C1FB91F973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05192" y="1336626"/>
            <a:ext cx="2225042" cy="502920"/>
          </a:xfrm>
        </p:spPr>
        <p:txBody>
          <a:bodyPr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6CB5AC2-F5B6-82DE-B0F7-C808827989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192" y="2077510"/>
            <a:ext cx="2225042" cy="62762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Title goes here.</a:t>
            </a:r>
            <a:br>
              <a:rPr lang="en-US" dirty="0"/>
            </a:br>
            <a:r>
              <a:rPr lang="en-US" dirty="0"/>
              <a:t>2 lines max.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412DEE6-56AE-24D2-9E7A-6121289252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05193" y="1849029"/>
            <a:ext cx="391001" cy="9028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D1DDD923-2C65-A653-9A60-D7B3765832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04876" y="2781331"/>
            <a:ext cx="2225675" cy="1070610"/>
          </a:xfrm>
        </p:spPr>
        <p:txBody>
          <a:bodyPr/>
          <a:lstStyle>
            <a:lvl1pPr marL="0" indent="0">
              <a:buNone/>
              <a:defRPr sz="1200"/>
            </a:lvl1pPr>
            <a:lvl2pPr marL="137160" indent="0">
              <a:buNone/>
              <a:defRPr sz="1400"/>
            </a:lvl2pPr>
            <a:lvl3pPr marL="274320" indent="0">
              <a:buNone/>
              <a:defRPr sz="1400"/>
            </a:lvl3pPr>
            <a:lvl4pPr marL="411480" indent="0">
              <a:buNone/>
              <a:defRPr sz="1400"/>
            </a:lvl4pPr>
            <a:lvl5pPr marL="548640" indent="0">
              <a:buNone/>
              <a:defRPr sz="1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sem. Maecenas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pic>
        <p:nvPicPr>
          <p:cNvPr id="25" name="Corewell Health" descr="Corewell Health">
            <a:extLst>
              <a:ext uri="{FF2B5EF4-FFF2-40B4-BE49-F238E27FC236}">
                <a16:creationId xmlns:a16="http://schemas.microsoft.com/office/drawing/2014/main" id="{7BF9195B-02A6-FDDC-36BF-C5D2DB1AB8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Statistics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CE67CB4A-61CF-1C39-485C-C99AB9B1D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This is a “Three Statistics – Dark”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416067"/>
            <a:ext cx="2560320" cy="82296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chemeClr val="tx1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575" y="3030463"/>
            <a:ext cx="2562225" cy="1633611"/>
          </a:xfrm>
        </p:spPr>
        <p:txBody>
          <a:bodyPr/>
          <a:lstStyle>
            <a:lvl1pPr marL="0" indent="0">
              <a:buNone/>
              <a:defRPr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CC262AE-E8C8-0B47-8269-37F9BDCF15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9744" y="1416067"/>
            <a:ext cx="2560320" cy="82296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chemeClr val="tx1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CF581EF-849F-6C43-8C6B-A56DA9FF33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9914" y="1416067"/>
            <a:ext cx="2560320" cy="82296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600" b="1" spc="-50" baseline="0">
                <a:solidFill>
                  <a:schemeClr val="tx1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CE0C131-F924-7C4C-C4E0-168FDB97BD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7813" y="2239027"/>
            <a:ext cx="585013" cy="94562"/>
          </a:xfrm>
          <a:solidFill>
            <a:srgbClr val="67F48C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A196B02-2766-1625-3127-24E7E9B4D6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6223" y="2239027"/>
            <a:ext cx="585013" cy="94562"/>
          </a:xfrm>
          <a:solidFill>
            <a:srgbClr val="67F48C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7DF5A14-DF98-097E-D28A-75C8DBA31B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59023" y="2239027"/>
            <a:ext cx="585013" cy="94562"/>
          </a:xfrm>
          <a:solidFill>
            <a:srgbClr val="67F48C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870EDE-3E91-4479-9854-E05925909A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813" y="2492433"/>
            <a:ext cx="2560321" cy="3791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b="1"/>
            </a:lvl1pPr>
            <a:lvl2pPr marL="137160" indent="0">
              <a:spcBef>
                <a:spcPts val="0"/>
              </a:spcBef>
              <a:buNone/>
              <a:defRPr sz="1400" b="1"/>
            </a:lvl2pPr>
            <a:lvl3pPr marL="274320" indent="0">
              <a:spcBef>
                <a:spcPts val="0"/>
              </a:spcBef>
              <a:buNone/>
              <a:defRPr sz="1400" b="1"/>
            </a:lvl3pPr>
            <a:lvl4pPr marL="411480" indent="0">
              <a:spcBef>
                <a:spcPts val="0"/>
              </a:spcBef>
              <a:buNone/>
              <a:defRPr sz="1400" b="1"/>
            </a:lvl4pPr>
            <a:lvl5pPr marL="548640" indent="0">
              <a:spcBef>
                <a:spcPts val="0"/>
              </a:spcBef>
              <a:buNone/>
              <a:defRPr sz="1400" b="1"/>
            </a:lvl5pPr>
          </a:lstStyle>
          <a:p>
            <a:pPr lvl="0"/>
            <a:r>
              <a:rPr lang="en-US" dirty="0"/>
              <a:t>Body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486CB14-BD37-23D9-CF70-A5F76F54C0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91204" y="2492433"/>
            <a:ext cx="2560321" cy="3791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b="1"/>
            </a:lvl1pPr>
            <a:lvl2pPr marL="137160" indent="0">
              <a:spcBef>
                <a:spcPts val="0"/>
              </a:spcBef>
              <a:buNone/>
              <a:defRPr sz="1400" b="1"/>
            </a:lvl2pPr>
            <a:lvl3pPr marL="274320" indent="0">
              <a:spcBef>
                <a:spcPts val="0"/>
              </a:spcBef>
              <a:buNone/>
              <a:defRPr sz="1400" b="1"/>
            </a:lvl3pPr>
            <a:lvl4pPr marL="411480" indent="0">
              <a:spcBef>
                <a:spcPts val="0"/>
              </a:spcBef>
              <a:buNone/>
              <a:defRPr sz="1400" b="1"/>
            </a:lvl4pPr>
            <a:lvl5pPr marL="548640" indent="0">
              <a:spcBef>
                <a:spcPts val="0"/>
              </a:spcBef>
              <a:buNone/>
              <a:defRPr sz="1400" b="1"/>
            </a:lvl5pPr>
          </a:lstStyle>
          <a:p>
            <a:pPr lvl="0"/>
            <a:r>
              <a:rPr lang="en-US" dirty="0"/>
              <a:t>Body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78F63C-9972-D50C-58F3-9073A5AFDF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2517" y="2492433"/>
            <a:ext cx="2560321" cy="3791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b="1"/>
            </a:lvl1pPr>
            <a:lvl2pPr marL="137160" indent="0">
              <a:spcBef>
                <a:spcPts val="0"/>
              </a:spcBef>
              <a:buNone/>
              <a:defRPr sz="1400" b="1"/>
            </a:lvl2pPr>
            <a:lvl3pPr marL="274320" indent="0">
              <a:spcBef>
                <a:spcPts val="0"/>
              </a:spcBef>
              <a:buNone/>
              <a:defRPr sz="1400" b="1"/>
            </a:lvl3pPr>
            <a:lvl4pPr marL="411480" indent="0">
              <a:spcBef>
                <a:spcPts val="0"/>
              </a:spcBef>
              <a:buNone/>
              <a:defRPr sz="1400" b="1"/>
            </a:lvl4pPr>
            <a:lvl5pPr marL="548640" indent="0">
              <a:spcBef>
                <a:spcPts val="0"/>
              </a:spcBef>
              <a:buNone/>
              <a:defRPr sz="1400" b="1"/>
            </a:lvl5pPr>
          </a:lstStyle>
          <a:p>
            <a:pPr lvl="0"/>
            <a:r>
              <a:rPr lang="en-US" dirty="0"/>
              <a:t>Body header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DB733BF-855D-4C61-0417-2D38DE6620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9300" y="3030463"/>
            <a:ext cx="2562225" cy="1633611"/>
          </a:xfrm>
        </p:spPr>
        <p:txBody>
          <a:bodyPr/>
          <a:lstStyle>
            <a:lvl1pPr marL="0" indent="0">
              <a:buNone/>
              <a:defRPr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EC84C36-D868-2E02-1562-5C0A09E319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8009" y="3030463"/>
            <a:ext cx="2562225" cy="1633611"/>
          </a:xfrm>
        </p:spPr>
        <p:txBody>
          <a:bodyPr/>
          <a:lstStyle>
            <a:lvl1pPr marL="0" indent="0">
              <a:buNone/>
              <a:defRPr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2614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72" userDrawn="1">
          <p15:clr>
            <a:srgbClr val="FBAE40"/>
          </p15:clr>
        </p15:guide>
        <p15:guide id="3" orient="horz" pos="2938">
          <p15:clr>
            <a:srgbClr val="FBAE40"/>
          </p15:clr>
        </p15:guide>
        <p15:guide id="5" pos="3686" userDrawn="1">
          <p15:clr>
            <a:srgbClr val="FBAE40"/>
          </p15:clr>
        </p15:guide>
        <p15:guide id="6" pos="3886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ta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0A28-C478-A2B3-F74A-8772E261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This is a “Two Sets of Numbers”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2062D-6FB4-A554-E6AB-99799E319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1480" y="320040"/>
            <a:ext cx="3977642" cy="182880"/>
          </a:xfrm>
        </p:spPr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C4094-25EB-6712-9423-56178283A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B9D1242-8C5B-AB53-BBA9-C670C9F039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480" y="2103487"/>
            <a:ext cx="452120" cy="70514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3A0CE0-F694-EF0C-B93E-931F5D28C8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574" y="1496296"/>
            <a:ext cx="3870961" cy="354013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Title of set 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EBF0DB1-B698-6D97-CB40-3B7686AFE4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575" y="2295285"/>
            <a:ext cx="1822451" cy="23241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F47DBCC-B490-585D-9E30-B11529FD6D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575" y="2565159"/>
            <a:ext cx="1822451" cy="64579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1D2086-2835-81FB-4777-C2CEFCEEAC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59989" y="2103487"/>
            <a:ext cx="452120" cy="70514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7FC7F74-5216-0F3F-03A0-94D0F2B336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58084" y="2295285"/>
            <a:ext cx="1822451" cy="23241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96F8F75-7DDB-7EA3-F727-C6F2B7FE43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58084" y="2565159"/>
            <a:ext cx="1822451" cy="64579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E066B-3178-3536-B0EF-9F359904C1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1480" y="3538270"/>
            <a:ext cx="452120" cy="70514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7252C59-70E0-D8C4-17DC-3355332328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9575" y="3730068"/>
            <a:ext cx="1822451" cy="23241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93A59F2-611B-07DF-E101-7B5C268CF6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9575" y="3999942"/>
            <a:ext cx="1822451" cy="64579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54FFFA1-525C-BF3A-A839-986D4E4F9C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459989" y="3538270"/>
            <a:ext cx="452120" cy="70514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148C680-0F39-EE04-EA4B-DCDC5DB6CE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58084" y="3730068"/>
            <a:ext cx="1822451" cy="23241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F0F6545-58D0-40FE-A0AE-D75842A00D4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58084" y="3999942"/>
            <a:ext cx="1822451" cy="64579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CBB8CDB5-B3E3-15A5-2506-DFAEB99BB14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865373" y="2103487"/>
            <a:ext cx="45212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3C5837D-442E-878C-325E-41959EE8D2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63467" y="1496296"/>
            <a:ext cx="3870961" cy="354013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Title of set 2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426356A-8617-AB70-ED10-61EC11B405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63468" y="2295285"/>
            <a:ext cx="1822451" cy="23241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1B25F85E-3742-F26A-605A-A145CC46B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3468" y="2565159"/>
            <a:ext cx="1822451" cy="64579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7A2954A-27C5-E521-5C4A-D8BF33C04A5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882" y="2103487"/>
            <a:ext cx="45212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016DEAC8-8605-BB4C-4B6C-0E9C3F04FD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11977" y="2295285"/>
            <a:ext cx="1822451" cy="23241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ABF052C-1F26-A2B9-4625-1E7D1E86F7C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11977" y="2565159"/>
            <a:ext cx="1822451" cy="64579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pic>
        <p:nvPicPr>
          <p:cNvPr id="6" name="Corewell Health" descr="Corewell Health">
            <a:extLst>
              <a:ext uri="{FF2B5EF4-FFF2-40B4-BE49-F238E27FC236}">
                <a16:creationId xmlns:a16="http://schemas.microsoft.com/office/drawing/2014/main" id="{E3EF76A7-9445-FF29-877E-2A60613A4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782849-052D-FF73-8880-1DA2D77E40E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65373" y="3542820"/>
            <a:ext cx="45212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F022337-3320-F86F-A37E-B571A24B9EC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63468" y="3734618"/>
            <a:ext cx="1822451" cy="23241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4AB7F2E-911C-9B9F-3A48-25DBAEC256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63468" y="4004492"/>
            <a:ext cx="1822451" cy="64579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765EA70-6EFD-48BD-DEAC-8B847F8E0E0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13882" y="3542820"/>
            <a:ext cx="45212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18EC0D6-546E-0830-58A0-3449E4EF3C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11977" y="3734618"/>
            <a:ext cx="1822451" cy="23241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764131C-4CA5-3714-656E-DE64A2000EC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11977" y="4004492"/>
            <a:ext cx="1822451" cy="64579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6D5CCF2B-EAC2-DF51-8EDD-55BDACA29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AE6BB09-E3B1-8E4C-BC05-A3BEA4D63F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282698"/>
            <a:ext cx="3977639" cy="863602"/>
          </a:xfrm>
        </p:spPr>
        <p:txBody>
          <a:bodyPr wrap="none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6600" b="1">
                <a:solidFill>
                  <a:srgbClr val="0ED7E5"/>
                </a:solidFill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11480" y="2148840"/>
            <a:ext cx="3977639" cy="1206472"/>
          </a:xfrm>
        </p:spPr>
        <p:txBody>
          <a:bodyPr tIns="274320" anchor="t" anchorCtr="0"/>
          <a:lstStyle>
            <a:lvl1pPr>
              <a:defRPr sz="22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9C3797-B4F9-481A-ADC7-21C0CA06553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11480" y="320040"/>
            <a:ext cx="3977640" cy="182880"/>
          </a:xfrm>
        </p:spPr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2C5EBD09-6451-7DFD-DB9F-D8CD687B0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1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345AE34-FC97-C64D-E805-81E645CE56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480" y="2031972"/>
            <a:ext cx="1061446" cy="114301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165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952" userDrawn="1">
          <p15:clr>
            <a:srgbClr val="FBAE40"/>
          </p15:clr>
        </p15:guide>
        <p15:guide id="5" pos="2766" userDrawn="1">
          <p15:clr>
            <a:srgbClr val="FBAE40"/>
          </p15:clr>
        </p15:guide>
        <p15:guide id="7" orient="horz" pos="135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ta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0A28-C478-A2B3-F74A-8772E261F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2062D-6FB4-A554-E6AB-99799E319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1480" y="320040"/>
            <a:ext cx="3977642" cy="182880"/>
          </a:xfrm>
        </p:spPr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C4094-25EB-6712-9423-56178283A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CBB8CDB5-B3E3-15A5-2506-DFAEB99BB14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9576" y="1553086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3C5837D-442E-878C-325E-41959EE8D2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575" y="1699801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1B25F85E-3742-F26A-605A-A145CC46B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1479" y="2040767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2C6130D-0C88-8FB9-395B-783C35DB9CC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19562" y="1553086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61D9A7D-2BD2-49D0-1A79-0710E83C58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9561" y="1699801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FA3FB34-E5DC-83E5-C818-10D8A4C32B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21465" y="2040767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A9CA71F-8240-32EE-53CE-431BA8B9E94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29548" y="1553086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E159ADB-1BCD-4EA8-316E-5F705B2741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29547" y="1699801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87CCD60-E244-BC1F-4377-AD9053D7108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31451" y="2040767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B41C7F4-B593-91DA-4155-AAC890139EF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039532" y="1553086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F0A5735-096F-FC07-21F9-C89EBD42C0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39531" y="1699801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745E19F-6ACA-5965-3D2B-6992B44C5B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41435" y="2040767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4C68093A-0CD4-ABC2-0194-0F5846C3B29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09576" y="2558636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59EE35D-F0B5-8D72-384A-8D4495D664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9575" y="2705351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F0C77FF-D641-344E-7E68-C26BDBA765F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1479" y="3046317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8B8ABDC0-8C47-52A9-7A0B-4A7DBBCCEB1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09576" y="3570277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C41DDCE6-090F-2B8D-9E44-7C8030773E9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9575" y="3716992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AFCB71A-794B-5358-BF9E-2FF3879C96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1479" y="4057958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BA8D2FE-FD63-B335-20F7-9F2DA4F8441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619276" y="2558636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A234F9D3-5154-89CE-80DD-9EF31920C64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19275" y="2705351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90AEC7C-CFA1-2648-9D9F-A8FFB032915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21179" y="3046317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C6BF1BC7-EE36-7349-B6CF-1367CFB9C5F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619276" y="3570277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5F16B54D-6DD2-4CCE-267A-19BF4624E1C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619275" y="3716992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1FD52FBA-0F97-ED42-A1FC-B02ED96B501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621179" y="4057958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B225B6A0-6184-0492-2CB7-A7836CD3267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829548" y="2558636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F251F600-D7CB-1235-01F0-81896A64871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829547" y="2705351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7AD604E4-7F1A-22F6-71DA-CBDE6C7D68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831451" y="3046317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E9C836DF-7808-9469-C358-AA14249A2BE4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4829548" y="3570277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F3A898FB-959C-850B-DBE4-6331A0CD07B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829547" y="3716992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F8EEEF53-ACD3-0A3D-DE6C-E4F0A4C31D05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831451" y="4057958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459A8BEF-925C-F033-6EEA-D18BA8A73107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039246" y="2558636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280CA9C8-E090-A162-081E-EEA82C717E2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039245" y="2705351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50ACD5C9-012C-44C0-00A7-8E91B3B2D52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41149" y="3046317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84D1FC42-5BC6-2A0C-FEE6-0EE20AC73E7D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039246" y="3570277"/>
            <a:ext cx="552450" cy="70514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BA437D00-FCA4-B5E4-63ED-76475D9A119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39245" y="3716992"/>
            <a:ext cx="1690702" cy="26476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</a:lstStyle>
          <a:p>
            <a:pPr lvl="0"/>
            <a:r>
              <a:rPr lang="en-US" dirty="0"/>
              <a:t>00000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4B38D4A7-A433-D046-594B-8DE566AD7CB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041149" y="4057958"/>
            <a:ext cx="1688512" cy="289559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US" dirty="0"/>
              <a:t>Statistic description</a:t>
            </a:r>
          </a:p>
        </p:txBody>
      </p:sp>
      <p:pic>
        <p:nvPicPr>
          <p:cNvPr id="5" name="Corewell Health" descr="Corewell Health">
            <a:extLst>
              <a:ext uri="{FF2B5EF4-FFF2-40B4-BE49-F238E27FC236}">
                <a16:creationId xmlns:a16="http://schemas.microsoft.com/office/drawing/2014/main" id="{949F9DDD-F9ED-24E8-3257-BD23F13B0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0A9D5B-961A-A08F-F515-092FBCDEA3DC}"/>
              </a:ext>
            </a:extLst>
          </p:cNvPr>
          <p:cNvSpPr txBox="1"/>
          <p:nvPr userDrawn="1"/>
        </p:nvSpPr>
        <p:spPr>
          <a:xfrm>
            <a:off x="215590" y="144965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05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Light Blue">
    <p:bg>
      <p:bgPr>
        <a:solidFill>
          <a:srgbClr val="0E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rewell Health" descr="Corewell Health">
            <a:extLst>
              <a:ext uri="{FF2B5EF4-FFF2-40B4-BE49-F238E27FC236}">
                <a16:creationId xmlns:a16="http://schemas.microsoft.com/office/drawing/2014/main" id="{18A28177-99C8-47BB-6320-D5ED382C8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This is a “One Statistic – Light Blue”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37C7FF-285D-C241-8584-1E44D366D8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400" b="1" spc="-300" baseline="0"/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D59649-1D51-4F47-B0E7-BABEDD519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2595" y="2470150"/>
            <a:ext cx="3977639" cy="21939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EC20F2F-A9C8-C388-F953-1ACB078012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2595" y="2280628"/>
            <a:ext cx="585013" cy="94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3DE1A3-323B-04C0-86A1-DF52110868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609" y="1737359"/>
            <a:ext cx="3984625" cy="44830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/>
            </a:lvl1pPr>
            <a:lvl2pPr marL="137160" indent="0">
              <a:spcBef>
                <a:spcPts val="0"/>
              </a:spcBef>
              <a:buNone/>
              <a:defRPr sz="1400" b="1"/>
            </a:lvl2pPr>
            <a:lvl3pPr marL="274320" indent="0">
              <a:spcBef>
                <a:spcPts val="0"/>
              </a:spcBef>
              <a:buNone/>
              <a:defRPr sz="1400" b="1"/>
            </a:lvl3pPr>
            <a:lvl4pPr marL="411480" indent="0">
              <a:spcBef>
                <a:spcPts val="0"/>
              </a:spcBef>
              <a:buNone/>
              <a:defRPr sz="1400" b="1"/>
            </a:lvl4pPr>
            <a:lvl5pPr marL="548640" indent="0">
              <a:spcBef>
                <a:spcPts val="0"/>
              </a:spcBef>
              <a:buNone/>
              <a:defRPr sz="1400" b="1"/>
            </a:lvl5pPr>
          </a:lstStyle>
          <a:p>
            <a:pPr lvl="0"/>
            <a:r>
              <a:rPr lang="en-US" dirty="0"/>
              <a:t>Body header</a:t>
            </a:r>
          </a:p>
        </p:txBody>
      </p:sp>
    </p:spTree>
    <p:extLst>
      <p:ext uri="{BB962C8B-B14F-4D97-AF65-F5344CB8AC3E}">
        <p14:creationId xmlns:p14="http://schemas.microsoft.com/office/powerpoint/2010/main" val="1413670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>
          <p15:clr>
            <a:srgbClr val="FBAE40"/>
          </p15:clr>
        </p15:guide>
        <p15:guide id="2" pos="2992">
          <p15:clr>
            <a:srgbClr val="FBAE40"/>
          </p15:clr>
        </p15:guide>
        <p15:guide id="3" orient="horz" pos="2938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Light Green">
    <p:bg>
      <p:bgPr>
        <a:solidFill>
          <a:srgbClr val="67F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ewell Health" descr="Corewell Health">
            <a:extLst>
              <a:ext uri="{FF2B5EF4-FFF2-40B4-BE49-F238E27FC236}">
                <a16:creationId xmlns:a16="http://schemas.microsoft.com/office/drawing/2014/main" id="{EA3713E3-73DC-8E6F-E54E-8C41C9B0A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This is a “One Statistic – Light Green” slide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6821835-F91D-6B48-5FAF-6B8AB210A1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400" b="1" spc="-300" baseline="0"/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F049428-1AEC-9822-A108-CE9B08FC7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2595" y="2470150"/>
            <a:ext cx="3977639" cy="21939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3DB8F67-C3AF-43DD-F817-0B713E12F1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2595" y="2280628"/>
            <a:ext cx="585013" cy="94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7DEE37C-962B-5B53-DFC7-34F4DD4B9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609" y="1737359"/>
            <a:ext cx="3984625" cy="44830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/>
            </a:lvl1pPr>
            <a:lvl2pPr marL="137160" indent="0">
              <a:spcBef>
                <a:spcPts val="0"/>
              </a:spcBef>
              <a:buNone/>
              <a:defRPr sz="1400" b="1"/>
            </a:lvl2pPr>
            <a:lvl3pPr marL="274320" indent="0">
              <a:spcBef>
                <a:spcPts val="0"/>
              </a:spcBef>
              <a:buNone/>
              <a:defRPr sz="1400" b="1"/>
            </a:lvl3pPr>
            <a:lvl4pPr marL="411480" indent="0">
              <a:spcBef>
                <a:spcPts val="0"/>
              </a:spcBef>
              <a:buNone/>
              <a:defRPr sz="1400" b="1"/>
            </a:lvl4pPr>
            <a:lvl5pPr marL="548640" indent="0">
              <a:spcBef>
                <a:spcPts val="0"/>
              </a:spcBef>
              <a:buNone/>
              <a:defRPr sz="1400" b="1"/>
            </a:lvl5pPr>
          </a:lstStyle>
          <a:p>
            <a:pPr lvl="0"/>
            <a:r>
              <a:rPr lang="en-US" dirty="0"/>
              <a:t>Body header</a:t>
            </a:r>
          </a:p>
        </p:txBody>
      </p:sp>
    </p:spTree>
    <p:extLst>
      <p:ext uri="{BB962C8B-B14F-4D97-AF65-F5344CB8AC3E}">
        <p14:creationId xmlns:p14="http://schemas.microsoft.com/office/powerpoint/2010/main" val="3072204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>
          <p15:clr>
            <a:srgbClr val="FBAE40"/>
          </p15:clr>
        </p15:guide>
        <p15:guide id="2" pos="2992">
          <p15:clr>
            <a:srgbClr val="FBAE40"/>
          </p15:clr>
        </p15:guide>
        <p15:guide id="3" orient="horz" pos="2938">
          <p15:clr>
            <a:srgbClr val="FBAE40"/>
          </p15:clr>
        </p15:guide>
        <p15:guide id="4" orient="horz" pos="109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tatistic - Dark Blu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ewell Health" descr="Corewell Health">
            <a:extLst>
              <a:ext uri="{FF2B5EF4-FFF2-40B4-BE49-F238E27FC236}">
                <a16:creationId xmlns:a16="http://schemas.microsoft.com/office/drawing/2014/main" id="{2FBCC855-A237-5E73-D5D2-6D4AF0FB7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6153A-E3AD-254E-97F6-53792BD11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640080"/>
            <a:ext cx="8318754" cy="640080"/>
          </a:xfrm>
        </p:spPr>
        <p:txBody>
          <a:bodyPr/>
          <a:lstStyle/>
          <a:p>
            <a:r>
              <a:rPr lang="en-US" dirty="0"/>
              <a:t>This is a “One Statistic – Dark Blue” slide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FB18C5-8081-8943-8A1C-8DFEA2F9D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4C99325-18F2-9143-B9D6-8B88BF8E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199BF4-0391-166A-5681-6FD4BEF00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737359"/>
            <a:ext cx="3977639" cy="292671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400" b="1" spc="-300" baseline="0">
                <a:solidFill>
                  <a:schemeClr val="accent2"/>
                </a:solidFill>
              </a:defRPr>
            </a:lvl1pPr>
            <a:lvl2pPr marL="137160" indent="-137160">
              <a:spcBef>
                <a:spcPts val="900"/>
              </a:spcBef>
              <a:buFont typeface="Arial" panose="020B0604020202020204" pitchFamily="34" charset="0"/>
              <a:buChar char="•"/>
              <a:defRPr/>
            </a:lvl2pPr>
            <a:lvl3pPr marL="274320">
              <a:defRPr/>
            </a:lvl3pPr>
            <a:lvl4pPr marL="411480">
              <a:defRPr/>
            </a:lvl4pPr>
            <a:lvl5pPr marL="548640">
              <a:defRPr/>
            </a:lvl5pPr>
            <a:lvl6pPr marL="685800">
              <a:defRPr/>
            </a:lvl6pPr>
            <a:lvl7pPr marL="822960">
              <a:defRPr/>
            </a:lvl7pPr>
            <a:lvl8pPr marL="960120">
              <a:defRPr/>
            </a:lvl8pPr>
            <a:lvl9pPr marL="1097280">
              <a:defRPr/>
            </a:lvl9pPr>
          </a:lstStyle>
          <a:p>
            <a:pPr lvl="0"/>
            <a:r>
              <a:rPr lang="en-US" dirty="0"/>
              <a:t>000%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BD73BEC-8B06-D5F2-523F-9E19618FBB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2595" y="2470150"/>
            <a:ext cx="3977639" cy="21939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3D1BF72-56F6-3841-6854-DB7B05F437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2595" y="2280628"/>
            <a:ext cx="585013" cy="94562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5C89622-0F49-0FB7-23FD-3CE4FD5F08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609" y="1737359"/>
            <a:ext cx="3984625" cy="44830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/>
            </a:lvl1pPr>
            <a:lvl2pPr marL="137160" indent="0">
              <a:spcBef>
                <a:spcPts val="0"/>
              </a:spcBef>
              <a:buNone/>
              <a:defRPr sz="1400" b="1"/>
            </a:lvl2pPr>
            <a:lvl3pPr marL="274320" indent="0">
              <a:spcBef>
                <a:spcPts val="0"/>
              </a:spcBef>
              <a:buNone/>
              <a:defRPr sz="1400" b="1"/>
            </a:lvl3pPr>
            <a:lvl4pPr marL="411480" indent="0">
              <a:spcBef>
                <a:spcPts val="0"/>
              </a:spcBef>
              <a:buNone/>
              <a:defRPr sz="1400" b="1"/>
            </a:lvl4pPr>
            <a:lvl5pPr marL="548640" indent="0">
              <a:spcBef>
                <a:spcPts val="0"/>
              </a:spcBef>
              <a:buNone/>
              <a:defRPr sz="1400" b="1"/>
            </a:lvl5pPr>
          </a:lstStyle>
          <a:p>
            <a:pPr lvl="0"/>
            <a:r>
              <a:rPr lang="en-US" dirty="0"/>
              <a:t>Body header</a:t>
            </a:r>
          </a:p>
        </p:txBody>
      </p:sp>
    </p:spTree>
    <p:extLst>
      <p:ext uri="{BB962C8B-B14F-4D97-AF65-F5344CB8AC3E}">
        <p14:creationId xmlns:p14="http://schemas.microsoft.com/office/powerpoint/2010/main" val="206485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64" userDrawn="1">
          <p15:clr>
            <a:srgbClr val="FBAE40"/>
          </p15:clr>
        </p15:guide>
        <p15:guide id="2" pos="2992" userDrawn="1">
          <p15:clr>
            <a:srgbClr val="FBAE40"/>
          </p15:clr>
        </p15:guide>
        <p15:guide id="3" orient="horz" pos="2938" userDrawn="1">
          <p15:clr>
            <a:srgbClr val="FBAE40"/>
          </p15:clr>
        </p15:guide>
        <p15:guide id="4" orient="horz" pos="1092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rewell Health" descr="Corewell Health">
            <a:extLst>
              <a:ext uri="{FF2B5EF4-FFF2-40B4-BE49-F238E27FC236}">
                <a16:creationId xmlns:a16="http://schemas.microsoft.com/office/drawing/2014/main" id="{13415E82-9CD4-FE94-3867-DDADA09D1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579880" y="1828800"/>
            <a:ext cx="5984240" cy="1303020"/>
          </a:xfrm>
          <a:prstGeom prst="rect">
            <a:avLst/>
          </a:prstGeom>
        </p:spPr>
      </p:pic>
      <p:sp>
        <p:nvSpPr>
          <p:cNvPr id="2" name="Rectangle">
            <a:extLst>
              <a:ext uri="{FF2B5EF4-FFF2-40B4-BE49-F238E27FC236}">
                <a16:creationId xmlns:a16="http://schemas.microsoft.com/office/drawing/2014/main" id="{975459C1-49A5-C495-FC25-18B923EF6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1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2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3FBA3CA8-E2FA-B74C-72B7-B485E1172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hidden">
          <a:xfrm>
            <a:off x="1" y="5006340"/>
            <a:ext cx="9143998" cy="137160"/>
          </a:xfrm>
          <a:prstGeom prst="rect">
            <a:avLst/>
          </a:prstGeom>
          <a:solidFill>
            <a:srgbClr val="0E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orewell Health" descr="Corewell Health">
            <a:extLst>
              <a:ext uri="{FF2B5EF4-FFF2-40B4-BE49-F238E27FC236}">
                <a16:creationId xmlns:a16="http://schemas.microsoft.com/office/drawing/2014/main" id="{799CB853-B0AD-DD78-0399-71695918C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9880" y="1828800"/>
            <a:ext cx="598424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  Can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F5115-0D89-53D5-9387-1C9FBAEE9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rewell Health" descr="Corewell Health">
            <a:extLst>
              <a:ext uri="{FF2B5EF4-FFF2-40B4-BE49-F238E27FC236}">
                <a16:creationId xmlns:a16="http://schemas.microsoft.com/office/drawing/2014/main" id="{54E75D25-3FFB-C81F-B7BB-9896FCC23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50FB33D-15F1-E2E2-0379-2D716F7157B6}"/>
              </a:ext>
            </a:extLst>
          </p:cNvPr>
          <p:cNvSpPr/>
          <p:nvPr/>
        </p:nvSpPr>
        <p:spPr>
          <a:xfrm>
            <a:off x="865726" y="3225831"/>
            <a:ext cx="3066288" cy="291560"/>
          </a:xfrm>
          <a:custGeom>
            <a:avLst/>
            <a:gdLst>
              <a:gd name="connsiteX0" fmla="*/ 0 w 3066288"/>
              <a:gd name="connsiteY0" fmla="*/ 0 h 291560"/>
              <a:gd name="connsiteX1" fmla="*/ 3066288 w 3066288"/>
              <a:gd name="connsiteY1" fmla="*/ 0 h 291560"/>
              <a:gd name="connsiteX2" fmla="*/ 3066288 w 3066288"/>
              <a:gd name="connsiteY2" fmla="*/ 291560 h 291560"/>
              <a:gd name="connsiteX3" fmla="*/ 0 w 3066288"/>
              <a:gd name="connsiteY3" fmla="*/ 291560 h 29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6288" h="291560">
                <a:moveTo>
                  <a:pt x="0" y="0"/>
                </a:moveTo>
                <a:lnTo>
                  <a:pt x="3066288" y="0"/>
                </a:lnTo>
                <a:lnTo>
                  <a:pt x="3066288" y="291560"/>
                </a:lnTo>
                <a:lnTo>
                  <a:pt x="0" y="291560"/>
                </a:lnTo>
                <a:close/>
              </a:path>
            </a:pathLst>
          </a:custGeom>
          <a:solidFill>
            <a:srgbClr val="0ED7E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2B185C5-0A69-C5BD-30DE-449C90F65D3F}"/>
              </a:ext>
            </a:extLst>
          </p:cNvPr>
          <p:cNvSpPr/>
          <p:nvPr/>
        </p:nvSpPr>
        <p:spPr>
          <a:xfrm>
            <a:off x="4478273" y="3225831"/>
            <a:ext cx="3841051" cy="291560"/>
          </a:xfrm>
          <a:custGeom>
            <a:avLst/>
            <a:gdLst>
              <a:gd name="connsiteX0" fmla="*/ 0 w 3841051"/>
              <a:gd name="connsiteY0" fmla="*/ 0 h 291560"/>
              <a:gd name="connsiteX1" fmla="*/ 3841051 w 3841051"/>
              <a:gd name="connsiteY1" fmla="*/ 0 h 291560"/>
              <a:gd name="connsiteX2" fmla="*/ 3841051 w 3841051"/>
              <a:gd name="connsiteY2" fmla="*/ 291560 h 291560"/>
              <a:gd name="connsiteX3" fmla="*/ 0 w 3841051"/>
              <a:gd name="connsiteY3" fmla="*/ 291560 h 29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1051" h="291560">
                <a:moveTo>
                  <a:pt x="0" y="0"/>
                </a:moveTo>
                <a:lnTo>
                  <a:pt x="3841051" y="0"/>
                </a:lnTo>
                <a:lnTo>
                  <a:pt x="3841051" y="291560"/>
                </a:lnTo>
                <a:lnTo>
                  <a:pt x="0" y="291560"/>
                </a:lnTo>
                <a:close/>
              </a:path>
            </a:pathLst>
          </a:custGeom>
          <a:solidFill>
            <a:srgbClr val="67F48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006BE1-4AF4-578E-1B1B-BB8311446516}"/>
              </a:ext>
            </a:extLst>
          </p:cNvPr>
          <p:cNvSpPr/>
          <p:nvPr/>
        </p:nvSpPr>
        <p:spPr>
          <a:xfrm>
            <a:off x="804862" y="1628775"/>
            <a:ext cx="2119883" cy="1288065"/>
          </a:xfrm>
          <a:custGeom>
            <a:avLst/>
            <a:gdLst>
              <a:gd name="connsiteX0" fmla="*/ 1772031 w 2119883"/>
              <a:gd name="connsiteY0" fmla="*/ 0 h 1288065"/>
              <a:gd name="connsiteX1" fmla="*/ 1502283 w 2119883"/>
              <a:gd name="connsiteY1" fmla="*/ 829818 h 1288065"/>
              <a:gd name="connsiteX2" fmla="*/ 1242060 w 2119883"/>
              <a:gd name="connsiteY2" fmla="*/ 0 h 1288065"/>
              <a:gd name="connsiteX3" fmla="*/ 907161 w 2119883"/>
              <a:gd name="connsiteY3" fmla="*/ 0 h 1288065"/>
              <a:gd name="connsiteX4" fmla="*/ 634556 w 2119883"/>
              <a:gd name="connsiteY4" fmla="*/ 822103 h 1288065"/>
              <a:gd name="connsiteX5" fmla="*/ 375380 w 2119883"/>
              <a:gd name="connsiteY5" fmla="*/ 0 h 1288065"/>
              <a:gd name="connsiteX6" fmla="*/ 0 w 2119883"/>
              <a:gd name="connsiteY6" fmla="*/ 0 h 1288065"/>
              <a:gd name="connsiteX7" fmla="*/ 417671 w 2119883"/>
              <a:gd name="connsiteY7" fmla="*/ 1288066 h 1288065"/>
              <a:gd name="connsiteX8" fmla="*/ 809625 w 2119883"/>
              <a:gd name="connsiteY8" fmla="*/ 1288066 h 1288065"/>
              <a:gd name="connsiteX9" fmla="*/ 1064705 w 2119883"/>
              <a:gd name="connsiteY9" fmla="*/ 501777 h 1288065"/>
              <a:gd name="connsiteX10" fmla="*/ 1311974 w 2119883"/>
              <a:gd name="connsiteY10" fmla="*/ 1288066 h 1288065"/>
              <a:gd name="connsiteX11" fmla="*/ 1702118 w 2119883"/>
              <a:gd name="connsiteY11" fmla="*/ 1288066 h 1288065"/>
              <a:gd name="connsiteX12" fmla="*/ 2119884 w 2119883"/>
              <a:gd name="connsiteY12" fmla="*/ 0 h 1288065"/>
              <a:gd name="connsiteX13" fmla="*/ 1772031 w 2119883"/>
              <a:gd name="connsiteY13" fmla="*/ 0 h 12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9883" h="1288065">
                <a:moveTo>
                  <a:pt x="1772031" y="0"/>
                </a:moveTo>
                <a:lnTo>
                  <a:pt x="1502283" y="829818"/>
                </a:lnTo>
                <a:lnTo>
                  <a:pt x="1242060" y="0"/>
                </a:lnTo>
                <a:lnTo>
                  <a:pt x="907161" y="0"/>
                </a:lnTo>
                <a:lnTo>
                  <a:pt x="634556" y="822103"/>
                </a:lnTo>
                <a:lnTo>
                  <a:pt x="375380" y="0"/>
                </a:lnTo>
                <a:lnTo>
                  <a:pt x="0" y="0"/>
                </a:lnTo>
                <a:lnTo>
                  <a:pt x="417671" y="1288066"/>
                </a:lnTo>
                <a:lnTo>
                  <a:pt x="809625" y="1288066"/>
                </a:lnTo>
                <a:lnTo>
                  <a:pt x="1064705" y="501777"/>
                </a:lnTo>
                <a:lnTo>
                  <a:pt x="1311974" y="1288066"/>
                </a:lnTo>
                <a:lnTo>
                  <a:pt x="1702118" y="1288066"/>
                </a:lnTo>
                <a:lnTo>
                  <a:pt x="2119884" y="0"/>
                </a:lnTo>
                <a:lnTo>
                  <a:pt x="1772031" y="0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42654D-7039-3234-8F1C-3B4EFD9437CB}"/>
              </a:ext>
            </a:extLst>
          </p:cNvPr>
          <p:cNvSpPr/>
          <p:nvPr/>
        </p:nvSpPr>
        <p:spPr>
          <a:xfrm>
            <a:off x="2828829" y="1901094"/>
            <a:ext cx="1081849" cy="1032319"/>
          </a:xfrm>
          <a:custGeom>
            <a:avLst/>
            <a:gdLst>
              <a:gd name="connsiteX0" fmla="*/ 439960 w 1081849"/>
              <a:gd name="connsiteY0" fmla="*/ 277844 h 1032319"/>
              <a:gd name="connsiteX1" fmla="*/ 552164 w 1081849"/>
              <a:gd name="connsiteY1" fmla="*/ 250222 h 1032319"/>
              <a:gd name="connsiteX2" fmla="*/ 660749 w 1081849"/>
              <a:gd name="connsiteY2" fmla="*/ 277844 h 1032319"/>
              <a:gd name="connsiteX3" fmla="*/ 733425 w 1081849"/>
              <a:gd name="connsiteY3" fmla="*/ 356045 h 1032319"/>
              <a:gd name="connsiteX4" fmla="*/ 754856 w 1081849"/>
              <a:gd name="connsiteY4" fmla="*/ 421386 h 1032319"/>
              <a:gd name="connsiteX5" fmla="*/ 346710 w 1081849"/>
              <a:gd name="connsiteY5" fmla="*/ 421386 h 1032319"/>
              <a:gd name="connsiteX6" fmla="*/ 367189 w 1081849"/>
              <a:gd name="connsiteY6" fmla="*/ 356045 h 1032319"/>
              <a:gd name="connsiteX7" fmla="*/ 439865 w 1081849"/>
              <a:gd name="connsiteY7" fmla="*/ 277844 h 1032319"/>
              <a:gd name="connsiteX8" fmla="*/ 1009364 w 1081849"/>
              <a:gd name="connsiteY8" fmla="*/ 238316 h 1032319"/>
              <a:gd name="connsiteX9" fmla="*/ 816102 w 1081849"/>
              <a:gd name="connsiteY9" fmla="*/ 61627 h 1032319"/>
              <a:gd name="connsiteX10" fmla="*/ 548354 w 1081849"/>
              <a:gd name="connsiteY10" fmla="*/ 0 h 1032319"/>
              <a:gd name="connsiteX11" fmla="*/ 265938 w 1081849"/>
              <a:gd name="connsiteY11" fmla="*/ 66294 h 1032319"/>
              <a:gd name="connsiteX12" fmla="*/ 70866 w 1081849"/>
              <a:gd name="connsiteY12" fmla="*/ 249365 h 1032319"/>
              <a:gd name="connsiteX13" fmla="*/ 0 w 1081849"/>
              <a:gd name="connsiteY13" fmla="*/ 517112 h 1032319"/>
              <a:gd name="connsiteX14" fmla="*/ 72676 w 1081849"/>
              <a:gd name="connsiteY14" fmla="*/ 781145 h 1032319"/>
              <a:gd name="connsiteX15" fmla="*/ 276892 w 1081849"/>
              <a:gd name="connsiteY15" fmla="*/ 965168 h 1032319"/>
              <a:gd name="connsiteX16" fmla="*/ 586930 w 1081849"/>
              <a:gd name="connsiteY16" fmla="*/ 1032320 h 1032319"/>
              <a:gd name="connsiteX17" fmla="*/ 833533 w 1081849"/>
              <a:gd name="connsiteY17" fmla="*/ 990886 h 1032319"/>
              <a:gd name="connsiteX18" fmla="*/ 1008317 w 1081849"/>
              <a:gd name="connsiteY18" fmla="*/ 872204 h 1032319"/>
              <a:gd name="connsiteX19" fmla="*/ 826103 w 1081849"/>
              <a:gd name="connsiteY19" fmla="*/ 679037 h 1032319"/>
              <a:gd name="connsiteX20" fmla="*/ 723043 w 1081849"/>
              <a:gd name="connsiteY20" fmla="*/ 744379 h 1032319"/>
              <a:gd name="connsiteX21" fmla="*/ 596075 w 1081849"/>
              <a:gd name="connsiteY21" fmla="*/ 765524 h 1032319"/>
              <a:gd name="connsiteX22" fmla="*/ 459867 w 1081849"/>
              <a:gd name="connsiteY22" fmla="*/ 737045 h 1032319"/>
              <a:gd name="connsiteX23" fmla="*/ 372427 w 1081849"/>
              <a:gd name="connsiteY23" fmla="*/ 655130 h 1032319"/>
              <a:gd name="connsiteX24" fmla="*/ 352044 w 1081849"/>
              <a:gd name="connsiteY24" fmla="*/ 605409 h 1032319"/>
              <a:gd name="connsiteX25" fmla="*/ 1076325 w 1081849"/>
              <a:gd name="connsiteY25" fmla="*/ 605409 h 1032319"/>
              <a:gd name="connsiteX26" fmla="*/ 1080040 w 1081849"/>
              <a:gd name="connsiteY26" fmla="*/ 561213 h 1032319"/>
              <a:gd name="connsiteX27" fmla="*/ 1081850 w 1081849"/>
              <a:gd name="connsiteY27" fmla="*/ 518922 h 1032319"/>
              <a:gd name="connsiteX28" fmla="*/ 1009174 w 1081849"/>
              <a:gd name="connsiteY28" fmla="*/ 238316 h 103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81849" h="1032319">
                <a:moveTo>
                  <a:pt x="439960" y="277844"/>
                </a:moveTo>
                <a:cubicBezTo>
                  <a:pt x="471868" y="259461"/>
                  <a:pt x="509207" y="250222"/>
                  <a:pt x="552164" y="250222"/>
                </a:cubicBezTo>
                <a:cubicBezTo>
                  <a:pt x="595122" y="250222"/>
                  <a:pt x="630079" y="259461"/>
                  <a:pt x="660749" y="277844"/>
                </a:cubicBezTo>
                <a:cubicBezTo>
                  <a:pt x="691420" y="296228"/>
                  <a:pt x="715613" y="322326"/>
                  <a:pt x="733425" y="356045"/>
                </a:cubicBezTo>
                <a:cubicBezTo>
                  <a:pt x="743902" y="375952"/>
                  <a:pt x="751046" y="397764"/>
                  <a:pt x="754856" y="421386"/>
                </a:cubicBezTo>
                <a:lnTo>
                  <a:pt x="346710" y="421386"/>
                </a:lnTo>
                <a:cubicBezTo>
                  <a:pt x="350710" y="397669"/>
                  <a:pt x="357473" y="375857"/>
                  <a:pt x="367189" y="356045"/>
                </a:cubicBezTo>
                <a:cubicBezTo>
                  <a:pt x="383762" y="322326"/>
                  <a:pt x="407956" y="296228"/>
                  <a:pt x="439865" y="277844"/>
                </a:cubicBezTo>
                <a:moveTo>
                  <a:pt x="1009364" y="238316"/>
                </a:moveTo>
                <a:cubicBezTo>
                  <a:pt x="960882" y="161639"/>
                  <a:pt x="896493" y="102775"/>
                  <a:pt x="816102" y="61627"/>
                </a:cubicBezTo>
                <a:cubicBezTo>
                  <a:pt x="735711" y="20574"/>
                  <a:pt x="646462" y="0"/>
                  <a:pt x="548354" y="0"/>
                </a:cubicBezTo>
                <a:cubicBezTo>
                  <a:pt x="442817" y="0"/>
                  <a:pt x="348710" y="22098"/>
                  <a:pt x="265938" y="66294"/>
                </a:cubicBezTo>
                <a:cubicBezTo>
                  <a:pt x="183166" y="110490"/>
                  <a:pt x="118110" y="171450"/>
                  <a:pt x="70866" y="249365"/>
                </a:cubicBezTo>
                <a:cubicBezTo>
                  <a:pt x="23622" y="327279"/>
                  <a:pt x="0" y="416528"/>
                  <a:pt x="0" y="517112"/>
                </a:cubicBezTo>
                <a:cubicBezTo>
                  <a:pt x="0" y="617696"/>
                  <a:pt x="24193" y="703326"/>
                  <a:pt x="72676" y="781145"/>
                </a:cubicBezTo>
                <a:cubicBezTo>
                  <a:pt x="121158" y="859060"/>
                  <a:pt x="189167" y="920401"/>
                  <a:pt x="276892" y="965168"/>
                </a:cubicBezTo>
                <a:cubicBezTo>
                  <a:pt x="364617" y="1009936"/>
                  <a:pt x="467963" y="1032320"/>
                  <a:pt x="586930" y="1032320"/>
                </a:cubicBezTo>
                <a:cubicBezTo>
                  <a:pt x="681418" y="1032320"/>
                  <a:pt x="763619" y="1018508"/>
                  <a:pt x="833533" y="990886"/>
                </a:cubicBezTo>
                <a:cubicBezTo>
                  <a:pt x="903446" y="963263"/>
                  <a:pt x="961739" y="923735"/>
                  <a:pt x="1008317" y="872204"/>
                </a:cubicBezTo>
                <a:lnTo>
                  <a:pt x="826103" y="679037"/>
                </a:lnTo>
                <a:cubicBezTo>
                  <a:pt x="791718" y="708470"/>
                  <a:pt x="757428" y="730282"/>
                  <a:pt x="723043" y="744379"/>
                </a:cubicBezTo>
                <a:cubicBezTo>
                  <a:pt x="688658" y="758476"/>
                  <a:pt x="646367" y="765524"/>
                  <a:pt x="596075" y="765524"/>
                </a:cubicBezTo>
                <a:cubicBezTo>
                  <a:pt x="543306" y="765524"/>
                  <a:pt x="497872" y="755999"/>
                  <a:pt x="459867" y="737045"/>
                </a:cubicBezTo>
                <a:cubicBezTo>
                  <a:pt x="421862" y="717995"/>
                  <a:pt x="392716" y="690753"/>
                  <a:pt x="372427" y="655130"/>
                </a:cubicBezTo>
                <a:cubicBezTo>
                  <a:pt x="363760" y="639794"/>
                  <a:pt x="356997" y="623221"/>
                  <a:pt x="352044" y="605409"/>
                </a:cubicBezTo>
                <a:lnTo>
                  <a:pt x="1076325" y="605409"/>
                </a:lnTo>
                <a:cubicBezTo>
                  <a:pt x="1077563" y="591884"/>
                  <a:pt x="1078802" y="577215"/>
                  <a:pt x="1080040" y="561213"/>
                </a:cubicBezTo>
                <a:cubicBezTo>
                  <a:pt x="1081278" y="545306"/>
                  <a:pt x="1081850" y="531209"/>
                  <a:pt x="1081850" y="518922"/>
                </a:cubicBezTo>
                <a:cubicBezTo>
                  <a:pt x="1081850" y="408527"/>
                  <a:pt x="1057656" y="314992"/>
                  <a:pt x="1009174" y="238316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104A9C-B30E-CCD7-1C78-6F6EA3980AA1}"/>
              </a:ext>
            </a:extLst>
          </p:cNvPr>
          <p:cNvSpPr/>
          <p:nvPr/>
        </p:nvSpPr>
        <p:spPr>
          <a:xfrm>
            <a:off x="4453889" y="1901094"/>
            <a:ext cx="1039653" cy="1032319"/>
          </a:xfrm>
          <a:custGeom>
            <a:avLst/>
            <a:gdLst>
              <a:gd name="connsiteX0" fmla="*/ 682657 w 1039653"/>
              <a:gd name="connsiteY0" fmla="*/ 722281 h 1032319"/>
              <a:gd name="connsiteX1" fmla="*/ 570452 w 1039653"/>
              <a:gd name="connsiteY1" fmla="*/ 754475 h 1032319"/>
              <a:gd name="connsiteX2" fmla="*/ 461010 w 1039653"/>
              <a:gd name="connsiteY2" fmla="*/ 726853 h 1032319"/>
              <a:gd name="connsiteX3" fmla="*/ 382810 w 1039653"/>
              <a:gd name="connsiteY3" fmla="*/ 645890 h 1032319"/>
              <a:gd name="connsiteX4" fmla="*/ 353378 w 1039653"/>
              <a:gd name="connsiteY4" fmla="*/ 517112 h 1032319"/>
              <a:gd name="connsiteX5" fmla="*/ 382810 w 1039653"/>
              <a:gd name="connsiteY5" fmla="*/ 386429 h 1032319"/>
              <a:gd name="connsiteX6" fmla="*/ 461010 w 1039653"/>
              <a:gd name="connsiteY6" fmla="*/ 307276 h 1032319"/>
              <a:gd name="connsiteX7" fmla="*/ 570452 w 1039653"/>
              <a:gd name="connsiteY7" fmla="*/ 279654 h 1032319"/>
              <a:gd name="connsiteX8" fmla="*/ 682657 w 1039653"/>
              <a:gd name="connsiteY8" fmla="*/ 311849 h 1032319"/>
              <a:gd name="connsiteX9" fmla="*/ 769144 w 1039653"/>
              <a:gd name="connsiteY9" fmla="*/ 413957 h 1032319"/>
              <a:gd name="connsiteX10" fmla="*/ 1039654 w 1039653"/>
              <a:gd name="connsiteY10" fmla="*/ 274130 h 1032319"/>
              <a:gd name="connsiteX11" fmla="*/ 864870 w 1039653"/>
              <a:gd name="connsiteY11" fmla="*/ 72676 h 1032319"/>
              <a:gd name="connsiteX12" fmla="*/ 572262 w 1039653"/>
              <a:gd name="connsiteY12" fmla="*/ 0 h 1032319"/>
              <a:gd name="connsiteX13" fmla="*/ 276034 w 1039653"/>
              <a:gd name="connsiteY13" fmla="*/ 67151 h 1032319"/>
              <a:gd name="connsiteX14" fmla="*/ 73628 w 1039653"/>
              <a:gd name="connsiteY14" fmla="*/ 250222 h 1032319"/>
              <a:gd name="connsiteX15" fmla="*/ 0 w 1039653"/>
              <a:gd name="connsiteY15" fmla="*/ 517017 h 1032319"/>
              <a:gd name="connsiteX16" fmla="*/ 73628 w 1039653"/>
              <a:gd name="connsiteY16" fmla="*/ 782955 h 1032319"/>
              <a:gd name="connsiteX17" fmla="*/ 276034 w 1039653"/>
              <a:gd name="connsiteY17" fmla="*/ 966025 h 1032319"/>
              <a:gd name="connsiteX18" fmla="*/ 572262 w 1039653"/>
              <a:gd name="connsiteY18" fmla="*/ 1032320 h 1032319"/>
              <a:gd name="connsiteX19" fmla="*/ 864870 w 1039653"/>
              <a:gd name="connsiteY19" fmla="*/ 959644 h 1032319"/>
              <a:gd name="connsiteX20" fmla="*/ 1039654 w 1039653"/>
              <a:gd name="connsiteY20" fmla="*/ 758190 h 1032319"/>
              <a:gd name="connsiteX21" fmla="*/ 769144 w 1039653"/>
              <a:gd name="connsiteY21" fmla="*/ 620173 h 1032319"/>
              <a:gd name="connsiteX22" fmla="*/ 682657 w 1039653"/>
              <a:gd name="connsiteY22" fmla="*/ 722281 h 103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39653" h="1032319">
                <a:moveTo>
                  <a:pt x="682657" y="722281"/>
                </a:moveTo>
                <a:cubicBezTo>
                  <a:pt x="648272" y="743807"/>
                  <a:pt x="610933" y="754475"/>
                  <a:pt x="570452" y="754475"/>
                </a:cubicBezTo>
                <a:cubicBezTo>
                  <a:pt x="529971" y="754475"/>
                  <a:pt x="493490" y="745236"/>
                  <a:pt x="461010" y="726853"/>
                </a:cubicBezTo>
                <a:cubicBezTo>
                  <a:pt x="428530" y="708470"/>
                  <a:pt x="402431" y="681514"/>
                  <a:pt x="382810" y="645890"/>
                </a:cubicBezTo>
                <a:cubicBezTo>
                  <a:pt x="363188" y="610362"/>
                  <a:pt x="353378" y="567404"/>
                  <a:pt x="353378" y="517112"/>
                </a:cubicBezTo>
                <a:cubicBezTo>
                  <a:pt x="353378" y="466820"/>
                  <a:pt x="363188" y="420814"/>
                  <a:pt x="382810" y="386429"/>
                </a:cubicBezTo>
                <a:cubicBezTo>
                  <a:pt x="402431" y="352044"/>
                  <a:pt x="428530" y="325660"/>
                  <a:pt x="461010" y="307276"/>
                </a:cubicBezTo>
                <a:cubicBezTo>
                  <a:pt x="493490" y="288893"/>
                  <a:pt x="529971" y="279654"/>
                  <a:pt x="570452" y="279654"/>
                </a:cubicBezTo>
                <a:cubicBezTo>
                  <a:pt x="610933" y="279654"/>
                  <a:pt x="648367" y="290417"/>
                  <a:pt x="682657" y="311849"/>
                </a:cubicBezTo>
                <a:cubicBezTo>
                  <a:pt x="716947" y="333375"/>
                  <a:pt x="745807" y="367379"/>
                  <a:pt x="769144" y="413957"/>
                </a:cubicBezTo>
                <a:lnTo>
                  <a:pt x="1039654" y="274130"/>
                </a:lnTo>
                <a:cubicBezTo>
                  <a:pt x="1005269" y="188309"/>
                  <a:pt x="947071" y="121063"/>
                  <a:pt x="864870" y="72676"/>
                </a:cubicBezTo>
                <a:cubicBezTo>
                  <a:pt x="782669" y="24193"/>
                  <a:pt x="685133" y="0"/>
                  <a:pt x="572262" y="0"/>
                </a:cubicBezTo>
                <a:cubicBezTo>
                  <a:pt x="459391" y="0"/>
                  <a:pt x="361855" y="22384"/>
                  <a:pt x="276034" y="67151"/>
                </a:cubicBezTo>
                <a:cubicBezTo>
                  <a:pt x="190119" y="111919"/>
                  <a:pt x="122682" y="172974"/>
                  <a:pt x="73628" y="250222"/>
                </a:cubicBezTo>
                <a:cubicBezTo>
                  <a:pt x="24574" y="327565"/>
                  <a:pt x="0" y="416433"/>
                  <a:pt x="0" y="517017"/>
                </a:cubicBezTo>
                <a:cubicBezTo>
                  <a:pt x="0" y="617601"/>
                  <a:pt x="24574" y="705041"/>
                  <a:pt x="73628" y="782955"/>
                </a:cubicBezTo>
                <a:cubicBezTo>
                  <a:pt x="122682" y="860870"/>
                  <a:pt x="190214" y="921925"/>
                  <a:pt x="276034" y="966025"/>
                </a:cubicBezTo>
                <a:cubicBezTo>
                  <a:pt x="361855" y="1010221"/>
                  <a:pt x="460629" y="1032320"/>
                  <a:pt x="572262" y="1032320"/>
                </a:cubicBezTo>
                <a:cubicBezTo>
                  <a:pt x="683895" y="1032320"/>
                  <a:pt x="782669" y="1008126"/>
                  <a:pt x="864870" y="959644"/>
                </a:cubicBezTo>
                <a:cubicBezTo>
                  <a:pt x="947071" y="911162"/>
                  <a:pt x="1005364" y="844010"/>
                  <a:pt x="1039654" y="758190"/>
                </a:cubicBezTo>
                <a:lnTo>
                  <a:pt x="769144" y="620173"/>
                </a:lnTo>
                <a:cubicBezTo>
                  <a:pt x="745807" y="666845"/>
                  <a:pt x="716947" y="700850"/>
                  <a:pt x="682657" y="722281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010183-DF7C-3A76-D02D-0023F46DFBC3}"/>
              </a:ext>
            </a:extLst>
          </p:cNvPr>
          <p:cNvSpPr/>
          <p:nvPr/>
        </p:nvSpPr>
        <p:spPr>
          <a:xfrm>
            <a:off x="5568695" y="1901190"/>
            <a:ext cx="992028" cy="1032319"/>
          </a:xfrm>
          <a:custGeom>
            <a:avLst/>
            <a:gdLst>
              <a:gd name="connsiteX0" fmla="*/ 575310 w 992028"/>
              <a:gd name="connsiteY0" fmla="*/ 782955 h 1032319"/>
              <a:gd name="connsiteX1" fmla="*/ 469487 w 992028"/>
              <a:gd name="connsiteY1" fmla="*/ 811435 h 1032319"/>
              <a:gd name="connsiteX2" fmla="*/ 373761 w 992028"/>
              <a:gd name="connsiteY2" fmla="*/ 782955 h 1032319"/>
              <a:gd name="connsiteX3" fmla="*/ 338804 w 992028"/>
              <a:gd name="connsiteY3" fmla="*/ 710279 h 1032319"/>
              <a:gd name="connsiteX4" fmla="*/ 372809 w 992028"/>
              <a:gd name="connsiteY4" fmla="*/ 636651 h 1032319"/>
              <a:gd name="connsiteX5" fmla="*/ 491490 w 992028"/>
              <a:gd name="connsiteY5" fmla="*/ 610838 h 1032319"/>
              <a:gd name="connsiteX6" fmla="*/ 642366 w 992028"/>
              <a:gd name="connsiteY6" fmla="*/ 610838 h 1032319"/>
              <a:gd name="connsiteX7" fmla="*/ 642366 w 992028"/>
              <a:gd name="connsiteY7" fmla="*/ 695516 h 1032319"/>
              <a:gd name="connsiteX8" fmla="*/ 575215 w 992028"/>
              <a:gd name="connsiteY8" fmla="*/ 782955 h 1032319"/>
              <a:gd name="connsiteX9" fmla="*/ 992028 w 992028"/>
              <a:gd name="connsiteY9" fmla="*/ 461867 h 1032319"/>
              <a:gd name="connsiteX10" fmla="*/ 858584 w 992028"/>
              <a:gd name="connsiteY10" fmla="*/ 112205 h 1032319"/>
              <a:gd name="connsiteX11" fmla="*/ 482251 w 992028"/>
              <a:gd name="connsiteY11" fmla="*/ 0 h 1032319"/>
              <a:gd name="connsiteX12" fmla="*/ 245745 w 992028"/>
              <a:gd name="connsiteY12" fmla="*/ 31242 h 1032319"/>
              <a:gd name="connsiteX13" fmla="*/ 42386 w 992028"/>
              <a:gd name="connsiteY13" fmla="*/ 117729 h 1032319"/>
              <a:gd name="connsiteX14" fmla="*/ 158305 w 992028"/>
              <a:gd name="connsiteY14" fmla="*/ 353282 h 1032319"/>
              <a:gd name="connsiteX15" fmla="*/ 284321 w 992028"/>
              <a:gd name="connsiteY15" fmla="*/ 292513 h 1032319"/>
              <a:gd name="connsiteX16" fmla="*/ 430625 w 992028"/>
              <a:gd name="connsiteY16" fmla="*/ 268605 h 1032319"/>
              <a:gd name="connsiteX17" fmla="*/ 591598 w 992028"/>
              <a:gd name="connsiteY17" fmla="*/ 313658 h 1032319"/>
              <a:gd name="connsiteX18" fmla="*/ 641604 w 992028"/>
              <a:gd name="connsiteY18" fmla="*/ 426815 h 1032319"/>
              <a:gd name="connsiteX19" fmla="*/ 443484 w 992028"/>
              <a:gd name="connsiteY19" fmla="*/ 426815 h 1032319"/>
              <a:gd name="connsiteX20" fmla="*/ 192310 w 992028"/>
              <a:gd name="connsiteY20" fmla="*/ 462725 h 1032319"/>
              <a:gd name="connsiteX21" fmla="*/ 46958 w 992028"/>
              <a:gd name="connsiteY21" fmla="*/ 566738 h 1032319"/>
              <a:gd name="connsiteX22" fmla="*/ 0 w 992028"/>
              <a:gd name="connsiteY22" fmla="*/ 726853 h 1032319"/>
              <a:gd name="connsiteX23" fmla="*/ 43243 w 992028"/>
              <a:gd name="connsiteY23" fmla="*/ 881444 h 1032319"/>
              <a:gd name="connsiteX24" fmla="*/ 170212 w 992028"/>
              <a:gd name="connsiteY24" fmla="*/ 991838 h 1032319"/>
              <a:gd name="connsiteX25" fmla="*/ 371665 w 992028"/>
              <a:gd name="connsiteY25" fmla="*/ 1032319 h 1032319"/>
              <a:gd name="connsiteX26" fmla="*/ 582359 w 992028"/>
              <a:gd name="connsiteY26" fmla="*/ 979837 h 1032319"/>
              <a:gd name="connsiteX27" fmla="*/ 666083 w 992028"/>
              <a:gd name="connsiteY27" fmla="*/ 886301 h 1032319"/>
              <a:gd name="connsiteX28" fmla="*/ 666083 w 992028"/>
              <a:gd name="connsiteY28" fmla="*/ 1015746 h 1032319"/>
              <a:gd name="connsiteX29" fmla="*/ 991838 w 992028"/>
              <a:gd name="connsiteY29" fmla="*/ 1015746 h 1032319"/>
              <a:gd name="connsiteX30" fmla="*/ 991838 w 992028"/>
              <a:gd name="connsiteY30" fmla="*/ 461867 h 103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92028" h="1032319">
                <a:moveTo>
                  <a:pt x="575310" y="782955"/>
                </a:moveTo>
                <a:cubicBezTo>
                  <a:pt x="544068" y="802005"/>
                  <a:pt x="508730" y="811435"/>
                  <a:pt x="469487" y="811435"/>
                </a:cubicBezTo>
                <a:cubicBezTo>
                  <a:pt x="430244" y="811435"/>
                  <a:pt x="397097" y="801910"/>
                  <a:pt x="373761" y="782955"/>
                </a:cubicBezTo>
                <a:cubicBezTo>
                  <a:pt x="350425" y="763905"/>
                  <a:pt x="338804" y="739712"/>
                  <a:pt x="338804" y="710279"/>
                </a:cubicBezTo>
                <a:cubicBezTo>
                  <a:pt x="338804" y="678371"/>
                  <a:pt x="350139" y="653891"/>
                  <a:pt x="372809" y="636651"/>
                </a:cubicBezTo>
                <a:cubicBezTo>
                  <a:pt x="395478" y="619506"/>
                  <a:pt x="435102" y="610838"/>
                  <a:pt x="491490" y="610838"/>
                </a:cubicBezTo>
                <a:lnTo>
                  <a:pt x="642366" y="610838"/>
                </a:lnTo>
                <a:lnTo>
                  <a:pt x="642366" y="695516"/>
                </a:lnTo>
                <a:cubicBezTo>
                  <a:pt x="628840" y="734759"/>
                  <a:pt x="606457" y="763905"/>
                  <a:pt x="575215" y="782955"/>
                </a:cubicBezTo>
                <a:moveTo>
                  <a:pt x="992028" y="461867"/>
                </a:moveTo>
                <a:cubicBezTo>
                  <a:pt x="992028" y="303657"/>
                  <a:pt x="947547" y="187071"/>
                  <a:pt x="858584" y="112205"/>
                </a:cubicBezTo>
                <a:cubicBezTo>
                  <a:pt x="769620" y="37433"/>
                  <a:pt x="644176" y="0"/>
                  <a:pt x="482251" y="0"/>
                </a:cubicBezTo>
                <a:cubicBezTo>
                  <a:pt x="403765" y="0"/>
                  <a:pt x="324898" y="10478"/>
                  <a:pt x="245745" y="31242"/>
                </a:cubicBezTo>
                <a:cubicBezTo>
                  <a:pt x="166592" y="52102"/>
                  <a:pt x="98869" y="80962"/>
                  <a:pt x="42386" y="117729"/>
                </a:cubicBezTo>
                <a:lnTo>
                  <a:pt x="158305" y="353282"/>
                </a:lnTo>
                <a:cubicBezTo>
                  <a:pt x="192691" y="328803"/>
                  <a:pt x="234696" y="308515"/>
                  <a:pt x="284321" y="292513"/>
                </a:cubicBezTo>
                <a:cubicBezTo>
                  <a:pt x="334042" y="276606"/>
                  <a:pt x="382810" y="268605"/>
                  <a:pt x="430625" y="268605"/>
                </a:cubicBezTo>
                <a:cubicBezTo>
                  <a:pt x="504254" y="268605"/>
                  <a:pt x="557879" y="283655"/>
                  <a:pt x="591598" y="313658"/>
                </a:cubicBezTo>
                <a:cubicBezTo>
                  <a:pt x="622268" y="340995"/>
                  <a:pt x="638842" y="378809"/>
                  <a:pt x="641604" y="426815"/>
                </a:cubicBezTo>
                <a:lnTo>
                  <a:pt x="443484" y="426815"/>
                </a:lnTo>
                <a:cubicBezTo>
                  <a:pt x="341662" y="426815"/>
                  <a:pt x="257937" y="438817"/>
                  <a:pt x="192310" y="462725"/>
                </a:cubicBezTo>
                <a:cubicBezTo>
                  <a:pt x="126682" y="486632"/>
                  <a:pt x="78200" y="521303"/>
                  <a:pt x="46958" y="566738"/>
                </a:cubicBezTo>
                <a:cubicBezTo>
                  <a:pt x="15716" y="612172"/>
                  <a:pt x="0" y="665512"/>
                  <a:pt x="0" y="726853"/>
                </a:cubicBezTo>
                <a:cubicBezTo>
                  <a:pt x="0" y="783336"/>
                  <a:pt x="14383" y="834771"/>
                  <a:pt x="43243" y="881444"/>
                </a:cubicBezTo>
                <a:cubicBezTo>
                  <a:pt x="72009" y="928116"/>
                  <a:pt x="114395" y="964882"/>
                  <a:pt x="170212" y="991838"/>
                </a:cubicBezTo>
                <a:cubicBezTo>
                  <a:pt x="226028" y="1018794"/>
                  <a:pt x="293179" y="1032319"/>
                  <a:pt x="371665" y="1032319"/>
                </a:cubicBezTo>
                <a:cubicBezTo>
                  <a:pt x="458724" y="1032319"/>
                  <a:pt x="529018" y="1014889"/>
                  <a:pt x="582359" y="979837"/>
                </a:cubicBezTo>
                <a:cubicBezTo>
                  <a:pt x="618268" y="956310"/>
                  <a:pt x="645986" y="925068"/>
                  <a:pt x="666083" y="886301"/>
                </a:cubicBezTo>
                <a:lnTo>
                  <a:pt x="666083" y="1015746"/>
                </a:lnTo>
                <a:lnTo>
                  <a:pt x="991838" y="1015746"/>
                </a:lnTo>
                <a:lnTo>
                  <a:pt x="991838" y="461867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72C93B-D528-B921-F45B-E1A741FCA3B5}"/>
              </a:ext>
            </a:extLst>
          </p:cNvPr>
          <p:cNvSpPr/>
          <p:nvPr/>
        </p:nvSpPr>
        <p:spPr>
          <a:xfrm>
            <a:off x="6698836" y="1901094"/>
            <a:ext cx="1061847" cy="1015650"/>
          </a:xfrm>
          <a:custGeom>
            <a:avLst/>
            <a:gdLst>
              <a:gd name="connsiteX0" fmla="*/ 1061752 w 1061847"/>
              <a:gd name="connsiteY0" fmla="*/ 445294 h 1015650"/>
              <a:gd name="connsiteX1" fmla="*/ 1007459 w 1061847"/>
              <a:gd name="connsiteY1" fmla="*/ 193167 h 1015650"/>
              <a:gd name="connsiteX2" fmla="*/ 859346 w 1061847"/>
              <a:gd name="connsiteY2" fmla="*/ 47816 h 1015650"/>
              <a:gd name="connsiteX3" fmla="*/ 649605 w 1061847"/>
              <a:gd name="connsiteY3" fmla="*/ 0 h 1015650"/>
              <a:gd name="connsiteX4" fmla="*/ 425101 w 1061847"/>
              <a:gd name="connsiteY4" fmla="*/ 56102 h 1015650"/>
              <a:gd name="connsiteX5" fmla="*/ 334899 w 1061847"/>
              <a:gd name="connsiteY5" fmla="*/ 126397 h 1015650"/>
              <a:gd name="connsiteX6" fmla="*/ 334899 w 1061847"/>
              <a:gd name="connsiteY6" fmla="*/ 16478 h 1015650"/>
              <a:gd name="connsiteX7" fmla="*/ 0 w 1061847"/>
              <a:gd name="connsiteY7" fmla="*/ 16478 h 1015650"/>
              <a:gd name="connsiteX8" fmla="*/ 0 w 1061847"/>
              <a:gd name="connsiteY8" fmla="*/ 1015651 h 1015650"/>
              <a:gd name="connsiteX9" fmla="*/ 349663 w 1061847"/>
              <a:gd name="connsiteY9" fmla="*/ 1015651 h 1015650"/>
              <a:gd name="connsiteX10" fmla="*/ 349663 w 1061847"/>
              <a:gd name="connsiteY10" fmla="*/ 535400 h 1015650"/>
              <a:gd name="connsiteX11" fmla="*/ 375381 w 1061847"/>
              <a:gd name="connsiteY11" fmla="*/ 399193 h 1015650"/>
              <a:gd name="connsiteX12" fmla="*/ 447199 w 1061847"/>
              <a:gd name="connsiteY12" fmla="*/ 322802 h 1015650"/>
              <a:gd name="connsiteX13" fmla="*/ 550259 w 1061847"/>
              <a:gd name="connsiteY13" fmla="*/ 297942 h 1015650"/>
              <a:gd name="connsiteX14" fmla="*/ 667131 w 1061847"/>
              <a:gd name="connsiteY14" fmla="*/ 346710 h 1015650"/>
              <a:gd name="connsiteX15" fmla="*/ 710375 w 1061847"/>
              <a:gd name="connsiteY15" fmla="*/ 502158 h 1015650"/>
              <a:gd name="connsiteX16" fmla="*/ 710375 w 1061847"/>
              <a:gd name="connsiteY16" fmla="*/ 1015556 h 1015650"/>
              <a:gd name="connsiteX17" fmla="*/ 1061847 w 1061847"/>
              <a:gd name="connsiteY17" fmla="*/ 1015556 h 1015650"/>
              <a:gd name="connsiteX18" fmla="*/ 1061847 w 1061847"/>
              <a:gd name="connsiteY18" fmla="*/ 445103 h 101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61847" h="1015650">
                <a:moveTo>
                  <a:pt x="1061752" y="445294"/>
                </a:moveTo>
                <a:cubicBezTo>
                  <a:pt x="1061752" y="342233"/>
                  <a:pt x="1043654" y="258223"/>
                  <a:pt x="1007459" y="193167"/>
                </a:cubicBezTo>
                <a:cubicBezTo>
                  <a:pt x="971265" y="128111"/>
                  <a:pt x="921925" y="79724"/>
                  <a:pt x="859346" y="47816"/>
                </a:cubicBezTo>
                <a:cubicBezTo>
                  <a:pt x="796767" y="15907"/>
                  <a:pt x="726853" y="0"/>
                  <a:pt x="649605" y="0"/>
                </a:cubicBezTo>
                <a:cubicBezTo>
                  <a:pt x="566166" y="0"/>
                  <a:pt x="491395" y="18669"/>
                  <a:pt x="425101" y="56102"/>
                </a:cubicBezTo>
                <a:cubicBezTo>
                  <a:pt x="391383" y="75152"/>
                  <a:pt x="361379" y="98679"/>
                  <a:pt x="334899" y="126397"/>
                </a:cubicBezTo>
                <a:lnTo>
                  <a:pt x="334899" y="16478"/>
                </a:lnTo>
                <a:lnTo>
                  <a:pt x="0" y="16478"/>
                </a:lnTo>
                <a:lnTo>
                  <a:pt x="0" y="1015651"/>
                </a:lnTo>
                <a:lnTo>
                  <a:pt x="349663" y="1015651"/>
                </a:lnTo>
                <a:lnTo>
                  <a:pt x="349663" y="535400"/>
                </a:lnTo>
                <a:cubicBezTo>
                  <a:pt x="349663" y="479012"/>
                  <a:pt x="358236" y="433578"/>
                  <a:pt x="375381" y="399193"/>
                </a:cubicBezTo>
                <a:cubicBezTo>
                  <a:pt x="392525" y="364903"/>
                  <a:pt x="416433" y="339376"/>
                  <a:pt x="447199" y="322802"/>
                </a:cubicBezTo>
                <a:cubicBezTo>
                  <a:pt x="477870" y="306229"/>
                  <a:pt x="512255" y="297942"/>
                  <a:pt x="550259" y="297942"/>
                </a:cubicBezTo>
                <a:cubicBezTo>
                  <a:pt x="599313" y="297942"/>
                  <a:pt x="638270" y="314230"/>
                  <a:pt x="667131" y="346710"/>
                </a:cubicBezTo>
                <a:cubicBezTo>
                  <a:pt x="695897" y="379190"/>
                  <a:pt x="710375" y="431101"/>
                  <a:pt x="710375" y="502158"/>
                </a:cubicBezTo>
                <a:lnTo>
                  <a:pt x="710375" y="1015556"/>
                </a:lnTo>
                <a:lnTo>
                  <a:pt x="1061847" y="1015556"/>
                </a:lnTo>
                <a:lnTo>
                  <a:pt x="1061847" y="445103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1B0C09B-B973-D378-53C6-CD6823F0FFC7}"/>
              </a:ext>
            </a:extLst>
          </p:cNvPr>
          <p:cNvSpPr/>
          <p:nvPr/>
        </p:nvSpPr>
        <p:spPr>
          <a:xfrm>
            <a:off x="7916893" y="2519362"/>
            <a:ext cx="419671" cy="413956"/>
          </a:xfrm>
          <a:custGeom>
            <a:avLst/>
            <a:gdLst>
              <a:gd name="connsiteX0" fmla="*/ 209836 w 419671"/>
              <a:gd name="connsiteY0" fmla="*/ 0 h 413956"/>
              <a:gd name="connsiteX1" fmla="*/ 60770 w 419671"/>
              <a:gd name="connsiteY1" fmla="*/ 56102 h 413956"/>
              <a:gd name="connsiteX2" fmla="*/ 0 w 419671"/>
              <a:gd name="connsiteY2" fmla="*/ 204216 h 413956"/>
              <a:gd name="connsiteX3" fmla="*/ 60770 w 419671"/>
              <a:gd name="connsiteY3" fmla="*/ 356045 h 413956"/>
              <a:gd name="connsiteX4" fmla="*/ 209836 w 419671"/>
              <a:gd name="connsiteY4" fmla="*/ 413957 h 413956"/>
              <a:gd name="connsiteX5" fmla="*/ 358902 w 419671"/>
              <a:gd name="connsiteY5" fmla="*/ 356045 h 413956"/>
              <a:gd name="connsiteX6" fmla="*/ 419671 w 419671"/>
              <a:gd name="connsiteY6" fmla="*/ 204216 h 413956"/>
              <a:gd name="connsiteX7" fmla="*/ 358902 w 419671"/>
              <a:gd name="connsiteY7" fmla="*/ 56102 h 413956"/>
              <a:gd name="connsiteX8" fmla="*/ 209836 w 419671"/>
              <a:gd name="connsiteY8" fmla="*/ 0 h 4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671" h="413956">
                <a:moveTo>
                  <a:pt x="209836" y="0"/>
                </a:moveTo>
                <a:cubicBezTo>
                  <a:pt x="150972" y="0"/>
                  <a:pt x="101251" y="18764"/>
                  <a:pt x="60770" y="56102"/>
                </a:cubicBezTo>
                <a:cubicBezTo>
                  <a:pt x="20288" y="93536"/>
                  <a:pt x="0" y="142875"/>
                  <a:pt x="0" y="204216"/>
                </a:cubicBezTo>
                <a:cubicBezTo>
                  <a:pt x="0" y="265557"/>
                  <a:pt x="20193" y="317373"/>
                  <a:pt x="60770" y="356045"/>
                </a:cubicBezTo>
                <a:cubicBezTo>
                  <a:pt x="101251" y="394716"/>
                  <a:pt x="150876" y="413957"/>
                  <a:pt x="209836" y="413957"/>
                </a:cubicBezTo>
                <a:cubicBezTo>
                  <a:pt x="268796" y="413957"/>
                  <a:pt x="318421" y="394621"/>
                  <a:pt x="358902" y="356045"/>
                </a:cubicBezTo>
                <a:cubicBezTo>
                  <a:pt x="399383" y="317373"/>
                  <a:pt x="419671" y="266795"/>
                  <a:pt x="419671" y="204216"/>
                </a:cubicBezTo>
                <a:cubicBezTo>
                  <a:pt x="419671" y="141637"/>
                  <a:pt x="399479" y="93536"/>
                  <a:pt x="358902" y="56102"/>
                </a:cubicBezTo>
                <a:cubicBezTo>
                  <a:pt x="318421" y="18669"/>
                  <a:pt x="268700" y="0"/>
                  <a:pt x="209836" y="0"/>
                </a:cubicBezTo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46F127-6696-2C8C-4911-C0C4C5848F01}"/>
              </a:ext>
            </a:extLst>
          </p:cNvPr>
          <p:cNvSpPr/>
          <p:nvPr/>
        </p:nvSpPr>
        <p:spPr>
          <a:xfrm>
            <a:off x="7798402" y="1912905"/>
            <a:ext cx="90202" cy="100679"/>
          </a:xfrm>
          <a:custGeom>
            <a:avLst/>
            <a:gdLst>
              <a:gd name="connsiteX0" fmla="*/ 30861 w 90202"/>
              <a:gd name="connsiteY0" fmla="*/ 100679 h 100679"/>
              <a:gd name="connsiteX1" fmla="*/ 59341 w 90202"/>
              <a:gd name="connsiteY1" fmla="*/ 100679 h 100679"/>
              <a:gd name="connsiteX2" fmla="*/ 59341 w 90202"/>
              <a:gd name="connsiteY2" fmla="*/ 22574 h 100679"/>
              <a:gd name="connsiteX3" fmla="*/ 90202 w 90202"/>
              <a:gd name="connsiteY3" fmla="*/ 22574 h 100679"/>
              <a:gd name="connsiteX4" fmla="*/ 90202 w 90202"/>
              <a:gd name="connsiteY4" fmla="*/ 0 h 100679"/>
              <a:gd name="connsiteX5" fmla="*/ 0 w 90202"/>
              <a:gd name="connsiteY5" fmla="*/ 0 h 100679"/>
              <a:gd name="connsiteX6" fmla="*/ 0 w 90202"/>
              <a:gd name="connsiteY6" fmla="*/ 22574 h 100679"/>
              <a:gd name="connsiteX7" fmla="*/ 30861 w 90202"/>
              <a:gd name="connsiteY7" fmla="*/ 22574 h 100679"/>
              <a:gd name="connsiteX8" fmla="*/ 30861 w 90202"/>
              <a:gd name="connsiteY8" fmla="*/ 100679 h 10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02" h="100679">
                <a:moveTo>
                  <a:pt x="30861" y="100679"/>
                </a:moveTo>
                <a:lnTo>
                  <a:pt x="59341" y="100679"/>
                </a:lnTo>
                <a:lnTo>
                  <a:pt x="59341" y="22574"/>
                </a:lnTo>
                <a:lnTo>
                  <a:pt x="90202" y="22574"/>
                </a:lnTo>
                <a:lnTo>
                  <a:pt x="90202" y="0"/>
                </a:lnTo>
                <a:lnTo>
                  <a:pt x="0" y="0"/>
                </a:lnTo>
                <a:lnTo>
                  <a:pt x="0" y="22574"/>
                </a:lnTo>
                <a:lnTo>
                  <a:pt x="30861" y="22574"/>
                </a:lnTo>
                <a:lnTo>
                  <a:pt x="30861" y="100679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C723BD-FF79-1B37-CBC3-400C1E600738}"/>
              </a:ext>
            </a:extLst>
          </p:cNvPr>
          <p:cNvSpPr/>
          <p:nvPr/>
        </p:nvSpPr>
        <p:spPr>
          <a:xfrm>
            <a:off x="7899367" y="1912905"/>
            <a:ext cx="116871" cy="100679"/>
          </a:xfrm>
          <a:custGeom>
            <a:avLst/>
            <a:gdLst>
              <a:gd name="connsiteX0" fmla="*/ 26194 w 116871"/>
              <a:gd name="connsiteY0" fmla="*/ 48768 h 100679"/>
              <a:gd name="connsiteX1" fmla="*/ 51911 w 116871"/>
              <a:gd name="connsiteY1" fmla="*/ 90773 h 100679"/>
              <a:gd name="connsiteX2" fmla="*/ 64579 w 116871"/>
              <a:gd name="connsiteY2" fmla="*/ 90773 h 100679"/>
              <a:gd name="connsiteX3" fmla="*/ 90488 w 116871"/>
              <a:gd name="connsiteY3" fmla="*/ 47244 h 100679"/>
              <a:gd name="connsiteX4" fmla="*/ 90773 w 116871"/>
              <a:gd name="connsiteY4" fmla="*/ 100679 h 100679"/>
              <a:gd name="connsiteX5" fmla="*/ 116871 w 116871"/>
              <a:gd name="connsiteY5" fmla="*/ 100679 h 100679"/>
              <a:gd name="connsiteX6" fmla="*/ 116777 w 116871"/>
              <a:gd name="connsiteY6" fmla="*/ 0 h 100679"/>
              <a:gd name="connsiteX7" fmla="*/ 93345 w 116871"/>
              <a:gd name="connsiteY7" fmla="*/ 0 h 100679"/>
              <a:gd name="connsiteX8" fmla="*/ 58769 w 116871"/>
              <a:gd name="connsiteY8" fmla="*/ 58198 h 100679"/>
              <a:gd name="connsiteX9" fmla="*/ 23431 w 116871"/>
              <a:gd name="connsiteY9" fmla="*/ 0 h 100679"/>
              <a:gd name="connsiteX10" fmla="*/ 0 w 116871"/>
              <a:gd name="connsiteY10" fmla="*/ 0 h 100679"/>
              <a:gd name="connsiteX11" fmla="*/ 0 w 116871"/>
              <a:gd name="connsiteY11" fmla="*/ 100679 h 100679"/>
              <a:gd name="connsiteX12" fmla="*/ 26194 w 116871"/>
              <a:gd name="connsiteY12" fmla="*/ 100679 h 100679"/>
              <a:gd name="connsiteX13" fmla="*/ 26194 w 116871"/>
              <a:gd name="connsiteY13" fmla="*/ 48768 h 10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871" h="100679">
                <a:moveTo>
                  <a:pt x="26194" y="48768"/>
                </a:moveTo>
                <a:lnTo>
                  <a:pt x="51911" y="90773"/>
                </a:lnTo>
                <a:lnTo>
                  <a:pt x="64579" y="90773"/>
                </a:lnTo>
                <a:lnTo>
                  <a:pt x="90488" y="47244"/>
                </a:lnTo>
                <a:lnTo>
                  <a:pt x="90773" y="100679"/>
                </a:lnTo>
                <a:lnTo>
                  <a:pt x="116871" y="100679"/>
                </a:lnTo>
                <a:lnTo>
                  <a:pt x="116777" y="0"/>
                </a:lnTo>
                <a:lnTo>
                  <a:pt x="93345" y="0"/>
                </a:lnTo>
                <a:lnTo>
                  <a:pt x="58769" y="58198"/>
                </a:lnTo>
                <a:lnTo>
                  <a:pt x="23431" y="0"/>
                </a:lnTo>
                <a:lnTo>
                  <a:pt x="0" y="0"/>
                </a:lnTo>
                <a:lnTo>
                  <a:pt x="0" y="100679"/>
                </a:lnTo>
                <a:lnTo>
                  <a:pt x="26194" y="100679"/>
                </a:lnTo>
                <a:lnTo>
                  <a:pt x="26194" y="48768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31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 Can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F5115-0D89-53D5-9387-1C9FBAEE9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50FB33D-15F1-E2E2-0379-2D716F7157B6}"/>
              </a:ext>
            </a:extLst>
          </p:cNvPr>
          <p:cNvSpPr/>
          <p:nvPr/>
        </p:nvSpPr>
        <p:spPr>
          <a:xfrm>
            <a:off x="865726" y="3225831"/>
            <a:ext cx="3066288" cy="291560"/>
          </a:xfrm>
          <a:custGeom>
            <a:avLst/>
            <a:gdLst>
              <a:gd name="connsiteX0" fmla="*/ 0 w 3066288"/>
              <a:gd name="connsiteY0" fmla="*/ 0 h 291560"/>
              <a:gd name="connsiteX1" fmla="*/ 3066288 w 3066288"/>
              <a:gd name="connsiteY1" fmla="*/ 0 h 291560"/>
              <a:gd name="connsiteX2" fmla="*/ 3066288 w 3066288"/>
              <a:gd name="connsiteY2" fmla="*/ 291560 h 291560"/>
              <a:gd name="connsiteX3" fmla="*/ 0 w 3066288"/>
              <a:gd name="connsiteY3" fmla="*/ 291560 h 29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6288" h="291560">
                <a:moveTo>
                  <a:pt x="0" y="0"/>
                </a:moveTo>
                <a:lnTo>
                  <a:pt x="3066288" y="0"/>
                </a:lnTo>
                <a:lnTo>
                  <a:pt x="3066288" y="291560"/>
                </a:lnTo>
                <a:lnTo>
                  <a:pt x="0" y="291560"/>
                </a:lnTo>
                <a:close/>
              </a:path>
            </a:pathLst>
          </a:custGeom>
          <a:solidFill>
            <a:srgbClr val="0ED7E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2B185C5-0A69-C5BD-30DE-449C90F65D3F}"/>
              </a:ext>
            </a:extLst>
          </p:cNvPr>
          <p:cNvSpPr/>
          <p:nvPr/>
        </p:nvSpPr>
        <p:spPr>
          <a:xfrm>
            <a:off x="4478273" y="3225831"/>
            <a:ext cx="3841051" cy="291560"/>
          </a:xfrm>
          <a:custGeom>
            <a:avLst/>
            <a:gdLst>
              <a:gd name="connsiteX0" fmla="*/ 0 w 3841051"/>
              <a:gd name="connsiteY0" fmla="*/ 0 h 291560"/>
              <a:gd name="connsiteX1" fmla="*/ 3841051 w 3841051"/>
              <a:gd name="connsiteY1" fmla="*/ 0 h 291560"/>
              <a:gd name="connsiteX2" fmla="*/ 3841051 w 3841051"/>
              <a:gd name="connsiteY2" fmla="*/ 291560 h 291560"/>
              <a:gd name="connsiteX3" fmla="*/ 0 w 3841051"/>
              <a:gd name="connsiteY3" fmla="*/ 291560 h 29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1051" h="291560">
                <a:moveTo>
                  <a:pt x="0" y="0"/>
                </a:moveTo>
                <a:lnTo>
                  <a:pt x="3841051" y="0"/>
                </a:lnTo>
                <a:lnTo>
                  <a:pt x="3841051" y="291560"/>
                </a:lnTo>
                <a:lnTo>
                  <a:pt x="0" y="291560"/>
                </a:lnTo>
                <a:close/>
              </a:path>
            </a:pathLst>
          </a:custGeom>
          <a:solidFill>
            <a:srgbClr val="67F48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006BE1-4AF4-578E-1B1B-BB8311446516}"/>
              </a:ext>
            </a:extLst>
          </p:cNvPr>
          <p:cNvSpPr/>
          <p:nvPr/>
        </p:nvSpPr>
        <p:spPr>
          <a:xfrm>
            <a:off x="804862" y="1628775"/>
            <a:ext cx="2119883" cy="1288065"/>
          </a:xfrm>
          <a:custGeom>
            <a:avLst/>
            <a:gdLst>
              <a:gd name="connsiteX0" fmla="*/ 1772031 w 2119883"/>
              <a:gd name="connsiteY0" fmla="*/ 0 h 1288065"/>
              <a:gd name="connsiteX1" fmla="*/ 1502283 w 2119883"/>
              <a:gd name="connsiteY1" fmla="*/ 829818 h 1288065"/>
              <a:gd name="connsiteX2" fmla="*/ 1242060 w 2119883"/>
              <a:gd name="connsiteY2" fmla="*/ 0 h 1288065"/>
              <a:gd name="connsiteX3" fmla="*/ 907161 w 2119883"/>
              <a:gd name="connsiteY3" fmla="*/ 0 h 1288065"/>
              <a:gd name="connsiteX4" fmla="*/ 634556 w 2119883"/>
              <a:gd name="connsiteY4" fmla="*/ 822103 h 1288065"/>
              <a:gd name="connsiteX5" fmla="*/ 375380 w 2119883"/>
              <a:gd name="connsiteY5" fmla="*/ 0 h 1288065"/>
              <a:gd name="connsiteX6" fmla="*/ 0 w 2119883"/>
              <a:gd name="connsiteY6" fmla="*/ 0 h 1288065"/>
              <a:gd name="connsiteX7" fmla="*/ 417671 w 2119883"/>
              <a:gd name="connsiteY7" fmla="*/ 1288066 h 1288065"/>
              <a:gd name="connsiteX8" fmla="*/ 809625 w 2119883"/>
              <a:gd name="connsiteY8" fmla="*/ 1288066 h 1288065"/>
              <a:gd name="connsiteX9" fmla="*/ 1064705 w 2119883"/>
              <a:gd name="connsiteY9" fmla="*/ 501777 h 1288065"/>
              <a:gd name="connsiteX10" fmla="*/ 1311974 w 2119883"/>
              <a:gd name="connsiteY10" fmla="*/ 1288066 h 1288065"/>
              <a:gd name="connsiteX11" fmla="*/ 1702118 w 2119883"/>
              <a:gd name="connsiteY11" fmla="*/ 1288066 h 1288065"/>
              <a:gd name="connsiteX12" fmla="*/ 2119884 w 2119883"/>
              <a:gd name="connsiteY12" fmla="*/ 0 h 1288065"/>
              <a:gd name="connsiteX13" fmla="*/ 1772031 w 2119883"/>
              <a:gd name="connsiteY13" fmla="*/ 0 h 12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9883" h="1288065">
                <a:moveTo>
                  <a:pt x="1772031" y="0"/>
                </a:moveTo>
                <a:lnTo>
                  <a:pt x="1502283" y="829818"/>
                </a:lnTo>
                <a:lnTo>
                  <a:pt x="1242060" y="0"/>
                </a:lnTo>
                <a:lnTo>
                  <a:pt x="907161" y="0"/>
                </a:lnTo>
                <a:lnTo>
                  <a:pt x="634556" y="822103"/>
                </a:lnTo>
                <a:lnTo>
                  <a:pt x="375380" y="0"/>
                </a:lnTo>
                <a:lnTo>
                  <a:pt x="0" y="0"/>
                </a:lnTo>
                <a:lnTo>
                  <a:pt x="417671" y="1288066"/>
                </a:lnTo>
                <a:lnTo>
                  <a:pt x="809625" y="1288066"/>
                </a:lnTo>
                <a:lnTo>
                  <a:pt x="1064705" y="501777"/>
                </a:lnTo>
                <a:lnTo>
                  <a:pt x="1311974" y="1288066"/>
                </a:lnTo>
                <a:lnTo>
                  <a:pt x="1702118" y="1288066"/>
                </a:lnTo>
                <a:lnTo>
                  <a:pt x="2119884" y="0"/>
                </a:lnTo>
                <a:lnTo>
                  <a:pt x="1772031" y="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42654D-7039-3234-8F1C-3B4EFD9437CB}"/>
              </a:ext>
            </a:extLst>
          </p:cNvPr>
          <p:cNvSpPr/>
          <p:nvPr/>
        </p:nvSpPr>
        <p:spPr>
          <a:xfrm>
            <a:off x="2828829" y="1901094"/>
            <a:ext cx="1081849" cy="1032319"/>
          </a:xfrm>
          <a:custGeom>
            <a:avLst/>
            <a:gdLst>
              <a:gd name="connsiteX0" fmla="*/ 439960 w 1081849"/>
              <a:gd name="connsiteY0" fmla="*/ 277844 h 1032319"/>
              <a:gd name="connsiteX1" fmla="*/ 552164 w 1081849"/>
              <a:gd name="connsiteY1" fmla="*/ 250222 h 1032319"/>
              <a:gd name="connsiteX2" fmla="*/ 660749 w 1081849"/>
              <a:gd name="connsiteY2" fmla="*/ 277844 h 1032319"/>
              <a:gd name="connsiteX3" fmla="*/ 733425 w 1081849"/>
              <a:gd name="connsiteY3" fmla="*/ 356045 h 1032319"/>
              <a:gd name="connsiteX4" fmla="*/ 754856 w 1081849"/>
              <a:gd name="connsiteY4" fmla="*/ 421386 h 1032319"/>
              <a:gd name="connsiteX5" fmla="*/ 346710 w 1081849"/>
              <a:gd name="connsiteY5" fmla="*/ 421386 h 1032319"/>
              <a:gd name="connsiteX6" fmla="*/ 367189 w 1081849"/>
              <a:gd name="connsiteY6" fmla="*/ 356045 h 1032319"/>
              <a:gd name="connsiteX7" fmla="*/ 439865 w 1081849"/>
              <a:gd name="connsiteY7" fmla="*/ 277844 h 1032319"/>
              <a:gd name="connsiteX8" fmla="*/ 1009364 w 1081849"/>
              <a:gd name="connsiteY8" fmla="*/ 238316 h 1032319"/>
              <a:gd name="connsiteX9" fmla="*/ 816102 w 1081849"/>
              <a:gd name="connsiteY9" fmla="*/ 61627 h 1032319"/>
              <a:gd name="connsiteX10" fmla="*/ 548354 w 1081849"/>
              <a:gd name="connsiteY10" fmla="*/ 0 h 1032319"/>
              <a:gd name="connsiteX11" fmla="*/ 265938 w 1081849"/>
              <a:gd name="connsiteY11" fmla="*/ 66294 h 1032319"/>
              <a:gd name="connsiteX12" fmla="*/ 70866 w 1081849"/>
              <a:gd name="connsiteY12" fmla="*/ 249365 h 1032319"/>
              <a:gd name="connsiteX13" fmla="*/ 0 w 1081849"/>
              <a:gd name="connsiteY13" fmla="*/ 517112 h 1032319"/>
              <a:gd name="connsiteX14" fmla="*/ 72676 w 1081849"/>
              <a:gd name="connsiteY14" fmla="*/ 781145 h 1032319"/>
              <a:gd name="connsiteX15" fmla="*/ 276892 w 1081849"/>
              <a:gd name="connsiteY15" fmla="*/ 965168 h 1032319"/>
              <a:gd name="connsiteX16" fmla="*/ 586930 w 1081849"/>
              <a:gd name="connsiteY16" fmla="*/ 1032320 h 1032319"/>
              <a:gd name="connsiteX17" fmla="*/ 833533 w 1081849"/>
              <a:gd name="connsiteY17" fmla="*/ 990886 h 1032319"/>
              <a:gd name="connsiteX18" fmla="*/ 1008317 w 1081849"/>
              <a:gd name="connsiteY18" fmla="*/ 872204 h 1032319"/>
              <a:gd name="connsiteX19" fmla="*/ 826103 w 1081849"/>
              <a:gd name="connsiteY19" fmla="*/ 679037 h 1032319"/>
              <a:gd name="connsiteX20" fmla="*/ 723043 w 1081849"/>
              <a:gd name="connsiteY20" fmla="*/ 744379 h 1032319"/>
              <a:gd name="connsiteX21" fmla="*/ 596075 w 1081849"/>
              <a:gd name="connsiteY21" fmla="*/ 765524 h 1032319"/>
              <a:gd name="connsiteX22" fmla="*/ 459867 w 1081849"/>
              <a:gd name="connsiteY22" fmla="*/ 737045 h 1032319"/>
              <a:gd name="connsiteX23" fmla="*/ 372427 w 1081849"/>
              <a:gd name="connsiteY23" fmla="*/ 655130 h 1032319"/>
              <a:gd name="connsiteX24" fmla="*/ 352044 w 1081849"/>
              <a:gd name="connsiteY24" fmla="*/ 605409 h 1032319"/>
              <a:gd name="connsiteX25" fmla="*/ 1076325 w 1081849"/>
              <a:gd name="connsiteY25" fmla="*/ 605409 h 1032319"/>
              <a:gd name="connsiteX26" fmla="*/ 1080040 w 1081849"/>
              <a:gd name="connsiteY26" fmla="*/ 561213 h 1032319"/>
              <a:gd name="connsiteX27" fmla="*/ 1081850 w 1081849"/>
              <a:gd name="connsiteY27" fmla="*/ 518922 h 1032319"/>
              <a:gd name="connsiteX28" fmla="*/ 1009174 w 1081849"/>
              <a:gd name="connsiteY28" fmla="*/ 238316 h 103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81849" h="1032319">
                <a:moveTo>
                  <a:pt x="439960" y="277844"/>
                </a:moveTo>
                <a:cubicBezTo>
                  <a:pt x="471868" y="259461"/>
                  <a:pt x="509207" y="250222"/>
                  <a:pt x="552164" y="250222"/>
                </a:cubicBezTo>
                <a:cubicBezTo>
                  <a:pt x="595122" y="250222"/>
                  <a:pt x="630079" y="259461"/>
                  <a:pt x="660749" y="277844"/>
                </a:cubicBezTo>
                <a:cubicBezTo>
                  <a:pt x="691420" y="296228"/>
                  <a:pt x="715613" y="322326"/>
                  <a:pt x="733425" y="356045"/>
                </a:cubicBezTo>
                <a:cubicBezTo>
                  <a:pt x="743902" y="375952"/>
                  <a:pt x="751046" y="397764"/>
                  <a:pt x="754856" y="421386"/>
                </a:cubicBezTo>
                <a:lnTo>
                  <a:pt x="346710" y="421386"/>
                </a:lnTo>
                <a:cubicBezTo>
                  <a:pt x="350710" y="397669"/>
                  <a:pt x="357473" y="375857"/>
                  <a:pt x="367189" y="356045"/>
                </a:cubicBezTo>
                <a:cubicBezTo>
                  <a:pt x="383762" y="322326"/>
                  <a:pt x="407956" y="296228"/>
                  <a:pt x="439865" y="277844"/>
                </a:cubicBezTo>
                <a:moveTo>
                  <a:pt x="1009364" y="238316"/>
                </a:moveTo>
                <a:cubicBezTo>
                  <a:pt x="960882" y="161639"/>
                  <a:pt x="896493" y="102775"/>
                  <a:pt x="816102" y="61627"/>
                </a:cubicBezTo>
                <a:cubicBezTo>
                  <a:pt x="735711" y="20574"/>
                  <a:pt x="646462" y="0"/>
                  <a:pt x="548354" y="0"/>
                </a:cubicBezTo>
                <a:cubicBezTo>
                  <a:pt x="442817" y="0"/>
                  <a:pt x="348710" y="22098"/>
                  <a:pt x="265938" y="66294"/>
                </a:cubicBezTo>
                <a:cubicBezTo>
                  <a:pt x="183166" y="110490"/>
                  <a:pt x="118110" y="171450"/>
                  <a:pt x="70866" y="249365"/>
                </a:cubicBezTo>
                <a:cubicBezTo>
                  <a:pt x="23622" y="327279"/>
                  <a:pt x="0" y="416528"/>
                  <a:pt x="0" y="517112"/>
                </a:cubicBezTo>
                <a:cubicBezTo>
                  <a:pt x="0" y="617696"/>
                  <a:pt x="24193" y="703326"/>
                  <a:pt x="72676" y="781145"/>
                </a:cubicBezTo>
                <a:cubicBezTo>
                  <a:pt x="121158" y="859060"/>
                  <a:pt x="189167" y="920401"/>
                  <a:pt x="276892" y="965168"/>
                </a:cubicBezTo>
                <a:cubicBezTo>
                  <a:pt x="364617" y="1009936"/>
                  <a:pt x="467963" y="1032320"/>
                  <a:pt x="586930" y="1032320"/>
                </a:cubicBezTo>
                <a:cubicBezTo>
                  <a:pt x="681418" y="1032320"/>
                  <a:pt x="763619" y="1018508"/>
                  <a:pt x="833533" y="990886"/>
                </a:cubicBezTo>
                <a:cubicBezTo>
                  <a:pt x="903446" y="963263"/>
                  <a:pt x="961739" y="923735"/>
                  <a:pt x="1008317" y="872204"/>
                </a:cubicBezTo>
                <a:lnTo>
                  <a:pt x="826103" y="679037"/>
                </a:lnTo>
                <a:cubicBezTo>
                  <a:pt x="791718" y="708470"/>
                  <a:pt x="757428" y="730282"/>
                  <a:pt x="723043" y="744379"/>
                </a:cubicBezTo>
                <a:cubicBezTo>
                  <a:pt x="688658" y="758476"/>
                  <a:pt x="646367" y="765524"/>
                  <a:pt x="596075" y="765524"/>
                </a:cubicBezTo>
                <a:cubicBezTo>
                  <a:pt x="543306" y="765524"/>
                  <a:pt x="497872" y="755999"/>
                  <a:pt x="459867" y="737045"/>
                </a:cubicBezTo>
                <a:cubicBezTo>
                  <a:pt x="421862" y="717995"/>
                  <a:pt x="392716" y="690753"/>
                  <a:pt x="372427" y="655130"/>
                </a:cubicBezTo>
                <a:cubicBezTo>
                  <a:pt x="363760" y="639794"/>
                  <a:pt x="356997" y="623221"/>
                  <a:pt x="352044" y="605409"/>
                </a:cubicBezTo>
                <a:lnTo>
                  <a:pt x="1076325" y="605409"/>
                </a:lnTo>
                <a:cubicBezTo>
                  <a:pt x="1077563" y="591884"/>
                  <a:pt x="1078802" y="577215"/>
                  <a:pt x="1080040" y="561213"/>
                </a:cubicBezTo>
                <a:cubicBezTo>
                  <a:pt x="1081278" y="545306"/>
                  <a:pt x="1081850" y="531209"/>
                  <a:pt x="1081850" y="518922"/>
                </a:cubicBezTo>
                <a:cubicBezTo>
                  <a:pt x="1081850" y="408527"/>
                  <a:pt x="1057656" y="314992"/>
                  <a:pt x="1009174" y="238316"/>
                </a:cubicBezTo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104A9C-B30E-CCD7-1C78-6F6EA3980AA1}"/>
              </a:ext>
            </a:extLst>
          </p:cNvPr>
          <p:cNvSpPr/>
          <p:nvPr/>
        </p:nvSpPr>
        <p:spPr>
          <a:xfrm>
            <a:off x="4453889" y="1901094"/>
            <a:ext cx="1039653" cy="1032319"/>
          </a:xfrm>
          <a:custGeom>
            <a:avLst/>
            <a:gdLst>
              <a:gd name="connsiteX0" fmla="*/ 682657 w 1039653"/>
              <a:gd name="connsiteY0" fmla="*/ 722281 h 1032319"/>
              <a:gd name="connsiteX1" fmla="*/ 570452 w 1039653"/>
              <a:gd name="connsiteY1" fmla="*/ 754475 h 1032319"/>
              <a:gd name="connsiteX2" fmla="*/ 461010 w 1039653"/>
              <a:gd name="connsiteY2" fmla="*/ 726853 h 1032319"/>
              <a:gd name="connsiteX3" fmla="*/ 382810 w 1039653"/>
              <a:gd name="connsiteY3" fmla="*/ 645890 h 1032319"/>
              <a:gd name="connsiteX4" fmla="*/ 353378 w 1039653"/>
              <a:gd name="connsiteY4" fmla="*/ 517112 h 1032319"/>
              <a:gd name="connsiteX5" fmla="*/ 382810 w 1039653"/>
              <a:gd name="connsiteY5" fmla="*/ 386429 h 1032319"/>
              <a:gd name="connsiteX6" fmla="*/ 461010 w 1039653"/>
              <a:gd name="connsiteY6" fmla="*/ 307276 h 1032319"/>
              <a:gd name="connsiteX7" fmla="*/ 570452 w 1039653"/>
              <a:gd name="connsiteY7" fmla="*/ 279654 h 1032319"/>
              <a:gd name="connsiteX8" fmla="*/ 682657 w 1039653"/>
              <a:gd name="connsiteY8" fmla="*/ 311849 h 1032319"/>
              <a:gd name="connsiteX9" fmla="*/ 769144 w 1039653"/>
              <a:gd name="connsiteY9" fmla="*/ 413957 h 1032319"/>
              <a:gd name="connsiteX10" fmla="*/ 1039654 w 1039653"/>
              <a:gd name="connsiteY10" fmla="*/ 274130 h 1032319"/>
              <a:gd name="connsiteX11" fmla="*/ 864870 w 1039653"/>
              <a:gd name="connsiteY11" fmla="*/ 72676 h 1032319"/>
              <a:gd name="connsiteX12" fmla="*/ 572262 w 1039653"/>
              <a:gd name="connsiteY12" fmla="*/ 0 h 1032319"/>
              <a:gd name="connsiteX13" fmla="*/ 276034 w 1039653"/>
              <a:gd name="connsiteY13" fmla="*/ 67151 h 1032319"/>
              <a:gd name="connsiteX14" fmla="*/ 73628 w 1039653"/>
              <a:gd name="connsiteY14" fmla="*/ 250222 h 1032319"/>
              <a:gd name="connsiteX15" fmla="*/ 0 w 1039653"/>
              <a:gd name="connsiteY15" fmla="*/ 517017 h 1032319"/>
              <a:gd name="connsiteX16" fmla="*/ 73628 w 1039653"/>
              <a:gd name="connsiteY16" fmla="*/ 782955 h 1032319"/>
              <a:gd name="connsiteX17" fmla="*/ 276034 w 1039653"/>
              <a:gd name="connsiteY17" fmla="*/ 966025 h 1032319"/>
              <a:gd name="connsiteX18" fmla="*/ 572262 w 1039653"/>
              <a:gd name="connsiteY18" fmla="*/ 1032320 h 1032319"/>
              <a:gd name="connsiteX19" fmla="*/ 864870 w 1039653"/>
              <a:gd name="connsiteY19" fmla="*/ 959644 h 1032319"/>
              <a:gd name="connsiteX20" fmla="*/ 1039654 w 1039653"/>
              <a:gd name="connsiteY20" fmla="*/ 758190 h 1032319"/>
              <a:gd name="connsiteX21" fmla="*/ 769144 w 1039653"/>
              <a:gd name="connsiteY21" fmla="*/ 620173 h 1032319"/>
              <a:gd name="connsiteX22" fmla="*/ 682657 w 1039653"/>
              <a:gd name="connsiteY22" fmla="*/ 722281 h 103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39653" h="1032319">
                <a:moveTo>
                  <a:pt x="682657" y="722281"/>
                </a:moveTo>
                <a:cubicBezTo>
                  <a:pt x="648272" y="743807"/>
                  <a:pt x="610933" y="754475"/>
                  <a:pt x="570452" y="754475"/>
                </a:cubicBezTo>
                <a:cubicBezTo>
                  <a:pt x="529971" y="754475"/>
                  <a:pt x="493490" y="745236"/>
                  <a:pt x="461010" y="726853"/>
                </a:cubicBezTo>
                <a:cubicBezTo>
                  <a:pt x="428530" y="708470"/>
                  <a:pt x="402431" y="681514"/>
                  <a:pt x="382810" y="645890"/>
                </a:cubicBezTo>
                <a:cubicBezTo>
                  <a:pt x="363188" y="610362"/>
                  <a:pt x="353378" y="567404"/>
                  <a:pt x="353378" y="517112"/>
                </a:cubicBezTo>
                <a:cubicBezTo>
                  <a:pt x="353378" y="466820"/>
                  <a:pt x="363188" y="420814"/>
                  <a:pt x="382810" y="386429"/>
                </a:cubicBezTo>
                <a:cubicBezTo>
                  <a:pt x="402431" y="352044"/>
                  <a:pt x="428530" y="325660"/>
                  <a:pt x="461010" y="307276"/>
                </a:cubicBezTo>
                <a:cubicBezTo>
                  <a:pt x="493490" y="288893"/>
                  <a:pt x="529971" y="279654"/>
                  <a:pt x="570452" y="279654"/>
                </a:cubicBezTo>
                <a:cubicBezTo>
                  <a:pt x="610933" y="279654"/>
                  <a:pt x="648367" y="290417"/>
                  <a:pt x="682657" y="311849"/>
                </a:cubicBezTo>
                <a:cubicBezTo>
                  <a:pt x="716947" y="333375"/>
                  <a:pt x="745807" y="367379"/>
                  <a:pt x="769144" y="413957"/>
                </a:cubicBezTo>
                <a:lnTo>
                  <a:pt x="1039654" y="274130"/>
                </a:lnTo>
                <a:cubicBezTo>
                  <a:pt x="1005269" y="188309"/>
                  <a:pt x="947071" y="121063"/>
                  <a:pt x="864870" y="72676"/>
                </a:cubicBezTo>
                <a:cubicBezTo>
                  <a:pt x="782669" y="24193"/>
                  <a:pt x="685133" y="0"/>
                  <a:pt x="572262" y="0"/>
                </a:cubicBezTo>
                <a:cubicBezTo>
                  <a:pt x="459391" y="0"/>
                  <a:pt x="361855" y="22384"/>
                  <a:pt x="276034" y="67151"/>
                </a:cubicBezTo>
                <a:cubicBezTo>
                  <a:pt x="190119" y="111919"/>
                  <a:pt x="122682" y="172974"/>
                  <a:pt x="73628" y="250222"/>
                </a:cubicBezTo>
                <a:cubicBezTo>
                  <a:pt x="24574" y="327565"/>
                  <a:pt x="0" y="416433"/>
                  <a:pt x="0" y="517017"/>
                </a:cubicBezTo>
                <a:cubicBezTo>
                  <a:pt x="0" y="617601"/>
                  <a:pt x="24574" y="705041"/>
                  <a:pt x="73628" y="782955"/>
                </a:cubicBezTo>
                <a:cubicBezTo>
                  <a:pt x="122682" y="860870"/>
                  <a:pt x="190214" y="921925"/>
                  <a:pt x="276034" y="966025"/>
                </a:cubicBezTo>
                <a:cubicBezTo>
                  <a:pt x="361855" y="1010221"/>
                  <a:pt x="460629" y="1032320"/>
                  <a:pt x="572262" y="1032320"/>
                </a:cubicBezTo>
                <a:cubicBezTo>
                  <a:pt x="683895" y="1032320"/>
                  <a:pt x="782669" y="1008126"/>
                  <a:pt x="864870" y="959644"/>
                </a:cubicBezTo>
                <a:cubicBezTo>
                  <a:pt x="947071" y="911162"/>
                  <a:pt x="1005364" y="844010"/>
                  <a:pt x="1039654" y="758190"/>
                </a:cubicBezTo>
                <a:lnTo>
                  <a:pt x="769144" y="620173"/>
                </a:lnTo>
                <a:cubicBezTo>
                  <a:pt x="745807" y="666845"/>
                  <a:pt x="716947" y="700850"/>
                  <a:pt x="682657" y="722281"/>
                </a:cubicBezTo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010183-DF7C-3A76-D02D-0023F46DFBC3}"/>
              </a:ext>
            </a:extLst>
          </p:cNvPr>
          <p:cNvSpPr/>
          <p:nvPr/>
        </p:nvSpPr>
        <p:spPr>
          <a:xfrm>
            <a:off x="5568695" y="1901190"/>
            <a:ext cx="992028" cy="1032319"/>
          </a:xfrm>
          <a:custGeom>
            <a:avLst/>
            <a:gdLst>
              <a:gd name="connsiteX0" fmla="*/ 575310 w 992028"/>
              <a:gd name="connsiteY0" fmla="*/ 782955 h 1032319"/>
              <a:gd name="connsiteX1" fmla="*/ 469487 w 992028"/>
              <a:gd name="connsiteY1" fmla="*/ 811435 h 1032319"/>
              <a:gd name="connsiteX2" fmla="*/ 373761 w 992028"/>
              <a:gd name="connsiteY2" fmla="*/ 782955 h 1032319"/>
              <a:gd name="connsiteX3" fmla="*/ 338804 w 992028"/>
              <a:gd name="connsiteY3" fmla="*/ 710279 h 1032319"/>
              <a:gd name="connsiteX4" fmla="*/ 372809 w 992028"/>
              <a:gd name="connsiteY4" fmla="*/ 636651 h 1032319"/>
              <a:gd name="connsiteX5" fmla="*/ 491490 w 992028"/>
              <a:gd name="connsiteY5" fmla="*/ 610838 h 1032319"/>
              <a:gd name="connsiteX6" fmla="*/ 642366 w 992028"/>
              <a:gd name="connsiteY6" fmla="*/ 610838 h 1032319"/>
              <a:gd name="connsiteX7" fmla="*/ 642366 w 992028"/>
              <a:gd name="connsiteY7" fmla="*/ 695516 h 1032319"/>
              <a:gd name="connsiteX8" fmla="*/ 575215 w 992028"/>
              <a:gd name="connsiteY8" fmla="*/ 782955 h 1032319"/>
              <a:gd name="connsiteX9" fmla="*/ 992028 w 992028"/>
              <a:gd name="connsiteY9" fmla="*/ 461867 h 1032319"/>
              <a:gd name="connsiteX10" fmla="*/ 858584 w 992028"/>
              <a:gd name="connsiteY10" fmla="*/ 112205 h 1032319"/>
              <a:gd name="connsiteX11" fmla="*/ 482251 w 992028"/>
              <a:gd name="connsiteY11" fmla="*/ 0 h 1032319"/>
              <a:gd name="connsiteX12" fmla="*/ 245745 w 992028"/>
              <a:gd name="connsiteY12" fmla="*/ 31242 h 1032319"/>
              <a:gd name="connsiteX13" fmla="*/ 42386 w 992028"/>
              <a:gd name="connsiteY13" fmla="*/ 117729 h 1032319"/>
              <a:gd name="connsiteX14" fmla="*/ 158305 w 992028"/>
              <a:gd name="connsiteY14" fmla="*/ 353282 h 1032319"/>
              <a:gd name="connsiteX15" fmla="*/ 284321 w 992028"/>
              <a:gd name="connsiteY15" fmla="*/ 292513 h 1032319"/>
              <a:gd name="connsiteX16" fmla="*/ 430625 w 992028"/>
              <a:gd name="connsiteY16" fmla="*/ 268605 h 1032319"/>
              <a:gd name="connsiteX17" fmla="*/ 591598 w 992028"/>
              <a:gd name="connsiteY17" fmla="*/ 313658 h 1032319"/>
              <a:gd name="connsiteX18" fmla="*/ 641604 w 992028"/>
              <a:gd name="connsiteY18" fmla="*/ 426815 h 1032319"/>
              <a:gd name="connsiteX19" fmla="*/ 443484 w 992028"/>
              <a:gd name="connsiteY19" fmla="*/ 426815 h 1032319"/>
              <a:gd name="connsiteX20" fmla="*/ 192310 w 992028"/>
              <a:gd name="connsiteY20" fmla="*/ 462725 h 1032319"/>
              <a:gd name="connsiteX21" fmla="*/ 46958 w 992028"/>
              <a:gd name="connsiteY21" fmla="*/ 566738 h 1032319"/>
              <a:gd name="connsiteX22" fmla="*/ 0 w 992028"/>
              <a:gd name="connsiteY22" fmla="*/ 726853 h 1032319"/>
              <a:gd name="connsiteX23" fmla="*/ 43243 w 992028"/>
              <a:gd name="connsiteY23" fmla="*/ 881444 h 1032319"/>
              <a:gd name="connsiteX24" fmla="*/ 170212 w 992028"/>
              <a:gd name="connsiteY24" fmla="*/ 991838 h 1032319"/>
              <a:gd name="connsiteX25" fmla="*/ 371665 w 992028"/>
              <a:gd name="connsiteY25" fmla="*/ 1032319 h 1032319"/>
              <a:gd name="connsiteX26" fmla="*/ 582359 w 992028"/>
              <a:gd name="connsiteY26" fmla="*/ 979837 h 1032319"/>
              <a:gd name="connsiteX27" fmla="*/ 666083 w 992028"/>
              <a:gd name="connsiteY27" fmla="*/ 886301 h 1032319"/>
              <a:gd name="connsiteX28" fmla="*/ 666083 w 992028"/>
              <a:gd name="connsiteY28" fmla="*/ 1015746 h 1032319"/>
              <a:gd name="connsiteX29" fmla="*/ 991838 w 992028"/>
              <a:gd name="connsiteY29" fmla="*/ 1015746 h 1032319"/>
              <a:gd name="connsiteX30" fmla="*/ 991838 w 992028"/>
              <a:gd name="connsiteY30" fmla="*/ 461867 h 103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92028" h="1032319">
                <a:moveTo>
                  <a:pt x="575310" y="782955"/>
                </a:moveTo>
                <a:cubicBezTo>
                  <a:pt x="544068" y="802005"/>
                  <a:pt x="508730" y="811435"/>
                  <a:pt x="469487" y="811435"/>
                </a:cubicBezTo>
                <a:cubicBezTo>
                  <a:pt x="430244" y="811435"/>
                  <a:pt x="397097" y="801910"/>
                  <a:pt x="373761" y="782955"/>
                </a:cubicBezTo>
                <a:cubicBezTo>
                  <a:pt x="350425" y="763905"/>
                  <a:pt x="338804" y="739712"/>
                  <a:pt x="338804" y="710279"/>
                </a:cubicBezTo>
                <a:cubicBezTo>
                  <a:pt x="338804" y="678371"/>
                  <a:pt x="350139" y="653891"/>
                  <a:pt x="372809" y="636651"/>
                </a:cubicBezTo>
                <a:cubicBezTo>
                  <a:pt x="395478" y="619506"/>
                  <a:pt x="435102" y="610838"/>
                  <a:pt x="491490" y="610838"/>
                </a:cubicBezTo>
                <a:lnTo>
                  <a:pt x="642366" y="610838"/>
                </a:lnTo>
                <a:lnTo>
                  <a:pt x="642366" y="695516"/>
                </a:lnTo>
                <a:cubicBezTo>
                  <a:pt x="628840" y="734759"/>
                  <a:pt x="606457" y="763905"/>
                  <a:pt x="575215" y="782955"/>
                </a:cubicBezTo>
                <a:moveTo>
                  <a:pt x="992028" y="461867"/>
                </a:moveTo>
                <a:cubicBezTo>
                  <a:pt x="992028" y="303657"/>
                  <a:pt x="947547" y="187071"/>
                  <a:pt x="858584" y="112205"/>
                </a:cubicBezTo>
                <a:cubicBezTo>
                  <a:pt x="769620" y="37433"/>
                  <a:pt x="644176" y="0"/>
                  <a:pt x="482251" y="0"/>
                </a:cubicBezTo>
                <a:cubicBezTo>
                  <a:pt x="403765" y="0"/>
                  <a:pt x="324898" y="10478"/>
                  <a:pt x="245745" y="31242"/>
                </a:cubicBezTo>
                <a:cubicBezTo>
                  <a:pt x="166592" y="52102"/>
                  <a:pt x="98869" y="80962"/>
                  <a:pt x="42386" y="117729"/>
                </a:cubicBezTo>
                <a:lnTo>
                  <a:pt x="158305" y="353282"/>
                </a:lnTo>
                <a:cubicBezTo>
                  <a:pt x="192691" y="328803"/>
                  <a:pt x="234696" y="308515"/>
                  <a:pt x="284321" y="292513"/>
                </a:cubicBezTo>
                <a:cubicBezTo>
                  <a:pt x="334042" y="276606"/>
                  <a:pt x="382810" y="268605"/>
                  <a:pt x="430625" y="268605"/>
                </a:cubicBezTo>
                <a:cubicBezTo>
                  <a:pt x="504254" y="268605"/>
                  <a:pt x="557879" y="283655"/>
                  <a:pt x="591598" y="313658"/>
                </a:cubicBezTo>
                <a:cubicBezTo>
                  <a:pt x="622268" y="340995"/>
                  <a:pt x="638842" y="378809"/>
                  <a:pt x="641604" y="426815"/>
                </a:cubicBezTo>
                <a:lnTo>
                  <a:pt x="443484" y="426815"/>
                </a:lnTo>
                <a:cubicBezTo>
                  <a:pt x="341662" y="426815"/>
                  <a:pt x="257937" y="438817"/>
                  <a:pt x="192310" y="462725"/>
                </a:cubicBezTo>
                <a:cubicBezTo>
                  <a:pt x="126682" y="486632"/>
                  <a:pt x="78200" y="521303"/>
                  <a:pt x="46958" y="566738"/>
                </a:cubicBezTo>
                <a:cubicBezTo>
                  <a:pt x="15716" y="612172"/>
                  <a:pt x="0" y="665512"/>
                  <a:pt x="0" y="726853"/>
                </a:cubicBezTo>
                <a:cubicBezTo>
                  <a:pt x="0" y="783336"/>
                  <a:pt x="14383" y="834771"/>
                  <a:pt x="43243" y="881444"/>
                </a:cubicBezTo>
                <a:cubicBezTo>
                  <a:pt x="72009" y="928116"/>
                  <a:pt x="114395" y="964882"/>
                  <a:pt x="170212" y="991838"/>
                </a:cubicBezTo>
                <a:cubicBezTo>
                  <a:pt x="226028" y="1018794"/>
                  <a:pt x="293179" y="1032319"/>
                  <a:pt x="371665" y="1032319"/>
                </a:cubicBezTo>
                <a:cubicBezTo>
                  <a:pt x="458724" y="1032319"/>
                  <a:pt x="529018" y="1014889"/>
                  <a:pt x="582359" y="979837"/>
                </a:cubicBezTo>
                <a:cubicBezTo>
                  <a:pt x="618268" y="956310"/>
                  <a:pt x="645986" y="925068"/>
                  <a:pt x="666083" y="886301"/>
                </a:cubicBezTo>
                <a:lnTo>
                  <a:pt x="666083" y="1015746"/>
                </a:lnTo>
                <a:lnTo>
                  <a:pt x="991838" y="1015746"/>
                </a:lnTo>
                <a:lnTo>
                  <a:pt x="991838" y="461867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72C93B-D528-B921-F45B-E1A741FCA3B5}"/>
              </a:ext>
            </a:extLst>
          </p:cNvPr>
          <p:cNvSpPr/>
          <p:nvPr/>
        </p:nvSpPr>
        <p:spPr>
          <a:xfrm>
            <a:off x="6698836" y="1901094"/>
            <a:ext cx="1061847" cy="1015650"/>
          </a:xfrm>
          <a:custGeom>
            <a:avLst/>
            <a:gdLst>
              <a:gd name="connsiteX0" fmla="*/ 1061752 w 1061847"/>
              <a:gd name="connsiteY0" fmla="*/ 445294 h 1015650"/>
              <a:gd name="connsiteX1" fmla="*/ 1007459 w 1061847"/>
              <a:gd name="connsiteY1" fmla="*/ 193167 h 1015650"/>
              <a:gd name="connsiteX2" fmla="*/ 859346 w 1061847"/>
              <a:gd name="connsiteY2" fmla="*/ 47816 h 1015650"/>
              <a:gd name="connsiteX3" fmla="*/ 649605 w 1061847"/>
              <a:gd name="connsiteY3" fmla="*/ 0 h 1015650"/>
              <a:gd name="connsiteX4" fmla="*/ 425101 w 1061847"/>
              <a:gd name="connsiteY4" fmla="*/ 56102 h 1015650"/>
              <a:gd name="connsiteX5" fmla="*/ 334899 w 1061847"/>
              <a:gd name="connsiteY5" fmla="*/ 126397 h 1015650"/>
              <a:gd name="connsiteX6" fmla="*/ 334899 w 1061847"/>
              <a:gd name="connsiteY6" fmla="*/ 16478 h 1015650"/>
              <a:gd name="connsiteX7" fmla="*/ 0 w 1061847"/>
              <a:gd name="connsiteY7" fmla="*/ 16478 h 1015650"/>
              <a:gd name="connsiteX8" fmla="*/ 0 w 1061847"/>
              <a:gd name="connsiteY8" fmla="*/ 1015651 h 1015650"/>
              <a:gd name="connsiteX9" fmla="*/ 349663 w 1061847"/>
              <a:gd name="connsiteY9" fmla="*/ 1015651 h 1015650"/>
              <a:gd name="connsiteX10" fmla="*/ 349663 w 1061847"/>
              <a:gd name="connsiteY10" fmla="*/ 535400 h 1015650"/>
              <a:gd name="connsiteX11" fmla="*/ 375381 w 1061847"/>
              <a:gd name="connsiteY11" fmla="*/ 399193 h 1015650"/>
              <a:gd name="connsiteX12" fmla="*/ 447199 w 1061847"/>
              <a:gd name="connsiteY12" fmla="*/ 322802 h 1015650"/>
              <a:gd name="connsiteX13" fmla="*/ 550259 w 1061847"/>
              <a:gd name="connsiteY13" fmla="*/ 297942 h 1015650"/>
              <a:gd name="connsiteX14" fmla="*/ 667131 w 1061847"/>
              <a:gd name="connsiteY14" fmla="*/ 346710 h 1015650"/>
              <a:gd name="connsiteX15" fmla="*/ 710375 w 1061847"/>
              <a:gd name="connsiteY15" fmla="*/ 502158 h 1015650"/>
              <a:gd name="connsiteX16" fmla="*/ 710375 w 1061847"/>
              <a:gd name="connsiteY16" fmla="*/ 1015556 h 1015650"/>
              <a:gd name="connsiteX17" fmla="*/ 1061847 w 1061847"/>
              <a:gd name="connsiteY17" fmla="*/ 1015556 h 1015650"/>
              <a:gd name="connsiteX18" fmla="*/ 1061847 w 1061847"/>
              <a:gd name="connsiteY18" fmla="*/ 445103 h 101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61847" h="1015650">
                <a:moveTo>
                  <a:pt x="1061752" y="445294"/>
                </a:moveTo>
                <a:cubicBezTo>
                  <a:pt x="1061752" y="342233"/>
                  <a:pt x="1043654" y="258223"/>
                  <a:pt x="1007459" y="193167"/>
                </a:cubicBezTo>
                <a:cubicBezTo>
                  <a:pt x="971265" y="128111"/>
                  <a:pt x="921925" y="79724"/>
                  <a:pt x="859346" y="47816"/>
                </a:cubicBezTo>
                <a:cubicBezTo>
                  <a:pt x="796767" y="15907"/>
                  <a:pt x="726853" y="0"/>
                  <a:pt x="649605" y="0"/>
                </a:cubicBezTo>
                <a:cubicBezTo>
                  <a:pt x="566166" y="0"/>
                  <a:pt x="491395" y="18669"/>
                  <a:pt x="425101" y="56102"/>
                </a:cubicBezTo>
                <a:cubicBezTo>
                  <a:pt x="391383" y="75152"/>
                  <a:pt x="361379" y="98679"/>
                  <a:pt x="334899" y="126397"/>
                </a:cubicBezTo>
                <a:lnTo>
                  <a:pt x="334899" y="16478"/>
                </a:lnTo>
                <a:lnTo>
                  <a:pt x="0" y="16478"/>
                </a:lnTo>
                <a:lnTo>
                  <a:pt x="0" y="1015651"/>
                </a:lnTo>
                <a:lnTo>
                  <a:pt x="349663" y="1015651"/>
                </a:lnTo>
                <a:lnTo>
                  <a:pt x="349663" y="535400"/>
                </a:lnTo>
                <a:cubicBezTo>
                  <a:pt x="349663" y="479012"/>
                  <a:pt x="358236" y="433578"/>
                  <a:pt x="375381" y="399193"/>
                </a:cubicBezTo>
                <a:cubicBezTo>
                  <a:pt x="392525" y="364903"/>
                  <a:pt x="416433" y="339376"/>
                  <a:pt x="447199" y="322802"/>
                </a:cubicBezTo>
                <a:cubicBezTo>
                  <a:pt x="477870" y="306229"/>
                  <a:pt x="512255" y="297942"/>
                  <a:pt x="550259" y="297942"/>
                </a:cubicBezTo>
                <a:cubicBezTo>
                  <a:pt x="599313" y="297942"/>
                  <a:pt x="638270" y="314230"/>
                  <a:pt x="667131" y="346710"/>
                </a:cubicBezTo>
                <a:cubicBezTo>
                  <a:pt x="695897" y="379190"/>
                  <a:pt x="710375" y="431101"/>
                  <a:pt x="710375" y="502158"/>
                </a:cubicBezTo>
                <a:lnTo>
                  <a:pt x="710375" y="1015556"/>
                </a:lnTo>
                <a:lnTo>
                  <a:pt x="1061847" y="1015556"/>
                </a:lnTo>
                <a:lnTo>
                  <a:pt x="1061847" y="445103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1B0C09B-B973-D378-53C6-CD6823F0FFC7}"/>
              </a:ext>
            </a:extLst>
          </p:cNvPr>
          <p:cNvSpPr/>
          <p:nvPr/>
        </p:nvSpPr>
        <p:spPr>
          <a:xfrm>
            <a:off x="7916893" y="2519362"/>
            <a:ext cx="419671" cy="413956"/>
          </a:xfrm>
          <a:custGeom>
            <a:avLst/>
            <a:gdLst>
              <a:gd name="connsiteX0" fmla="*/ 209836 w 419671"/>
              <a:gd name="connsiteY0" fmla="*/ 0 h 413956"/>
              <a:gd name="connsiteX1" fmla="*/ 60770 w 419671"/>
              <a:gd name="connsiteY1" fmla="*/ 56102 h 413956"/>
              <a:gd name="connsiteX2" fmla="*/ 0 w 419671"/>
              <a:gd name="connsiteY2" fmla="*/ 204216 h 413956"/>
              <a:gd name="connsiteX3" fmla="*/ 60770 w 419671"/>
              <a:gd name="connsiteY3" fmla="*/ 356045 h 413956"/>
              <a:gd name="connsiteX4" fmla="*/ 209836 w 419671"/>
              <a:gd name="connsiteY4" fmla="*/ 413957 h 413956"/>
              <a:gd name="connsiteX5" fmla="*/ 358902 w 419671"/>
              <a:gd name="connsiteY5" fmla="*/ 356045 h 413956"/>
              <a:gd name="connsiteX6" fmla="*/ 419671 w 419671"/>
              <a:gd name="connsiteY6" fmla="*/ 204216 h 413956"/>
              <a:gd name="connsiteX7" fmla="*/ 358902 w 419671"/>
              <a:gd name="connsiteY7" fmla="*/ 56102 h 413956"/>
              <a:gd name="connsiteX8" fmla="*/ 209836 w 419671"/>
              <a:gd name="connsiteY8" fmla="*/ 0 h 4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671" h="413956">
                <a:moveTo>
                  <a:pt x="209836" y="0"/>
                </a:moveTo>
                <a:cubicBezTo>
                  <a:pt x="150972" y="0"/>
                  <a:pt x="101251" y="18764"/>
                  <a:pt x="60770" y="56102"/>
                </a:cubicBezTo>
                <a:cubicBezTo>
                  <a:pt x="20288" y="93536"/>
                  <a:pt x="0" y="142875"/>
                  <a:pt x="0" y="204216"/>
                </a:cubicBezTo>
                <a:cubicBezTo>
                  <a:pt x="0" y="265557"/>
                  <a:pt x="20193" y="317373"/>
                  <a:pt x="60770" y="356045"/>
                </a:cubicBezTo>
                <a:cubicBezTo>
                  <a:pt x="101251" y="394716"/>
                  <a:pt x="150876" y="413957"/>
                  <a:pt x="209836" y="413957"/>
                </a:cubicBezTo>
                <a:cubicBezTo>
                  <a:pt x="268796" y="413957"/>
                  <a:pt x="318421" y="394621"/>
                  <a:pt x="358902" y="356045"/>
                </a:cubicBezTo>
                <a:cubicBezTo>
                  <a:pt x="399383" y="317373"/>
                  <a:pt x="419671" y="266795"/>
                  <a:pt x="419671" y="204216"/>
                </a:cubicBezTo>
                <a:cubicBezTo>
                  <a:pt x="419671" y="141637"/>
                  <a:pt x="399479" y="93536"/>
                  <a:pt x="358902" y="56102"/>
                </a:cubicBezTo>
                <a:cubicBezTo>
                  <a:pt x="318421" y="18669"/>
                  <a:pt x="268700" y="0"/>
                  <a:pt x="209836" y="0"/>
                </a:cubicBezTo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46F127-6696-2C8C-4911-C0C4C5848F01}"/>
              </a:ext>
            </a:extLst>
          </p:cNvPr>
          <p:cNvSpPr/>
          <p:nvPr/>
        </p:nvSpPr>
        <p:spPr>
          <a:xfrm>
            <a:off x="7798402" y="1912905"/>
            <a:ext cx="90202" cy="100679"/>
          </a:xfrm>
          <a:custGeom>
            <a:avLst/>
            <a:gdLst>
              <a:gd name="connsiteX0" fmla="*/ 30861 w 90202"/>
              <a:gd name="connsiteY0" fmla="*/ 100679 h 100679"/>
              <a:gd name="connsiteX1" fmla="*/ 59341 w 90202"/>
              <a:gd name="connsiteY1" fmla="*/ 100679 h 100679"/>
              <a:gd name="connsiteX2" fmla="*/ 59341 w 90202"/>
              <a:gd name="connsiteY2" fmla="*/ 22574 h 100679"/>
              <a:gd name="connsiteX3" fmla="*/ 90202 w 90202"/>
              <a:gd name="connsiteY3" fmla="*/ 22574 h 100679"/>
              <a:gd name="connsiteX4" fmla="*/ 90202 w 90202"/>
              <a:gd name="connsiteY4" fmla="*/ 0 h 100679"/>
              <a:gd name="connsiteX5" fmla="*/ 0 w 90202"/>
              <a:gd name="connsiteY5" fmla="*/ 0 h 100679"/>
              <a:gd name="connsiteX6" fmla="*/ 0 w 90202"/>
              <a:gd name="connsiteY6" fmla="*/ 22574 h 100679"/>
              <a:gd name="connsiteX7" fmla="*/ 30861 w 90202"/>
              <a:gd name="connsiteY7" fmla="*/ 22574 h 100679"/>
              <a:gd name="connsiteX8" fmla="*/ 30861 w 90202"/>
              <a:gd name="connsiteY8" fmla="*/ 100679 h 10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02" h="100679">
                <a:moveTo>
                  <a:pt x="30861" y="100679"/>
                </a:moveTo>
                <a:lnTo>
                  <a:pt x="59341" y="100679"/>
                </a:lnTo>
                <a:lnTo>
                  <a:pt x="59341" y="22574"/>
                </a:lnTo>
                <a:lnTo>
                  <a:pt x="90202" y="22574"/>
                </a:lnTo>
                <a:lnTo>
                  <a:pt x="90202" y="0"/>
                </a:lnTo>
                <a:lnTo>
                  <a:pt x="0" y="0"/>
                </a:lnTo>
                <a:lnTo>
                  <a:pt x="0" y="22574"/>
                </a:lnTo>
                <a:lnTo>
                  <a:pt x="30861" y="22574"/>
                </a:lnTo>
                <a:lnTo>
                  <a:pt x="30861" y="100679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C723BD-FF79-1B37-CBC3-400C1E600738}"/>
              </a:ext>
            </a:extLst>
          </p:cNvPr>
          <p:cNvSpPr/>
          <p:nvPr/>
        </p:nvSpPr>
        <p:spPr>
          <a:xfrm>
            <a:off x="7899367" y="1912905"/>
            <a:ext cx="116871" cy="100679"/>
          </a:xfrm>
          <a:custGeom>
            <a:avLst/>
            <a:gdLst>
              <a:gd name="connsiteX0" fmla="*/ 26194 w 116871"/>
              <a:gd name="connsiteY0" fmla="*/ 48768 h 100679"/>
              <a:gd name="connsiteX1" fmla="*/ 51911 w 116871"/>
              <a:gd name="connsiteY1" fmla="*/ 90773 h 100679"/>
              <a:gd name="connsiteX2" fmla="*/ 64579 w 116871"/>
              <a:gd name="connsiteY2" fmla="*/ 90773 h 100679"/>
              <a:gd name="connsiteX3" fmla="*/ 90488 w 116871"/>
              <a:gd name="connsiteY3" fmla="*/ 47244 h 100679"/>
              <a:gd name="connsiteX4" fmla="*/ 90773 w 116871"/>
              <a:gd name="connsiteY4" fmla="*/ 100679 h 100679"/>
              <a:gd name="connsiteX5" fmla="*/ 116871 w 116871"/>
              <a:gd name="connsiteY5" fmla="*/ 100679 h 100679"/>
              <a:gd name="connsiteX6" fmla="*/ 116777 w 116871"/>
              <a:gd name="connsiteY6" fmla="*/ 0 h 100679"/>
              <a:gd name="connsiteX7" fmla="*/ 93345 w 116871"/>
              <a:gd name="connsiteY7" fmla="*/ 0 h 100679"/>
              <a:gd name="connsiteX8" fmla="*/ 58769 w 116871"/>
              <a:gd name="connsiteY8" fmla="*/ 58198 h 100679"/>
              <a:gd name="connsiteX9" fmla="*/ 23431 w 116871"/>
              <a:gd name="connsiteY9" fmla="*/ 0 h 100679"/>
              <a:gd name="connsiteX10" fmla="*/ 0 w 116871"/>
              <a:gd name="connsiteY10" fmla="*/ 0 h 100679"/>
              <a:gd name="connsiteX11" fmla="*/ 0 w 116871"/>
              <a:gd name="connsiteY11" fmla="*/ 100679 h 100679"/>
              <a:gd name="connsiteX12" fmla="*/ 26194 w 116871"/>
              <a:gd name="connsiteY12" fmla="*/ 100679 h 100679"/>
              <a:gd name="connsiteX13" fmla="*/ 26194 w 116871"/>
              <a:gd name="connsiteY13" fmla="*/ 48768 h 10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871" h="100679">
                <a:moveTo>
                  <a:pt x="26194" y="48768"/>
                </a:moveTo>
                <a:lnTo>
                  <a:pt x="51911" y="90773"/>
                </a:lnTo>
                <a:lnTo>
                  <a:pt x="64579" y="90773"/>
                </a:lnTo>
                <a:lnTo>
                  <a:pt x="90488" y="47244"/>
                </a:lnTo>
                <a:lnTo>
                  <a:pt x="90773" y="100679"/>
                </a:lnTo>
                <a:lnTo>
                  <a:pt x="116871" y="100679"/>
                </a:lnTo>
                <a:lnTo>
                  <a:pt x="116777" y="0"/>
                </a:lnTo>
                <a:lnTo>
                  <a:pt x="93345" y="0"/>
                </a:lnTo>
                <a:lnTo>
                  <a:pt x="58769" y="58198"/>
                </a:lnTo>
                <a:lnTo>
                  <a:pt x="23431" y="0"/>
                </a:lnTo>
                <a:lnTo>
                  <a:pt x="0" y="0"/>
                </a:lnTo>
                <a:lnTo>
                  <a:pt x="0" y="100679"/>
                </a:lnTo>
                <a:lnTo>
                  <a:pt x="26194" y="100679"/>
                </a:lnTo>
                <a:lnTo>
                  <a:pt x="26194" y="48768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3307A-ED16-78EF-4027-461CA78C1158}"/>
              </a:ext>
            </a:extLst>
          </p:cNvPr>
          <p:cNvSpPr txBox="1"/>
          <p:nvPr userDrawn="1"/>
        </p:nvSpPr>
        <p:spPr>
          <a:xfrm>
            <a:off x="1645920" y="506245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</a:pP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3A1D0-5274-8A25-0E2E-C879BF6D07BC}"/>
              </a:ext>
            </a:extLst>
          </p:cNvPr>
          <p:cNvSpPr txBox="1"/>
          <p:nvPr userDrawn="1"/>
        </p:nvSpPr>
        <p:spPr>
          <a:xfrm>
            <a:off x="2892829" y="506245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</a:pPr>
            <a:endParaRPr lang="en-US" sz="1200" dirty="0"/>
          </a:p>
        </p:txBody>
      </p:sp>
      <p:pic>
        <p:nvPicPr>
          <p:cNvPr id="7" name="Corewell Health" descr="Corewell Health">
            <a:extLst>
              <a:ext uri="{FF2B5EF4-FFF2-40B4-BE49-F238E27FC236}">
                <a16:creationId xmlns:a16="http://schemas.microsoft.com/office/drawing/2014/main" id="{DCC463E0-010B-DDC4-2B1A-B0CCFD451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81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16E4-A8E6-12E6-A5D5-0E17C301C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84" y="1186180"/>
            <a:ext cx="8318754" cy="640080"/>
          </a:xfrm>
        </p:spPr>
        <p:txBody>
          <a:bodyPr/>
          <a:lstStyle>
            <a:lvl1pPr>
              <a:defRPr sz="5000" b="1" spc="0" baseline="0">
                <a:latin typeface="+mn-lt"/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6" name="Corewell Health" descr="Corewell Health">
            <a:extLst>
              <a:ext uri="{FF2B5EF4-FFF2-40B4-BE49-F238E27FC236}">
                <a16:creationId xmlns:a16="http://schemas.microsoft.com/office/drawing/2014/main" id="{77C5EA00-C4BC-E779-6F8A-D120554282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10BD77-E16A-4231-13A6-86D940E7D9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479" y="1942137"/>
            <a:ext cx="3450909" cy="89073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956C84-3018-749A-9244-9679F4846E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479" y="2619374"/>
            <a:ext cx="3450909" cy="19843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181DFB0-3314-83A7-07B5-7E0877C97E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79" y="2879824"/>
            <a:ext cx="3450909" cy="198438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2031008-698C-88BE-4A59-75C0B276CE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479" y="3140274"/>
            <a:ext cx="3450909" cy="198438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emailaddress@corewellhealth.org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6CDF9E4-7EF1-1EC6-B9E8-B3043D161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479" y="3400723"/>
            <a:ext cx="3450909" cy="198438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000.000.0000</a:t>
            </a:r>
          </a:p>
        </p:txBody>
      </p:sp>
    </p:spTree>
    <p:extLst>
      <p:ext uri="{BB962C8B-B14F-4D97-AF65-F5344CB8AC3E}">
        <p14:creationId xmlns:p14="http://schemas.microsoft.com/office/powerpoint/2010/main" val="850426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16E4-A8E6-12E6-A5D5-0E17C301C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84" y="1186180"/>
            <a:ext cx="8318754" cy="640080"/>
          </a:xfrm>
        </p:spPr>
        <p:txBody>
          <a:bodyPr/>
          <a:lstStyle>
            <a:lvl1pPr>
              <a:defRPr sz="5000" b="1" spc="0" baseline="0">
                <a:latin typeface="+mn-lt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10BD77-E16A-4231-13A6-86D940E7D9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479" y="1908796"/>
            <a:ext cx="3446146" cy="89073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956C84-3018-749A-9244-9679F4846E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479" y="2619374"/>
            <a:ext cx="3446146" cy="19843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181DFB0-3314-83A7-07B5-7E0877C97E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79" y="2879824"/>
            <a:ext cx="3446146" cy="198438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2031008-698C-88BE-4A59-75C0B276CE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479" y="3140274"/>
            <a:ext cx="3446146" cy="198438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emailaddress@corewellhealth.org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6CDF9E4-7EF1-1EC6-B9E8-B3043D161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479" y="3400723"/>
            <a:ext cx="3446146" cy="198438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000.000.0000</a:t>
            </a:r>
          </a:p>
        </p:txBody>
      </p:sp>
      <p:pic>
        <p:nvPicPr>
          <p:cNvPr id="5" name="Corewell Health" descr="Corewell Health">
            <a:extLst>
              <a:ext uri="{FF2B5EF4-FFF2-40B4-BE49-F238E27FC236}">
                <a16:creationId xmlns:a16="http://schemas.microsoft.com/office/drawing/2014/main" id="{EA4D9736-6194-4AF6-00CB-12BC916AA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70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99E-97C8-A548-B2C0-661F978B7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90E5072-36EC-1D4C-BC7D-D46FFFED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BF4CC-C7F4-134F-9D4E-39D382DA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864A85B-7453-D64F-A4AB-696EE9A0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86827-DA85-9C4D-8C82-6FE011E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AD7-C3D9-6141-BEF0-6BD01642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" y="1499095"/>
            <a:ext cx="8321040" cy="3246754"/>
          </a:xfrm>
        </p:spPr>
        <p:txBody>
          <a:bodyPr numCol="3" spcCol="365760"/>
          <a:lstStyle>
            <a:lvl1pPr marL="0" indent="0">
              <a:spcBef>
                <a:spcPts val="1200"/>
              </a:spcBef>
              <a:buFontTx/>
              <a:buNone/>
              <a:tabLst>
                <a:tab pos="341710" algn="l"/>
              </a:tabLst>
              <a:defRPr b="1"/>
            </a:lvl1pPr>
            <a:lvl2pPr marL="0" indent="0">
              <a:spcBef>
                <a:spcPts val="600"/>
              </a:spcBef>
              <a:buFontTx/>
              <a:buNone/>
              <a:tabLst>
                <a:tab pos="341710" algn="l"/>
              </a:tabLst>
              <a:defRPr/>
            </a:lvl2pPr>
            <a:lvl3pPr marL="484632" indent="-136922">
              <a:tabLst/>
              <a:defRPr/>
            </a:lvl3pPr>
            <a:lvl4pPr marL="617220" indent="-136922">
              <a:tabLst/>
              <a:defRPr/>
            </a:lvl4pPr>
            <a:lvl5pPr marL="758952" indent="-136922">
              <a:tabLst/>
              <a:defRPr/>
            </a:lvl5pPr>
            <a:lvl6pPr marL="891540" indent="-136922">
              <a:tabLst/>
              <a:defRPr/>
            </a:lvl6pPr>
            <a:lvl7pPr marL="1033272" indent="-136922">
              <a:tabLst/>
              <a:defRPr/>
            </a:lvl7pPr>
            <a:lvl8pPr marL="1165860" indent="-136922">
              <a:tabLst/>
              <a:defRPr/>
            </a:lvl8pPr>
            <a:lvl9pPr marL="1307592" indent="-136922">
              <a:tabLst/>
              <a:defRPr/>
            </a:lvl9pPr>
          </a:lstStyle>
          <a:p>
            <a:pPr lvl="0"/>
            <a:r>
              <a:rPr lang="en-US" dirty="0"/>
              <a:t>[Section title]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30B90-EA82-A429-46F1-0E24BF861A85}"/>
              </a:ext>
            </a:extLst>
          </p:cNvPr>
          <p:cNvSpPr txBox="1"/>
          <p:nvPr userDrawn="1"/>
        </p:nvSpPr>
        <p:spPr>
          <a:xfrm>
            <a:off x="7959256" y="42937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7160" indent="-13716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69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  <p15:guide id="2" pos="2074" userDrawn="1">
          <p15:clr>
            <a:srgbClr val="FBAE40"/>
          </p15:clr>
        </p15:guide>
        <p15:guide id="3" pos="3688" userDrawn="1">
          <p15:clr>
            <a:srgbClr val="FBAE40"/>
          </p15:clr>
        </p15:guide>
        <p15:guide id="4" pos="3888" userDrawn="1">
          <p15:clr>
            <a:srgbClr val="FBAE40"/>
          </p15:clr>
        </p15:guide>
        <p15:guide id="5" orient="horz" pos="402" userDrawn="1">
          <p15:clr>
            <a:srgbClr val="FBAE40"/>
          </p15:clr>
        </p15:guide>
        <p15:guide id="6" orient="horz" pos="892" userDrawn="1">
          <p15:clr>
            <a:srgbClr val="FBAE40"/>
          </p15:clr>
        </p15:guide>
        <p15:guide id="7" orient="horz" pos="808" userDrawn="1">
          <p15:clr>
            <a:srgbClr val="FBAE40"/>
          </p15:clr>
        </p15:guide>
        <p15:guide id="8" orient="horz" pos="29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1" y="1009156"/>
            <a:ext cx="3977639" cy="3654919"/>
          </a:xfrm>
        </p:spPr>
        <p:txBody>
          <a:bodyPr/>
          <a:lstStyle>
            <a:lvl1pPr>
              <a:lnSpc>
                <a:spcPct val="90000"/>
              </a:lnSpc>
              <a:defRPr sz="3200" spc="0" baseline="0"/>
            </a:lvl1pPr>
          </a:lstStyle>
          <a:p>
            <a:r>
              <a:rPr lang="en-US" dirty="0"/>
              <a:t>This is a “Big Title and Content” slide. Use the title to make an important point.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E8E063C-A257-E0F8-7FD7-C4871FC616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49799" y="1009650"/>
            <a:ext cx="3985559" cy="10945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Click1</a:t>
            </a:r>
          </a:p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FA0D5E-C079-5B4E-94FF-200FAFB9280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49800" y="1276350"/>
            <a:ext cx="3986213" cy="3387725"/>
          </a:xfrm>
        </p:spPr>
        <p:txBody>
          <a:bodyPr/>
          <a:lstStyle>
            <a:lvl1pPr marL="0" indent="0">
              <a:buNone/>
              <a:defRPr/>
            </a:lvl1pPr>
            <a:lvl2pPr marL="137160" indent="0">
              <a:buNone/>
              <a:defRPr/>
            </a:lvl2pPr>
            <a:lvl3pPr marL="274320" indent="0">
              <a:buNone/>
              <a:defRPr/>
            </a:lvl3pPr>
            <a:lvl4pPr marL="411480" indent="0">
              <a:buNone/>
              <a:defRPr/>
            </a:lvl4pPr>
            <a:lvl5pPr marL="548640" indent="0">
              <a:buNone/>
              <a:defRPr/>
            </a:lvl5pPr>
          </a:lstStyle>
          <a:p>
            <a:pPr marL="0" indent="0">
              <a:buNone/>
            </a:pPr>
            <a:r>
              <a:rPr lang="en-US" dirty="0"/>
              <a:t>Use this area for supporting content. This is placeholder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celeritas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</a:t>
            </a:r>
            <a:r>
              <a:rPr lang="en-US" dirty="0" err="1"/>
              <a:t>picea</a:t>
            </a:r>
            <a:r>
              <a:rPr lang="en-US" dirty="0"/>
              <a:t>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lux et veritas.</a:t>
            </a:r>
          </a:p>
        </p:txBody>
      </p:sp>
    </p:spTree>
    <p:extLst>
      <p:ext uri="{BB962C8B-B14F-4D97-AF65-F5344CB8AC3E}">
        <p14:creationId xmlns:p14="http://schemas.microsoft.com/office/powerpoint/2010/main" val="19864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92" userDrawn="1">
          <p15:clr>
            <a:srgbClr val="FBAE40"/>
          </p15:clr>
        </p15:guide>
        <p15:guide id="6" orient="horz" pos="402">
          <p15:clr>
            <a:srgbClr val="FBAE40"/>
          </p15:clr>
        </p15:guide>
        <p15:guide id="8" orient="horz" pos="636" userDrawn="1">
          <p15:clr>
            <a:srgbClr val="FBAE40"/>
          </p15:clr>
        </p15:guide>
        <p15:guide id="9" pos="2766" userDrawn="1">
          <p15:clr>
            <a:srgbClr val="FBAE40"/>
          </p15:clr>
        </p15:guide>
        <p15:guide id="10" orient="horz" pos="29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This is a “Title and Text” slide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03D2708-6BA0-4A59-BB45-BA25910E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564C298-3127-C104-FB5B-410BC91CABA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11478" y="1581150"/>
            <a:ext cx="6172199" cy="363492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US" dirty="0"/>
              <a:t>Body 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F277BCE-E566-5660-EDFC-FB43CD74765D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411163" y="2093913"/>
            <a:ext cx="6172200" cy="2570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orient="horz" pos="402" userDrawn="1">
          <p15:clr>
            <a:srgbClr val="FBAE40"/>
          </p15:clr>
        </p15:guide>
        <p15:guide id="9" orient="horz" pos="29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rewell Health" descr="Corewell Health">
            <a:extLst>
              <a:ext uri="{FF2B5EF4-FFF2-40B4-BE49-F238E27FC236}">
                <a16:creationId xmlns:a16="http://schemas.microsoft.com/office/drawing/2014/main" id="{E1F2480D-D4BC-C0E8-AEF2-EF022C9582EB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7117531" y="226695"/>
            <a:ext cx="1679787" cy="36576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C88FF-867A-4400-B205-E69EFB35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640080"/>
            <a:ext cx="8318754" cy="64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4FC5-C208-4061-8E32-8B795BC1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" y="1581150"/>
            <a:ext cx="8318754" cy="3082290"/>
          </a:xfrm>
          <a:prstGeom prst="rect">
            <a:avLst/>
          </a:prstGeom>
        </p:spPr>
        <p:txBody>
          <a:bodyPr vert="horz" lIns="0" tIns="0" rIns="0" bIns="0" spcCol="36576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49E2E3-DDD2-4884-B20C-8C7AE6FD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20040"/>
            <a:ext cx="4160520" cy="18288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 - Please see slide 2 for directions]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12A93-F35D-41B8-A960-2FAFDF3C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5914" y="4754880"/>
            <a:ext cx="274320" cy="13716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50" b="0">
                <a:solidFill>
                  <a:schemeClr val="tx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49" r:id="rId2"/>
    <p:sldLayoutId id="2147483694" r:id="rId3"/>
    <p:sldLayoutId id="2147483651" r:id="rId4"/>
    <p:sldLayoutId id="2147483690" r:id="rId5"/>
    <p:sldLayoutId id="2147483689" r:id="rId6"/>
    <p:sldLayoutId id="2147483663" r:id="rId7"/>
    <p:sldLayoutId id="2147483696" r:id="rId8"/>
    <p:sldLayoutId id="2147483650" r:id="rId9"/>
    <p:sldLayoutId id="2147483701" r:id="rId10"/>
    <p:sldLayoutId id="2147483652" r:id="rId11"/>
    <p:sldLayoutId id="2147483660" r:id="rId12"/>
    <p:sldLayoutId id="2147483656" r:id="rId13"/>
    <p:sldLayoutId id="2147483731" r:id="rId14"/>
    <p:sldLayoutId id="2147483661" r:id="rId15"/>
    <p:sldLayoutId id="2147483730" r:id="rId16"/>
    <p:sldLayoutId id="2147483729" r:id="rId17"/>
    <p:sldLayoutId id="2147483708" r:id="rId18"/>
    <p:sldLayoutId id="2147483709" r:id="rId19"/>
    <p:sldLayoutId id="2147483719" r:id="rId20"/>
    <p:sldLayoutId id="2147483718" r:id="rId21"/>
    <p:sldLayoutId id="2147483697" r:id="rId22"/>
    <p:sldLayoutId id="2147483698" r:id="rId23"/>
    <p:sldLayoutId id="2147483723" r:id="rId24"/>
    <p:sldLayoutId id="2147483722" r:id="rId25"/>
    <p:sldLayoutId id="2147483724" r:id="rId26"/>
    <p:sldLayoutId id="2147483714" r:id="rId27"/>
    <p:sldLayoutId id="2147483713" r:id="rId28"/>
    <p:sldLayoutId id="2147483715" r:id="rId29"/>
    <p:sldLayoutId id="2147483716" r:id="rId30"/>
    <p:sldLayoutId id="2147483717" r:id="rId31"/>
    <p:sldLayoutId id="2147483727" r:id="rId32"/>
    <p:sldLayoutId id="2147483728" r:id="rId33"/>
    <p:sldLayoutId id="2147483700" r:id="rId34"/>
    <p:sldLayoutId id="2147483711" r:id="rId35"/>
    <p:sldLayoutId id="2147483699" r:id="rId36"/>
    <p:sldLayoutId id="2147483720" r:id="rId37"/>
    <p:sldLayoutId id="2147483705" r:id="rId38"/>
    <p:sldLayoutId id="2147483710" r:id="rId39"/>
    <p:sldLayoutId id="2147483712" r:id="rId40"/>
    <p:sldLayoutId id="2147483704" r:id="rId41"/>
    <p:sldLayoutId id="2147483703" r:id="rId42"/>
    <p:sldLayoutId id="2147483702" r:id="rId43"/>
    <p:sldLayoutId id="2147483693" r:id="rId44"/>
    <p:sldLayoutId id="2147483692" r:id="rId45"/>
    <p:sldLayoutId id="2147483725" r:id="rId46"/>
    <p:sldLayoutId id="2147483726" r:id="rId47"/>
    <p:sldLayoutId id="2147483706" r:id="rId48"/>
    <p:sldLayoutId id="2147483707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0" userDrawn="1">
          <p15:clr>
            <a:srgbClr val="F26B43"/>
          </p15:clr>
        </p15:guide>
        <p15:guide id="2" pos="258" userDrawn="1">
          <p15:clr>
            <a:srgbClr val="F26B43"/>
          </p15:clr>
        </p15:guide>
        <p15:guide id="3" pos="5501" userDrawn="1">
          <p15:clr>
            <a:srgbClr val="F26B43"/>
          </p15:clr>
        </p15:guide>
        <p15:guide id="7" orient="horz" pos="3082" userDrawn="1">
          <p15:clr>
            <a:srgbClr val="F26B43"/>
          </p15:clr>
        </p15:guide>
        <p15:guide id="8" orient="horz" pos="804" userDrawn="1">
          <p15:clr>
            <a:srgbClr val="FBAE40"/>
          </p15:clr>
        </p15:guide>
        <p15:guide id="9" orient="horz" pos="900" userDrawn="1">
          <p15:clr>
            <a:srgbClr val="FBAE40"/>
          </p15:clr>
        </p15:guide>
        <p15:guide id="10" orient="horz" pos="996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EBEF-174E-030C-70AC-2DB30BF7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61713"/>
            <a:ext cx="8318754" cy="640080"/>
          </a:xfrm>
        </p:spPr>
        <p:txBody>
          <a:bodyPr/>
          <a:lstStyle/>
          <a:p>
            <a:r>
              <a:rPr lang="en-US" dirty="0"/>
              <a:t>Tuition and Costs (Estimated)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F37FB3A-BBD4-94F3-65CC-82482A9F32F3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45129648"/>
              </p:ext>
            </p:extLst>
          </p:nvPr>
        </p:nvGraphicFramePr>
        <p:xfrm>
          <a:off x="411479" y="750021"/>
          <a:ext cx="8318754" cy="3943962"/>
        </p:xfrm>
        <a:graphic>
          <a:graphicData uri="http://schemas.openxmlformats.org/drawingml/2006/table">
            <a:tbl>
              <a:tblPr firstRow="1" bandRow="1">
                <a:tableStyleId>{5D55C30B-4C4D-4EBA-A361-D4C6F333F31B}</a:tableStyleId>
              </a:tblPr>
              <a:tblGrid>
                <a:gridCol w="5540588">
                  <a:extLst>
                    <a:ext uri="{9D8B030D-6E8A-4147-A177-3AD203B41FA5}">
                      <a16:colId xmlns:a16="http://schemas.microsoft.com/office/drawing/2014/main" val="3380014100"/>
                    </a:ext>
                  </a:extLst>
                </a:gridCol>
                <a:gridCol w="2778166">
                  <a:extLst>
                    <a:ext uri="{9D8B030D-6E8A-4147-A177-3AD203B41FA5}">
                      <a16:colId xmlns:a16="http://schemas.microsoft.com/office/drawing/2014/main" val="3668486703"/>
                    </a:ext>
                  </a:extLst>
                </a:gridCol>
              </a:tblGrid>
              <a:tr h="280266">
                <a:tc>
                  <a:txBody>
                    <a:bodyPr/>
                    <a:lstStyle/>
                    <a:p>
                      <a:pPr algn="l"/>
                      <a:r>
                        <a:rPr lang="en-US" sz="900" cap="none" baseline="0" dirty="0"/>
                        <a:t>Expenses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cap="none" baseline="0" dirty="0"/>
                        <a:t>Approximate costs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850048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Housing expenses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Approximately $9,000 and may vary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69515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Estimated cost of tuberculosis test (s) TB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Varies – approximately $50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020220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One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white lab coat (with no monograms)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Approximately $60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100543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Fingerprinting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Varies – approximately $25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4973588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Flu vaccine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Varies – approximately $10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736750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Drug testing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Varies – approximately $30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147107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Proof of Hepatitis B vaccination and immunizations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Varies – approximately $10 depending on insurance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564309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Physician health screening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Varies – approximately $35 depending on insurance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111066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Miscellaneous personal needs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Varies –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$500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858571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Transportation (to and from all rotations)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Approximately $1,500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3873445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Automobile and health insurance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$1,600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957986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Professional liability insurance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Varies – approximately $25 – 50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668467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Student handbooks and manuals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$400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9957198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A.N.D. student membership (required at start of orientation and for next calendar year at end of program in order to sit for the RD exam)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$58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1303425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Southeastern Michigan Dietetic Association Membership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$10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4816256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Dietetic internship program fee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$5,000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527679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Application fee – non-refundable deposit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$75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761651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orewell Sans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orewell Sans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total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Corewell Sans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800" b="1" baseline="0">
                          <a:solidFill>
                            <a:schemeClr val="tx1"/>
                          </a:solidFill>
                          <a:effectLst/>
                          <a:latin typeface="Corewell Sans" pitchFamily="2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$22,000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orewell Sans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29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1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Corewell Health PowerPoint Template" id="{A1530790-E24B-6947-97F4-B79AE584E58E}" vid="{26D728FA-E28E-1D4E-9BD7-B2B2E907F2AF}"/>
    </a:ext>
  </a:extLst>
</a:theme>
</file>

<file path=ppt/theme/theme2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 Heal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</a:theme>
</file>

<file path=ppt/theme/theme3.xml><?xml version="1.0" encoding="utf-8"?>
<a:theme xmlns:a="http://schemas.openxmlformats.org/drawingml/2006/main" name="Corewell Health">
  <a:themeElements>
    <a:clrScheme name="Corewell Health Colors">
      <a:dk1>
        <a:srgbClr val="002855"/>
      </a:dk1>
      <a:lt1>
        <a:srgbClr val="FFFFFF"/>
      </a:lt1>
      <a:dk2>
        <a:srgbClr val="002855"/>
      </a:dk2>
      <a:lt2>
        <a:srgbClr val="FFFFFF"/>
      </a:lt2>
      <a:accent1>
        <a:srgbClr val="002855"/>
      </a:accent1>
      <a:accent2>
        <a:srgbClr val="0ED7E5"/>
      </a:accent2>
      <a:accent3>
        <a:srgbClr val="67F48C"/>
      </a:accent3>
      <a:accent4>
        <a:srgbClr val="7F93AA"/>
      </a:accent4>
      <a:accent5>
        <a:srgbClr val="86EBF2"/>
      </a:accent5>
      <a:accent6>
        <a:srgbClr val="B3F9C5"/>
      </a:accent6>
      <a:hlink>
        <a:srgbClr val="002855"/>
      </a:hlink>
      <a:folHlink>
        <a:srgbClr val="002855"/>
      </a:folHlink>
    </a:clrScheme>
    <a:fontScheme name="Corewell Health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rewell Health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2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tx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SzPct val="100000"/>
          <a:buFont typeface="Arial"/>
          <a:buChar char="•"/>
          <a:defRPr sz="1200"/>
        </a:defPPr>
      </a:lstStyle>
    </a:txDef>
  </a:objectDefaults>
  <a:extraClrSchemeLst/>
  <a:custClrLst>
    <a:custClr name="Dark Blue">
      <a:srgbClr val="002855"/>
    </a:custClr>
    <a:custClr name="Light Blue">
      <a:srgbClr val="0ED7E5"/>
    </a:custClr>
    <a:custClr name="Light Green">
      <a:srgbClr val="67F48C"/>
    </a:custClr>
    <a:custClr name="Dark Blue 50% Tint">
      <a:srgbClr val="7F93AA"/>
    </a:custClr>
    <a:custClr name="Light Blue 50% Tint">
      <a:srgbClr val="86EBF2"/>
    </a:custClr>
    <a:custClr name="Light Green 50% Tint">
      <a:srgbClr val="B3F9C5"/>
    </a:custClr>
    <a:custClr name="Dark Blue 30% Tint">
      <a:srgbClr val="B2BECC"/>
    </a:custClr>
    <a:custClr name="15% Black">
      <a:srgbClr val="DCDDDE"/>
    </a:custClr>
    <a:custClr name="5% Black">
      <a:srgbClr val="F1F2F2"/>
    </a:custClr>
    <a:custClr name="White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04ACD4181CD41B41F15FF664417BC" ma:contentTypeVersion="4" ma:contentTypeDescription="Create a new document." ma:contentTypeScope="" ma:versionID="365004a92db069ea733e8dbe408702a5">
  <xsd:schema xmlns:xsd="http://www.w3.org/2001/XMLSchema" xmlns:xs="http://www.w3.org/2001/XMLSchema" xmlns:p="http://schemas.microsoft.com/office/2006/metadata/properties" xmlns:ns2="00e2a9a1-dd5c-4ef7-91e2-c44647219e59" targetNamespace="http://schemas.microsoft.com/office/2006/metadata/properties" ma:root="true" ma:fieldsID="5bac37c4c9d630d93e294abff35baae6" ns2:_="">
    <xsd:import namespace="00e2a9a1-dd5c-4ef7-91e2-c44647219e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2a9a1-dd5c-4ef7-91e2-c44647219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949FBE-491C-4311-839D-8E7ACFB175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6E8C4A-FCD7-4E55-BD86-BAD12B854F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2a9a1-dd5c-4ef7-91e2-c44647219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188</Words>
  <Application>Microsoft Office PowerPoint</Application>
  <PresentationFormat>On-screen Show (16:9)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Corewell Sans</vt:lpstr>
      <vt:lpstr>Montserrat</vt:lpstr>
      <vt:lpstr>Corewell Health</vt:lpstr>
      <vt:lpstr>Tuition and Costs (Estimated)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Bennett, Ben</dc:creator>
  <cp:keywords/>
  <dc:description/>
  <cp:lastModifiedBy>Lulofs, Steph</cp:lastModifiedBy>
  <cp:revision>3</cp:revision>
  <cp:lastPrinted>2019-10-06T00:46:52Z</cp:lastPrinted>
  <dcterms:created xsi:type="dcterms:W3CDTF">2024-01-25T18:37:37Z</dcterms:created>
  <dcterms:modified xsi:type="dcterms:W3CDTF">2025-11-24T18:42:55Z</dcterms:modified>
  <cp:category/>
</cp:coreProperties>
</file>